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</p:sldMasterIdLst>
  <p:notesMasterIdLst>
    <p:notesMasterId r:id="rId5"/>
  </p:notesMasterIdLst>
  <p:handoutMasterIdLst>
    <p:handoutMasterId r:id="rId6"/>
  </p:handoutMasterIdLst>
  <p:sldIdLst>
    <p:sldId id="257" r:id="rId3"/>
    <p:sldId id="343" r:id="rId4"/>
  </p:sldIdLst>
  <p:sldSz cx="36576000" cy="27432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5556" userDrawn="1">
          <p15:clr>
            <a:srgbClr val="A4A3A4"/>
          </p15:clr>
        </p15:guide>
        <p15:guide id="10" pos="1180" userDrawn="1">
          <p15:clr>
            <a:srgbClr val="A4A3A4"/>
          </p15:clr>
        </p15:guide>
        <p15:guide id="12" pos="8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1608" autoAdjust="0"/>
  </p:normalViewPr>
  <p:slideViewPr>
    <p:cSldViewPr showGuides="1">
      <p:cViewPr varScale="1">
        <p:scale>
          <a:sx n="39" d="100"/>
          <a:sy n="39" d="100"/>
        </p:scale>
        <p:origin x="1656" y="144"/>
      </p:cViewPr>
      <p:guideLst>
        <p:guide orient="horz" pos="5556"/>
        <p:guide pos="1180"/>
        <p:guide pos="88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3488"/>
    </p:cViewPr>
  </p:sorterViewPr>
  <p:notesViewPr>
    <p:cSldViewPr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8E11-5D38-4C8C-B957-1F8E00A72FE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0D7E2-074D-42E6-8101-B1A96919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32EDC-133E-4140-BDC6-ED4CEB8C9D1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7E11-1AAE-4083-8C21-B482EF1399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049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Easily</a:t>
            </a:r>
            <a:r>
              <a:rPr lang="en-US" baseline="0" dirty="0"/>
              <a:t> change photo. Please click on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icon in the center of the holder and choose an image on your computer.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37E11-1AAE-4083-8C21-B482EF13993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94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Easily</a:t>
            </a:r>
            <a:r>
              <a:rPr lang="en-US" baseline="0" dirty="0"/>
              <a:t> change photo. Please click on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icon in the center of the holder and choose an image on your computer.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37E11-1AAE-4083-8C21-B482EF13993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631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907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3467089" y="9195831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7018997" y="9324163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4899433" y="18552867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1744385" y="21204835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8796760" y="8063921"/>
            <a:ext cx="1836000" cy="2448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0880288" y="16994957"/>
            <a:ext cx="1836000" cy="2448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211987" y="6160077"/>
            <a:ext cx="1836000" cy="2448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81013" y="9494122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830445" y="18439999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192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1133989" y="14515318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50625" y="9191683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7526712" y="7360922"/>
            <a:ext cx="1486416" cy="198342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4381137" y="9191683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3067609" y="14515318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4998437" y="19865828"/>
            <a:ext cx="2103252" cy="28065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9474321" y="19865828"/>
            <a:ext cx="2103252" cy="28065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317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116809" y="6852675"/>
            <a:ext cx="4276019" cy="570578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5479695" y="6852674"/>
            <a:ext cx="3245771" cy="43310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5956459" y="13533074"/>
            <a:ext cx="3245771" cy="43310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0493920" y="15940211"/>
            <a:ext cx="3245771" cy="43310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061908" y="6842384"/>
            <a:ext cx="3261192" cy="435163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6251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776117" y="4577095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0533025" y="8241014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3103513" y="8241014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568745" y="11848267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7983489" y="11848267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4194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Rectangle 3"/>
          <p:cNvSpPr/>
          <p:nvPr/>
        </p:nvSpPr>
        <p:spPr>
          <a:xfrm>
            <a:off x="16579519" y="18900578"/>
            <a:ext cx="3416971" cy="6527976"/>
          </a:xfrm>
          <a:custGeom>
            <a:avLst/>
            <a:gdLst>
              <a:gd name="connsiteX0" fmla="*/ 0 w 576064"/>
              <a:gd name="connsiteY0" fmla="*/ 0 h 843558"/>
              <a:gd name="connsiteX1" fmla="*/ 576064 w 576064"/>
              <a:gd name="connsiteY1" fmla="*/ 0 h 843558"/>
              <a:gd name="connsiteX2" fmla="*/ 576064 w 576064"/>
              <a:gd name="connsiteY2" fmla="*/ 843558 h 843558"/>
              <a:gd name="connsiteX3" fmla="*/ 0 w 576064"/>
              <a:gd name="connsiteY3" fmla="*/ 843558 h 843558"/>
              <a:gd name="connsiteX4" fmla="*/ 0 w 576064"/>
              <a:gd name="connsiteY4" fmla="*/ 0 h 843558"/>
              <a:gd name="connsiteX0" fmla="*/ 0 w 576064"/>
              <a:gd name="connsiteY0" fmla="*/ 0 h 843558"/>
              <a:gd name="connsiteX1" fmla="*/ 478960 w 576064"/>
              <a:gd name="connsiteY1" fmla="*/ 0 h 843558"/>
              <a:gd name="connsiteX2" fmla="*/ 576064 w 576064"/>
              <a:gd name="connsiteY2" fmla="*/ 843558 h 843558"/>
              <a:gd name="connsiteX3" fmla="*/ 0 w 576064"/>
              <a:gd name="connsiteY3" fmla="*/ 843558 h 843558"/>
              <a:gd name="connsiteX4" fmla="*/ 0 w 576064"/>
              <a:gd name="connsiteY4" fmla="*/ 0 h 843558"/>
              <a:gd name="connsiteX0" fmla="*/ 0 w 576064"/>
              <a:gd name="connsiteY0" fmla="*/ 0 h 843558"/>
              <a:gd name="connsiteX1" fmla="*/ 511328 w 576064"/>
              <a:gd name="connsiteY1" fmla="*/ 8092 h 843558"/>
              <a:gd name="connsiteX2" fmla="*/ 576064 w 576064"/>
              <a:gd name="connsiteY2" fmla="*/ 843558 h 843558"/>
              <a:gd name="connsiteX3" fmla="*/ 0 w 576064"/>
              <a:gd name="connsiteY3" fmla="*/ 843558 h 843558"/>
              <a:gd name="connsiteX4" fmla="*/ 0 w 576064"/>
              <a:gd name="connsiteY4" fmla="*/ 0 h 843558"/>
              <a:gd name="connsiteX0" fmla="*/ 56644 w 576064"/>
              <a:gd name="connsiteY0" fmla="*/ 0 h 835466"/>
              <a:gd name="connsiteX1" fmla="*/ 511328 w 576064"/>
              <a:gd name="connsiteY1" fmla="*/ 0 h 835466"/>
              <a:gd name="connsiteX2" fmla="*/ 576064 w 576064"/>
              <a:gd name="connsiteY2" fmla="*/ 835466 h 835466"/>
              <a:gd name="connsiteX3" fmla="*/ 0 w 576064"/>
              <a:gd name="connsiteY3" fmla="*/ 835466 h 835466"/>
              <a:gd name="connsiteX4" fmla="*/ 56644 w 576064"/>
              <a:gd name="connsiteY4" fmla="*/ 0 h 83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64" h="835466">
                <a:moveTo>
                  <a:pt x="56644" y="0"/>
                </a:moveTo>
                <a:lnTo>
                  <a:pt x="511328" y="0"/>
                </a:lnTo>
                <a:lnTo>
                  <a:pt x="576064" y="835466"/>
                </a:lnTo>
                <a:lnTo>
                  <a:pt x="0" y="835466"/>
                </a:lnTo>
                <a:lnTo>
                  <a:pt x="5664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8288005" y="12831292"/>
            <a:ext cx="4" cy="1734893"/>
          </a:xfrm>
          <a:prstGeom prst="line">
            <a:avLst/>
          </a:prstGeom>
          <a:ln w="793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8288004" y="16090126"/>
            <a:ext cx="3581008" cy="3672627"/>
          </a:xfrm>
          <a:prstGeom prst="line">
            <a:avLst/>
          </a:prstGeom>
          <a:ln w="1270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4706205" y="16090126"/>
            <a:ext cx="3581003" cy="3672627"/>
          </a:xfrm>
          <a:prstGeom prst="line">
            <a:avLst/>
          </a:prstGeom>
          <a:ln w="1270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2941603" y="10579546"/>
            <a:ext cx="1495375" cy="2055273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385889" y="14066048"/>
            <a:ext cx="2472323" cy="157113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6362122" y="7997413"/>
            <a:ext cx="853295" cy="137856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2139038" y="11334266"/>
            <a:ext cx="1494575" cy="130054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240559" y="14066048"/>
            <a:ext cx="2948771" cy="157113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8905381" y="7915703"/>
            <a:ext cx="460812" cy="115662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189327" y="12041980"/>
            <a:ext cx="3033755" cy="404814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290775" y="6020376"/>
            <a:ext cx="2160000" cy="288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6340803" y="14566183"/>
            <a:ext cx="3894403" cy="519656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0352137" y="12041980"/>
            <a:ext cx="3033755" cy="404814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295356" y="8876033"/>
            <a:ext cx="2160000" cy="288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6771129" y="8783148"/>
            <a:ext cx="3033755" cy="404814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396879" y="13801392"/>
            <a:ext cx="2160000" cy="288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4120648" y="8121312"/>
            <a:ext cx="2160000" cy="288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5541879" y="13801392"/>
            <a:ext cx="2160000" cy="288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8286192" y="5035700"/>
            <a:ext cx="2160000" cy="288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992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2723534" y="4380708"/>
            <a:ext cx="4449703" cy="59359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7284353" y="18368057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3561633" y="18368057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9838913" y="18368057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3139322" y="11746211"/>
            <a:ext cx="3618127" cy="48266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0827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1610285" y="14658712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5585081" y="10998280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9616101" y="7066360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3627913" y="3274920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961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535709" y="11123716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806961" y="11123716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23512" y="21020579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90955" y="17591306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622911" y="7292275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4570859" y="16658326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7848207" y="6292595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809735" y="2688242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697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967523" y="6515199"/>
            <a:ext cx="5719255" cy="76295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2099087" y="21196547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5654600" y="17143202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6496912" y="9731252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1835727" y="5208000"/>
            <a:ext cx="3038472" cy="40533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651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184577" y="11933055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0520639" y="597276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3173111" y="597276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016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36576004" cy="27432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7792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6808557" y="4584233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3256559" y="10819018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1096319" y="2147028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2783593" y="2147028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10287017" y="10819018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184577" y="12018619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046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6808557" y="4584233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3256559" y="10819018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1096319" y="2147028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2783593" y="2147028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10287017" y="10819018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825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1310427" y="5849143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860114" y="10434677"/>
            <a:ext cx="4855783" cy="647764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1740176" y="5849143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1310427" y="18810583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1740176" y="18810583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217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42452"/>
            <a:ext cx="10626552" cy="7041104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0460376" y="998647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9795311" y="9196713"/>
            <a:ext cx="4855783" cy="647764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8067983" y="11235019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2947068" y="11235019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0460376" y="20703122"/>
            <a:ext cx="3525648" cy="4703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0562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6808557" y="5241634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2070837" y="8285606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16808557" y="2054946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1591263" y="8285606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22070837" y="17505499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11591263" y="17505499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184577" y="12018619"/>
            <a:ext cx="4206852" cy="56119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367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6808557" y="5368325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3219657" y="8285606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16808557" y="21841138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0536103" y="8285606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23219657" y="18575870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10536103" y="18575870"/>
            <a:ext cx="2958899" cy="39471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3831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063154" y="11215885"/>
            <a:ext cx="4449703" cy="59359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375821" y="1847175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901253" y="1847175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3426685" y="1847175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9943517" y="1847175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850386" y="1847175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2664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871669" y="4506224"/>
            <a:ext cx="32832676" cy="5608737"/>
            <a:chOff x="4355976" y="991584"/>
            <a:chExt cx="10944225" cy="1011042"/>
          </a:xfrm>
        </p:grpSpPr>
        <p:sp>
          <p:nvSpPr>
            <p:cNvPr id="25" name="Rounded Rectangle 24"/>
            <p:cNvSpPr/>
            <p:nvPr/>
          </p:nvSpPr>
          <p:spPr>
            <a:xfrm>
              <a:off x="4572000" y="994626"/>
              <a:ext cx="10728201" cy="1008000"/>
            </a:xfrm>
            <a:prstGeom prst="roundRect">
              <a:avLst>
                <a:gd name="adj" fmla="val 5795"/>
              </a:avLst>
            </a:pr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40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55976" y="991584"/>
              <a:ext cx="432048" cy="100761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381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0000" rtlCol="0" anchor="ctr"/>
            <a:lstStyle/>
            <a:p>
              <a:pPr algn="ctr"/>
              <a:r>
                <a:rPr lang="en-US" sz="4050" dirty="0">
                  <a:solidFill>
                    <a:schemeClr val="bg1"/>
                  </a:solidFill>
                  <a:latin typeface="+mj-lt"/>
                </a:rPr>
                <a:t>Administration</a:t>
              </a:r>
              <a:endParaRPr lang="en-US" sz="225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1871669" y="17172386"/>
            <a:ext cx="32832676" cy="8147504"/>
            <a:chOff x="4355976" y="991584"/>
            <a:chExt cx="10944225" cy="1011042"/>
          </a:xfrm>
        </p:grpSpPr>
        <p:sp>
          <p:nvSpPr>
            <p:cNvPr id="28" name="Rounded Rectangle 27"/>
            <p:cNvSpPr/>
            <p:nvPr/>
          </p:nvSpPr>
          <p:spPr>
            <a:xfrm>
              <a:off x="4572000" y="994626"/>
              <a:ext cx="10728201" cy="1008000"/>
            </a:xfrm>
            <a:prstGeom prst="roundRect">
              <a:avLst>
                <a:gd name="adj" fmla="val 5795"/>
              </a:avLst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405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355976" y="991584"/>
              <a:ext cx="432048" cy="100761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>
              <a:outerShdw blurRad="381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0000" rtlCol="0" anchor="ctr"/>
            <a:lstStyle/>
            <a:p>
              <a:pPr algn="ctr"/>
              <a:r>
                <a:rPr lang="en-US" sz="4050" dirty="0">
                  <a:solidFill>
                    <a:srgbClr val="FFFFFF"/>
                  </a:solidFill>
                  <a:latin typeface="+mj-lt"/>
                </a:rPr>
                <a:t>TEAM  2</a:t>
              </a:r>
              <a:endParaRPr lang="en-US" sz="2250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1871669" y="10487305"/>
            <a:ext cx="32832676" cy="6293804"/>
            <a:chOff x="4355976" y="991584"/>
            <a:chExt cx="10944225" cy="1011042"/>
          </a:xfrm>
        </p:grpSpPr>
        <p:sp>
          <p:nvSpPr>
            <p:cNvPr id="31" name="Rounded Rectangle 30"/>
            <p:cNvSpPr/>
            <p:nvPr/>
          </p:nvSpPr>
          <p:spPr>
            <a:xfrm>
              <a:off x="4572000" y="994626"/>
              <a:ext cx="10728201" cy="1008000"/>
            </a:xfrm>
            <a:prstGeom prst="roundRect">
              <a:avLst>
                <a:gd name="adj" fmla="val 5795"/>
              </a:avLst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405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355976" y="991584"/>
              <a:ext cx="432048" cy="1007616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381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0000" rtlCol="0" anchor="ctr"/>
            <a:lstStyle/>
            <a:p>
              <a:pPr algn="ctr"/>
              <a:r>
                <a:rPr lang="en-US" sz="4050" dirty="0">
                  <a:solidFill>
                    <a:srgbClr val="FFFFFF"/>
                  </a:solidFill>
                  <a:latin typeface="+mj-lt"/>
                </a:rPr>
                <a:t>TEAM 1</a:t>
              </a:r>
              <a:endParaRPr lang="en-US" sz="225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615615" y="4995648"/>
            <a:ext cx="3344779" cy="446196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773209" y="1832451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773209" y="10835681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6901253" y="10835681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3029297" y="10835681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343569" y="1832451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6901253" y="1832451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7462857" y="1832451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3033217" y="18324512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2762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0396288" y="5774830"/>
            <a:ext cx="3826296" cy="5101721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6374852" y="5774830"/>
            <a:ext cx="3826296" cy="5101721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2353419" y="5774830"/>
            <a:ext cx="3826296" cy="5101721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3199776" y="12222786"/>
            <a:ext cx="4197888" cy="5597177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9178340" y="12222786"/>
            <a:ext cx="4197888" cy="5597177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397106" y="19564795"/>
            <a:ext cx="3393163" cy="4524207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13602141" y="19564795"/>
            <a:ext cx="3393163" cy="4524207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9580707" y="19564795"/>
            <a:ext cx="3393163" cy="4524207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3821827" y="19564795"/>
            <a:ext cx="3393163" cy="4524207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975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88212" y="4787007"/>
            <a:ext cx="3996000" cy="53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676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2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88212" y="4787009"/>
            <a:ext cx="5400600" cy="72008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2110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588000" y="10116000"/>
            <a:ext cx="5400000" cy="72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0530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3089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157515" y="6594653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604191" y="9038924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232591" y="13610924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3761600" y="1483092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9248000" y="1916228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8163400" y="6343848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7487888" y="14051804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1960408" y="10010924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6207351" y="6123684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0540476" y="13487013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16560000" y="14355453"/>
            <a:ext cx="3456000" cy="460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3727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5663259" y="11019697"/>
            <a:ext cx="5217024" cy="643685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3071193" y="4638733"/>
            <a:ext cx="3534547" cy="43609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9823680" y="4638733"/>
            <a:ext cx="3534547" cy="43609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3071193" y="18284397"/>
            <a:ext cx="3534547" cy="43609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9823680" y="18284397"/>
            <a:ext cx="3534547" cy="43609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2272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704238" y="6067257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412010" y="11008661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040943" y="11008661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412010" y="15273576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0040943" y="15273576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0040943" y="19594056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67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398627" y="4492959"/>
            <a:ext cx="3330091" cy="4442376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998971" y="9762573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998971" y="14027487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998971" y="18347967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8161422" y="16651884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8161422" y="20916800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3688603" y="7618968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3688603" y="11883884"/>
            <a:ext cx="2718871" cy="3627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009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0425223" y="4810544"/>
            <a:ext cx="15725563" cy="20967417"/>
          </a:xfrm>
          <a:prstGeom prst="ellipse">
            <a:avLst/>
          </a:prstGeom>
          <a:solidFill>
            <a:schemeClr val="tx1">
              <a:alpha val="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19" name="Oval 18"/>
          <p:cNvSpPr/>
          <p:nvPr userDrawn="1"/>
        </p:nvSpPr>
        <p:spPr>
          <a:xfrm>
            <a:off x="13651269" y="9045564"/>
            <a:ext cx="9273468" cy="12364625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90000" y="12563872"/>
            <a:ext cx="3996000" cy="53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2490095" y="9395532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842547" y="9395532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490095" y="16596800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0842547" y="16596800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2844920" y="496151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5143007" y="910748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1035259" y="506978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8947480" y="910748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5220920" y="18319253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3270896" y="2178089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8947480" y="18319253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727160" y="2178089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137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0425223" y="4810544"/>
            <a:ext cx="15725563" cy="20967417"/>
          </a:xfrm>
          <a:prstGeom prst="ellipse">
            <a:avLst/>
          </a:prstGeom>
          <a:solidFill>
            <a:schemeClr val="tx1">
              <a:alpha val="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18" name="Oval 17"/>
          <p:cNvSpPr/>
          <p:nvPr userDrawn="1"/>
        </p:nvSpPr>
        <p:spPr>
          <a:xfrm>
            <a:off x="13651269" y="9045564"/>
            <a:ext cx="9273468" cy="1236462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832903" y="11954404"/>
            <a:ext cx="4910203" cy="6546936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9489411" y="7632369"/>
            <a:ext cx="3790387" cy="505384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1328673" y="12477356"/>
            <a:ext cx="3790387" cy="505384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0259591" y="16695401"/>
            <a:ext cx="3790387" cy="505384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9621399" y="2902853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3261095" y="6475140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4968963" y="17531204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3127695" y="21589961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9793147" y="7336737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8382808" y="11733800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5066864" y="11166077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8612452" y="16730532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0272660" y="20830760"/>
            <a:ext cx="2700000" cy="36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6956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588303" y="5157115"/>
            <a:ext cx="5013067" cy="668408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7415321" y="6223880"/>
            <a:ext cx="3579571" cy="477276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15887" y="11841199"/>
            <a:ext cx="3579571" cy="477276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5174229" y="15778193"/>
            <a:ext cx="3579571" cy="477276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535591" y="3086408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1893179" y="9144188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207455" y="22499733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695672" y="17941088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0146249" y="16017097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8139433" y="21231889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030077" y="10728188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5826990" y="18794828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6197924" y="195281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0703752" y="195281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6315375" y="857936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5009924" y="12849093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9491343" y="11504828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7826007" y="2002736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1712639" y="20027367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23536699" y="19777772"/>
            <a:ext cx="2778683" cy="37049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6143335" y="4720068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9878808" y="17785673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36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095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079089" y="18036480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943185" y="12685704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1932701" y="8830625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3319449" y="5129751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7578633" y="4215351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884557" y="6621665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2956745" y="10471769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3895209" y="15958167"/>
            <a:ext cx="2773500" cy="370087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1378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4196086" y="4498977"/>
            <a:ext cx="27299695" cy="20360712"/>
            <a:chOff x="1784386" y="1059583"/>
            <a:chExt cx="6388014" cy="3573245"/>
          </a:xfrm>
          <a:solidFill>
            <a:schemeClr val="bg1">
              <a:lumMod val="95000"/>
            </a:schemeClr>
          </a:solidFill>
        </p:grpSpPr>
        <p:grpSp>
          <p:nvGrpSpPr>
            <p:cNvPr id="19" name="Group 18"/>
            <p:cNvGrpSpPr/>
            <p:nvPr/>
          </p:nvGrpSpPr>
          <p:grpSpPr>
            <a:xfrm>
              <a:off x="4463041" y="2705627"/>
              <a:ext cx="1303544" cy="1400672"/>
              <a:chOff x="2132013" y="2808288"/>
              <a:chExt cx="809625" cy="869950"/>
            </a:xfrm>
            <a:grpFill/>
          </p:grpSpPr>
          <p:sp>
            <p:nvSpPr>
              <p:cNvPr id="161" name="Freeform 31"/>
              <p:cNvSpPr>
                <a:spLocks/>
              </p:cNvSpPr>
              <p:nvPr/>
            </p:nvSpPr>
            <p:spPr bwMode="auto">
              <a:xfrm>
                <a:off x="2838451" y="3387725"/>
                <a:ext cx="95250" cy="171450"/>
              </a:xfrm>
              <a:custGeom>
                <a:avLst/>
                <a:gdLst>
                  <a:gd name="T0" fmla="*/ 180 w 194"/>
                  <a:gd name="T1" fmla="*/ 72 h 346"/>
                  <a:gd name="T2" fmla="*/ 180 w 194"/>
                  <a:gd name="T3" fmla="*/ 56 h 346"/>
                  <a:gd name="T4" fmla="*/ 172 w 194"/>
                  <a:gd name="T5" fmla="*/ 28 h 346"/>
                  <a:gd name="T6" fmla="*/ 157 w 194"/>
                  <a:gd name="T7" fmla="*/ 6 h 346"/>
                  <a:gd name="T8" fmla="*/ 150 w 194"/>
                  <a:gd name="T9" fmla="*/ 37 h 346"/>
                  <a:gd name="T10" fmla="*/ 136 w 194"/>
                  <a:gd name="T11" fmla="*/ 36 h 346"/>
                  <a:gd name="T12" fmla="*/ 128 w 194"/>
                  <a:gd name="T13" fmla="*/ 50 h 346"/>
                  <a:gd name="T14" fmla="*/ 113 w 194"/>
                  <a:gd name="T15" fmla="*/ 71 h 346"/>
                  <a:gd name="T16" fmla="*/ 90 w 194"/>
                  <a:gd name="T17" fmla="*/ 92 h 346"/>
                  <a:gd name="T18" fmla="*/ 63 w 194"/>
                  <a:gd name="T19" fmla="*/ 103 h 346"/>
                  <a:gd name="T20" fmla="*/ 38 w 194"/>
                  <a:gd name="T21" fmla="*/ 112 h 346"/>
                  <a:gd name="T22" fmla="*/ 39 w 194"/>
                  <a:gd name="T23" fmla="*/ 126 h 346"/>
                  <a:gd name="T24" fmla="*/ 30 w 194"/>
                  <a:gd name="T25" fmla="*/ 134 h 346"/>
                  <a:gd name="T26" fmla="*/ 31 w 194"/>
                  <a:gd name="T27" fmla="*/ 163 h 346"/>
                  <a:gd name="T28" fmla="*/ 25 w 194"/>
                  <a:gd name="T29" fmla="*/ 222 h 346"/>
                  <a:gd name="T30" fmla="*/ 12 w 194"/>
                  <a:gd name="T31" fmla="*/ 275 h 346"/>
                  <a:gd name="T32" fmla="*/ 14 w 194"/>
                  <a:gd name="T33" fmla="*/ 306 h 346"/>
                  <a:gd name="T34" fmla="*/ 29 w 194"/>
                  <a:gd name="T35" fmla="*/ 329 h 346"/>
                  <a:gd name="T36" fmla="*/ 50 w 194"/>
                  <a:gd name="T37" fmla="*/ 345 h 346"/>
                  <a:gd name="T38" fmla="*/ 75 w 194"/>
                  <a:gd name="T39" fmla="*/ 333 h 346"/>
                  <a:gd name="T40" fmla="*/ 100 w 194"/>
                  <a:gd name="T41" fmla="*/ 317 h 346"/>
                  <a:gd name="T42" fmla="*/ 109 w 194"/>
                  <a:gd name="T43" fmla="*/ 286 h 346"/>
                  <a:gd name="T44" fmla="*/ 134 w 194"/>
                  <a:gd name="T45" fmla="*/ 224 h 346"/>
                  <a:gd name="T46" fmla="*/ 152 w 194"/>
                  <a:gd name="T47" fmla="*/ 164 h 346"/>
                  <a:gd name="T48" fmla="*/ 162 w 194"/>
                  <a:gd name="T49" fmla="*/ 129 h 346"/>
                  <a:gd name="T50" fmla="*/ 172 w 194"/>
                  <a:gd name="T51" fmla="*/ 94 h 346"/>
                  <a:gd name="T52" fmla="*/ 180 w 194"/>
                  <a:gd name="T53" fmla="*/ 72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4" h="346">
                    <a:moveTo>
                      <a:pt x="180" y="72"/>
                    </a:moveTo>
                    <a:cubicBezTo>
                      <a:pt x="180" y="56"/>
                      <a:pt x="180" y="56"/>
                      <a:pt x="180" y="56"/>
                    </a:cubicBezTo>
                    <a:cubicBezTo>
                      <a:pt x="179" y="46"/>
                      <a:pt x="173" y="38"/>
                      <a:pt x="172" y="28"/>
                    </a:cubicBezTo>
                    <a:cubicBezTo>
                      <a:pt x="171" y="21"/>
                      <a:pt x="171" y="0"/>
                      <a:pt x="157" y="6"/>
                    </a:cubicBezTo>
                    <a:cubicBezTo>
                      <a:pt x="145" y="11"/>
                      <a:pt x="157" y="31"/>
                      <a:pt x="150" y="37"/>
                    </a:cubicBezTo>
                    <a:cubicBezTo>
                      <a:pt x="145" y="42"/>
                      <a:pt x="141" y="34"/>
                      <a:pt x="136" y="36"/>
                    </a:cubicBezTo>
                    <a:cubicBezTo>
                      <a:pt x="131" y="38"/>
                      <a:pt x="130" y="46"/>
                      <a:pt x="128" y="50"/>
                    </a:cubicBezTo>
                    <a:cubicBezTo>
                      <a:pt x="123" y="62"/>
                      <a:pt x="124" y="65"/>
                      <a:pt x="113" y="71"/>
                    </a:cubicBezTo>
                    <a:cubicBezTo>
                      <a:pt x="104" y="77"/>
                      <a:pt x="98" y="87"/>
                      <a:pt x="90" y="92"/>
                    </a:cubicBezTo>
                    <a:cubicBezTo>
                      <a:pt x="84" y="96"/>
                      <a:pt x="70" y="100"/>
                      <a:pt x="63" y="103"/>
                    </a:cubicBezTo>
                    <a:cubicBezTo>
                      <a:pt x="54" y="107"/>
                      <a:pt x="43" y="101"/>
                      <a:pt x="38" y="112"/>
                    </a:cubicBezTo>
                    <a:cubicBezTo>
                      <a:pt x="36" y="117"/>
                      <a:pt x="41" y="121"/>
                      <a:pt x="39" y="126"/>
                    </a:cubicBezTo>
                    <a:cubicBezTo>
                      <a:pt x="37" y="130"/>
                      <a:pt x="32" y="130"/>
                      <a:pt x="30" y="134"/>
                    </a:cubicBezTo>
                    <a:cubicBezTo>
                      <a:pt x="23" y="145"/>
                      <a:pt x="27" y="153"/>
                      <a:pt x="31" y="163"/>
                    </a:cubicBezTo>
                    <a:cubicBezTo>
                      <a:pt x="39" y="184"/>
                      <a:pt x="38" y="203"/>
                      <a:pt x="25" y="222"/>
                    </a:cubicBezTo>
                    <a:cubicBezTo>
                      <a:pt x="11" y="242"/>
                      <a:pt x="0" y="250"/>
                      <a:pt x="12" y="275"/>
                    </a:cubicBezTo>
                    <a:cubicBezTo>
                      <a:pt x="18" y="289"/>
                      <a:pt x="12" y="293"/>
                      <a:pt x="14" y="306"/>
                    </a:cubicBezTo>
                    <a:cubicBezTo>
                      <a:pt x="15" y="317"/>
                      <a:pt x="22" y="321"/>
                      <a:pt x="29" y="329"/>
                    </a:cubicBezTo>
                    <a:cubicBezTo>
                      <a:pt x="36" y="338"/>
                      <a:pt x="37" y="345"/>
                      <a:pt x="50" y="345"/>
                    </a:cubicBezTo>
                    <a:cubicBezTo>
                      <a:pt x="62" y="346"/>
                      <a:pt x="66" y="337"/>
                      <a:pt x="75" y="333"/>
                    </a:cubicBezTo>
                    <a:cubicBezTo>
                      <a:pt x="87" y="328"/>
                      <a:pt x="93" y="330"/>
                      <a:pt x="100" y="317"/>
                    </a:cubicBezTo>
                    <a:cubicBezTo>
                      <a:pt x="105" y="307"/>
                      <a:pt x="106" y="297"/>
                      <a:pt x="109" y="286"/>
                    </a:cubicBezTo>
                    <a:cubicBezTo>
                      <a:pt x="115" y="265"/>
                      <a:pt x="131" y="245"/>
                      <a:pt x="134" y="224"/>
                    </a:cubicBezTo>
                    <a:cubicBezTo>
                      <a:pt x="138" y="201"/>
                      <a:pt x="144" y="185"/>
                      <a:pt x="152" y="164"/>
                    </a:cubicBezTo>
                    <a:cubicBezTo>
                      <a:pt x="157" y="151"/>
                      <a:pt x="160" y="141"/>
                      <a:pt x="162" y="129"/>
                    </a:cubicBezTo>
                    <a:cubicBezTo>
                      <a:pt x="164" y="117"/>
                      <a:pt x="176" y="106"/>
                      <a:pt x="172" y="94"/>
                    </a:cubicBezTo>
                    <a:cubicBezTo>
                      <a:pt x="188" y="97"/>
                      <a:pt x="194" y="71"/>
                      <a:pt x="180" y="7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62" name="Freeform 32"/>
              <p:cNvSpPr>
                <a:spLocks noEditPoints="1"/>
              </p:cNvSpPr>
              <p:nvPr/>
            </p:nvSpPr>
            <p:spPr bwMode="auto">
              <a:xfrm>
                <a:off x="2132013" y="2808288"/>
                <a:ext cx="809625" cy="869950"/>
              </a:xfrm>
              <a:custGeom>
                <a:avLst/>
                <a:gdLst>
                  <a:gd name="T0" fmla="*/ 1520 w 1642"/>
                  <a:gd name="T1" fmla="*/ 641 h 1765"/>
                  <a:gd name="T2" fmla="*/ 1429 w 1642"/>
                  <a:gd name="T3" fmla="*/ 573 h 1765"/>
                  <a:gd name="T4" fmla="*/ 1320 w 1642"/>
                  <a:gd name="T5" fmla="*/ 452 h 1765"/>
                  <a:gd name="T6" fmla="*/ 1243 w 1642"/>
                  <a:gd name="T7" fmla="*/ 334 h 1765"/>
                  <a:gd name="T8" fmla="*/ 1198 w 1642"/>
                  <a:gd name="T9" fmla="*/ 248 h 1765"/>
                  <a:gd name="T10" fmla="*/ 1166 w 1642"/>
                  <a:gd name="T11" fmla="*/ 170 h 1765"/>
                  <a:gd name="T12" fmla="*/ 1088 w 1642"/>
                  <a:gd name="T13" fmla="*/ 179 h 1765"/>
                  <a:gd name="T14" fmla="*/ 997 w 1642"/>
                  <a:gd name="T15" fmla="*/ 161 h 1765"/>
                  <a:gd name="T16" fmla="*/ 886 w 1642"/>
                  <a:gd name="T17" fmla="*/ 157 h 1765"/>
                  <a:gd name="T18" fmla="*/ 778 w 1642"/>
                  <a:gd name="T19" fmla="*/ 161 h 1765"/>
                  <a:gd name="T20" fmla="*/ 704 w 1642"/>
                  <a:gd name="T21" fmla="*/ 121 h 1765"/>
                  <a:gd name="T22" fmla="*/ 672 w 1642"/>
                  <a:gd name="T23" fmla="*/ 71 h 1765"/>
                  <a:gd name="T24" fmla="*/ 633 w 1642"/>
                  <a:gd name="T25" fmla="*/ 9 h 1765"/>
                  <a:gd name="T26" fmla="*/ 547 w 1642"/>
                  <a:gd name="T27" fmla="*/ 14 h 1765"/>
                  <a:gd name="T28" fmla="*/ 438 w 1642"/>
                  <a:gd name="T29" fmla="*/ 36 h 1765"/>
                  <a:gd name="T30" fmla="*/ 325 w 1642"/>
                  <a:gd name="T31" fmla="*/ 60 h 1765"/>
                  <a:gd name="T32" fmla="*/ 270 w 1642"/>
                  <a:gd name="T33" fmla="*/ 87 h 1765"/>
                  <a:gd name="T34" fmla="*/ 210 w 1642"/>
                  <a:gd name="T35" fmla="*/ 128 h 1765"/>
                  <a:gd name="T36" fmla="*/ 190 w 1642"/>
                  <a:gd name="T37" fmla="*/ 218 h 1765"/>
                  <a:gd name="T38" fmla="*/ 108 w 1642"/>
                  <a:gd name="T39" fmla="*/ 275 h 1765"/>
                  <a:gd name="T40" fmla="*/ 53 w 1642"/>
                  <a:gd name="T41" fmla="*/ 348 h 1765"/>
                  <a:gd name="T42" fmla="*/ 31 w 1642"/>
                  <a:gd name="T43" fmla="*/ 421 h 1765"/>
                  <a:gd name="T44" fmla="*/ 25 w 1642"/>
                  <a:gd name="T45" fmla="*/ 507 h 1765"/>
                  <a:gd name="T46" fmla="*/ 24 w 1642"/>
                  <a:gd name="T47" fmla="*/ 581 h 1765"/>
                  <a:gd name="T48" fmla="*/ 69 w 1642"/>
                  <a:gd name="T49" fmla="*/ 656 h 1765"/>
                  <a:gd name="T50" fmla="*/ 125 w 1642"/>
                  <a:gd name="T51" fmla="*/ 720 h 1765"/>
                  <a:gd name="T52" fmla="*/ 199 w 1642"/>
                  <a:gd name="T53" fmla="*/ 773 h 1765"/>
                  <a:gd name="T54" fmla="*/ 309 w 1642"/>
                  <a:gd name="T55" fmla="*/ 779 h 1765"/>
                  <a:gd name="T56" fmla="*/ 421 w 1642"/>
                  <a:gd name="T57" fmla="*/ 759 h 1765"/>
                  <a:gd name="T58" fmla="*/ 512 w 1642"/>
                  <a:gd name="T59" fmla="*/ 754 h 1765"/>
                  <a:gd name="T60" fmla="*/ 589 w 1642"/>
                  <a:gd name="T61" fmla="*/ 794 h 1765"/>
                  <a:gd name="T62" fmla="*/ 654 w 1642"/>
                  <a:gd name="T63" fmla="*/ 839 h 1765"/>
                  <a:gd name="T64" fmla="*/ 629 w 1642"/>
                  <a:gd name="T65" fmla="*/ 911 h 1765"/>
                  <a:gd name="T66" fmla="*/ 700 w 1642"/>
                  <a:gd name="T67" fmla="*/ 1009 h 1765"/>
                  <a:gd name="T68" fmla="*/ 727 w 1642"/>
                  <a:gd name="T69" fmla="*/ 1074 h 1765"/>
                  <a:gd name="T70" fmla="*/ 704 w 1642"/>
                  <a:gd name="T71" fmla="*/ 1259 h 1765"/>
                  <a:gd name="T72" fmla="*/ 704 w 1642"/>
                  <a:gd name="T73" fmla="*/ 1360 h 1765"/>
                  <a:gd name="T74" fmla="*/ 784 w 1642"/>
                  <a:gd name="T75" fmla="*/ 1576 h 1765"/>
                  <a:gd name="T76" fmla="*/ 842 w 1642"/>
                  <a:gd name="T77" fmla="*/ 1689 h 1765"/>
                  <a:gd name="T78" fmla="*/ 950 w 1642"/>
                  <a:gd name="T79" fmla="*/ 1739 h 1765"/>
                  <a:gd name="T80" fmla="*/ 1047 w 1642"/>
                  <a:gd name="T81" fmla="*/ 1715 h 1765"/>
                  <a:gd name="T82" fmla="*/ 1167 w 1642"/>
                  <a:gd name="T83" fmla="*/ 1598 h 1765"/>
                  <a:gd name="T84" fmla="*/ 1232 w 1642"/>
                  <a:gd name="T85" fmla="*/ 1494 h 1765"/>
                  <a:gd name="T86" fmla="*/ 1247 w 1642"/>
                  <a:gd name="T87" fmla="*/ 1386 h 1765"/>
                  <a:gd name="T88" fmla="*/ 1321 w 1642"/>
                  <a:gd name="T89" fmla="*/ 1309 h 1765"/>
                  <a:gd name="T90" fmla="*/ 1385 w 1642"/>
                  <a:gd name="T91" fmla="*/ 1176 h 1765"/>
                  <a:gd name="T92" fmla="*/ 1354 w 1642"/>
                  <a:gd name="T93" fmla="*/ 1034 h 1765"/>
                  <a:gd name="T94" fmla="*/ 1444 w 1642"/>
                  <a:gd name="T95" fmla="*/ 897 h 1765"/>
                  <a:gd name="T96" fmla="*/ 1531 w 1642"/>
                  <a:gd name="T97" fmla="*/ 820 h 1765"/>
                  <a:gd name="T98" fmla="*/ 1608 w 1642"/>
                  <a:gd name="T99" fmla="*/ 703 h 1765"/>
                  <a:gd name="T100" fmla="*/ 1639 w 1642"/>
                  <a:gd name="T101" fmla="*/ 617 h 1765"/>
                  <a:gd name="T102" fmla="*/ 1134 w 1642"/>
                  <a:gd name="T103" fmla="*/ 1053 h 1765"/>
                  <a:gd name="T104" fmla="*/ 1115 w 1642"/>
                  <a:gd name="T105" fmla="*/ 987 h 1765"/>
                  <a:gd name="T106" fmla="*/ 1148 w 1642"/>
                  <a:gd name="T107" fmla="*/ 1053 h 1765"/>
                  <a:gd name="T108" fmla="*/ 1227 w 1642"/>
                  <a:gd name="T109" fmla="*/ 919 h 1765"/>
                  <a:gd name="T110" fmla="*/ 1181 w 1642"/>
                  <a:gd name="T111" fmla="*/ 907 h 1765"/>
                  <a:gd name="T112" fmla="*/ 1227 w 1642"/>
                  <a:gd name="T113" fmla="*/ 919 h 1765"/>
                  <a:gd name="T114" fmla="*/ 1238 w 1642"/>
                  <a:gd name="T115" fmla="*/ 1169 h 1765"/>
                  <a:gd name="T116" fmla="*/ 1244 w 1642"/>
                  <a:gd name="T117" fmla="*/ 1151 h 1765"/>
                  <a:gd name="T118" fmla="*/ 1255 w 1642"/>
                  <a:gd name="T119" fmla="*/ 1244 h 1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42" h="1765">
                    <a:moveTo>
                      <a:pt x="1609" y="618"/>
                    </a:moveTo>
                    <a:cubicBezTo>
                      <a:pt x="1595" y="626"/>
                      <a:pt x="1580" y="622"/>
                      <a:pt x="1565" y="625"/>
                    </a:cubicBezTo>
                    <a:cubicBezTo>
                      <a:pt x="1549" y="629"/>
                      <a:pt x="1536" y="638"/>
                      <a:pt x="1520" y="641"/>
                    </a:cubicBezTo>
                    <a:cubicBezTo>
                      <a:pt x="1498" y="645"/>
                      <a:pt x="1468" y="652"/>
                      <a:pt x="1454" y="628"/>
                    </a:cubicBezTo>
                    <a:cubicBezTo>
                      <a:pt x="1447" y="616"/>
                      <a:pt x="1454" y="606"/>
                      <a:pt x="1450" y="595"/>
                    </a:cubicBezTo>
                    <a:cubicBezTo>
                      <a:pt x="1447" y="587"/>
                      <a:pt x="1434" y="579"/>
                      <a:pt x="1429" y="573"/>
                    </a:cubicBezTo>
                    <a:cubicBezTo>
                      <a:pt x="1422" y="565"/>
                      <a:pt x="1417" y="555"/>
                      <a:pt x="1409" y="549"/>
                    </a:cubicBezTo>
                    <a:cubicBezTo>
                      <a:pt x="1392" y="536"/>
                      <a:pt x="1366" y="538"/>
                      <a:pt x="1358" y="517"/>
                    </a:cubicBezTo>
                    <a:cubicBezTo>
                      <a:pt x="1349" y="494"/>
                      <a:pt x="1340" y="467"/>
                      <a:pt x="1320" y="452"/>
                    </a:cubicBezTo>
                    <a:cubicBezTo>
                      <a:pt x="1291" y="433"/>
                      <a:pt x="1304" y="400"/>
                      <a:pt x="1288" y="372"/>
                    </a:cubicBezTo>
                    <a:cubicBezTo>
                      <a:pt x="1281" y="361"/>
                      <a:pt x="1272" y="349"/>
                      <a:pt x="1261" y="343"/>
                    </a:cubicBezTo>
                    <a:cubicBezTo>
                      <a:pt x="1252" y="339"/>
                      <a:pt x="1249" y="344"/>
                      <a:pt x="1243" y="334"/>
                    </a:cubicBezTo>
                    <a:cubicBezTo>
                      <a:pt x="1237" y="323"/>
                      <a:pt x="1237" y="311"/>
                      <a:pt x="1228" y="301"/>
                    </a:cubicBezTo>
                    <a:cubicBezTo>
                      <a:pt x="1224" y="295"/>
                      <a:pt x="1217" y="292"/>
                      <a:pt x="1213" y="286"/>
                    </a:cubicBezTo>
                    <a:cubicBezTo>
                      <a:pt x="1206" y="273"/>
                      <a:pt x="1209" y="261"/>
                      <a:pt x="1198" y="248"/>
                    </a:cubicBezTo>
                    <a:cubicBezTo>
                      <a:pt x="1183" y="232"/>
                      <a:pt x="1164" y="205"/>
                      <a:pt x="1166" y="182"/>
                    </a:cubicBezTo>
                    <a:cubicBezTo>
                      <a:pt x="1167" y="182"/>
                      <a:pt x="1168" y="182"/>
                      <a:pt x="1170" y="183"/>
                    </a:cubicBezTo>
                    <a:cubicBezTo>
                      <a:pt x="1169" y="179"/>
                      <a:pt x="1167" y="174"/>
                      <a:pt x="1166" y="170"/>
                    </a:cubicBezTo>
                    <a:cubicBezTo>
                      <a:pt x="1165" y="171"/>
                      <a:pt x="1164" y="172"/>
                      <a:pt x="1163" y="172"/>
                    </a:cubicBezTo>
                    <a:cubicBezTo>
                      <a:pt x="1139" y="180"/>
                      <a:pt x="1131" y="149"/>
                      <a:pt x="1110" y="165"/>
                    </a:cubicBezTo>
                    <a:cubicBezTo>
                      <a:pt x="1101" y="172"/>
                      <a:pt x="1101" y="177"/>
                      <a:pt x="1088" y="179"/>
                    </a:cubicBezTo>
                    <a:cubicBezTo>
                      <a:pt x="1077" y="180"/>
                      <a:pt x="1066" y="176"/>
                      <a:pt x="1056" y="173"/>
                    </a:cubicBezTo>
                    <a:cubicBezTo>
                      <a:pt x="1046" y="170"/>
                      <a:pt x="1037" y="165"/>
                      <a:pt x="1028" y="162"/>
                    </a:cubicBezTo>
                    <a:cubicBezTo>
                      <a:pt x="1017" y="160"/>
                      <a:pt x="1007" y="164"/>
                      <a:pt x="997" y="161"/>
                    </a:cubicBezTo>
                    <a:cubicBezTo>
                      <a:pt x="987" y="158"/>
                      <a:pt x="980" y="149"/>
                      <a:pt x="969" y="146"/>
                    </a:cubicBezTo>
                    <a:cubicBezTo>
                      <a:pt x="956" y="142"/>
                      <a:pt x="951" y="139"/>
                      <a:pt x="940" y="132"/>
                    </a:cubicBezTo>
                    <a:cubicBezTo>
                      <a:pt x="914" y="115"/>
                      <a:pt x="878" y="122"/>
                      <a:pt x="886" y="157"/>
                    </a:cubicBezTo>
                    <a:cubicBezTo>
                      <a:pt x="889" y="170"/>
                      <a:pt x="887" y="189"/>
                      <a:pt x="873" y="197"/>
                    </a:cubicBezTo>
                    <a:cubicBezTo>
                      <a:pt x="859" y="205"/>
                      <a:pt x="840" y="192"/>
                      <a:pt x="828" y="186"/>
                    </a:cubicBezTo>
                    <a:cubicBezTo>
                      <a:pt x="813" y="178"/>
                      <a:pt x="790" y="174"/>
                      <a:pt x="778" y="161"/>
                    </a:cubicBezTo>
                    <a:cubicBezTo>
                      <a:pt x="771" y="154"/>
                      <a:pt x="770" y="141"/>
                      <a:pt x="762" y="135"/>
                    </a:cubicBezTo>
                    <a:cubicBezTo>
                      <a:pt x="753" y="129"/>
                      <a:pt x="741" y="130"/>
                      <a:pt x="733" y="126"/>
                    </a:cubicBezTo>
                    <a:cubicBezTo>
                      <a:pt x="721" y="122"/>
                      <a:pt x="717" y="120"/>
                      <a:pt x="704" y="121"/>
                    </a:cubicBezTo>
                    <a:cubicBezTo>
                      <a:pt x="692" y="122"/>
                      <a:pt x="684" y="123"/>
                      <a:pt x="674" y="114"/>
                    </a:cubicBezTo>
                    <a:cubicBezTo>
                      <a:pt x="671" y="111"/>
                      <a:pt x="655" y="96"/>
                      <a:pt x="655" y="93"/>
                    </a:cubicBezTo>
                    <a:cubicBezTo>
                      <a:pt x="652" y="81"/>
                      <a:pt x="670" y="83"/>
                      <a:pt x="672" y="71"/>
                    </a:cubicBezTo>
                    <a:cubicBezTo>
                      <a:pt x="675" y="54"/>
                      <a:pt x="658" y="46"/>
                      <a:pt x="664" y="29"/>
                    </a:cubicBezTo>
                    <a:cubicBezTo>
                      <a:pt x="668" y="19"/>
                      <a:pt x="673" y="20"/>
                      <a:pt x="659" y="15"/>
                    </a:cubicBezTo>
                    <a:cubicBezTo>
                      <a:pt x="651" y="11"/>
                      <a:pt x="642" y="9"/>
                      <a:pt x="633" y="9"/>
                    </a:cubicBezTo>
                    <a:cubicBezTo>
                      <a:pt x="616" y="8"/>
                      <a:pt x="606" y="16"/>
                      <a:pt x="590" y="9"/>
                    </a:cubicBezTo>
                    <a:cubicBezTo>
                      <a:pt x="583" y="6"/>
                      <a:pt x="576" y="0"/>
                      <a:pt x="567" y="4"/>
                    </a:cubicBezTo>
                    <a:cubicBezTo>
                      <a:pt x="560" y="7"/>
                      <a:pt x="556" y="23"/>
                      <a:pt x="547" y="14"/>
                    </a:cubicBezTo>
                    <a:cubicBezTo>
                      <a:pt x="529" y="24"/>
                      <a:pt x="522" y="23"/>
                      <a:pt x="502" y="22"/>
                    </a:cubicBezTo>
                    <a:cubicBezTo>
                      <a:pt x="492" y="22"/>
                      <a:pt x="480" y="23"/>
                      <a:pt x="470" y="26"/>
                    </a:cubicBezTo>
                    <a:cubicBezTo>
                      <a:pt x="459" y="30"/>
                      <a:pt x="450" y="33"/>
                      <a:pt x="438" y="36"/>
                    </a:cubicBezTo>
                    <a:cubicBezTo>
                      <a:pt x="428" y="38"/>
                      <a:pt x="417" y="41"/>
                      <a:pt x="407" y="46"/>
                    </a:cubicBezTo>
                    <a:cubicBezTo>
                      <a:pt x="387" y="56"/>
                      <a:pt x="379" y="79"/>
                      <a:pt x="351" y="70"/>
                    </a:cubicBezTo>
                    <a:cubicBezTo>
                      <a:pt x="342" y="68"/>
                      <a:pt x="334" y="62"/>
                      <a:pt x="325" y="60"/>
                    </a:cubicBezTo>
                    <a:cubicBezTo>
                      <a:pt x="311" y="56"/>
                      <a:pt x="308" y="58"/>
                      <a:pt x="295" y="61"/>
                    </a:cubicBezTo>
                    <a:cubicBezTo>
                      <a:pt x="283" y="65"/>
                      <a:pt x="276" y="60"/>
                      <a:pt x="271" y="74"/>
                    </a:cubicBezTo>
                    <a:cubicBezTo>
                      <a:pt x="269" y="81"/>
                      <a:pt x="273" y="81"/>
                      <a:pt x="270" y="87"/>
                    </a:cubicBezTo>
                    <a:cubicBezTo>
                      <a:pt x="267" y="92"/>
                      <a:pt x="261" y="94"/>
                      <a:pt x="257" y="96"/>
                    </a:cubicBezTo>
                    <a:cubicBezTo>
                      <a:pt x="249" y="102"/>
                      <a:pt x="240" y="107"/>
                      <a:pt x="233" y="113"/>
                    </a:cubicBezTo>
                    <a:cubicBezTo>
                      <a:pt x="225" y="120"/>
                      <a:pt x="217" y="123"/>
                      <a:pt x="210" y="128"/>
                    </a:cubicBezTo>
                    <a:cubicBezTo>
                      <a:pt x="200" y="135"/>
                      <a:pt x="200" y="146"/>
                      <a:pt x="199" y="157"/>
                    </a:cubicBezTo>
                    <a:cubicBezTo>
                      <a:pt x="198" y="170"/>
                      <a:pt x="190" y="174"/>
                      <a:pt x="187" y="185"/>
                    </a:cubicBezTo>
                    <a:cubicBezTo>
                      <a:pt x="184" y="196"/>
                      <a:pt x="193" y="208"/>
                      <a:pt x="190" y="218"/>
                    </a:cubicBezTo>
                    <a:cubicBezTo>
                      <a:pt x="187" y="226"/>
                      <a:pt x="177" y="233"/>
                      <a:pt x="170" y="237"/>
                    </a:cubicBezTo>
                    <a:cubicBezTo>
                      <a:pt x="159" y="243"/>
                      <a:pt x="150" y="248"/>
                      <a:pt x="141" y="256"/>
                    </a:cubicBezTo>
                    <a:cubicBezTo>
                      <a:pt x="130" y="266"/>
                      <a:pt x="120" y="268"/>
                      <a:pt x="108" y="275"/>
                    </a:cubicBezTo>
                    <a:cubicBezTo>
                      <a:pt x="98" y="280"/>
                      <a:pt x="95" y="290"/>
                      <a:pt x="88" y="298"/>
                    </a:cubicBezTo>
                    <a:cubicBezTo>
                      <a:pt x="82" y="307"/>
                      <a:pt x="71" y="313"/>
                      <a:pt x="67" y="323"/>
                    </a:cubicBezTo>
                    <a:cubicBezTo>
                      <a:pt x="62" y="334"/>
                      <a:pt x="67" y="344"/>
                      <a:pt x="53" y="348"/>
                    </a:cubicBezTo>
                    <a:cubicBezTo>
                      <a:pt x="40" y="353"/>
                      <a:pt x="34" y="348"/>
                      <a:pt x="25" y="362"/>
                    </a:cubicBezTo>
                    <a:cubicBezTo>
                      <a:pt x="20" y="370"/>
                      <a:pt x="17" y="383"/>
                      <a:pt x="17" y="393"/>
                    </a:cubicBezTo>
                    <a:cubicBezTo>
                      <a:pt x="18" y="405"/>
                      <a:pt x="26" y="410"/>
                      <a:pt x="31" y="421"/>
                    </a:cubicBezTo>
                    <a:cubicBezTo>
                      <a:pt x="36" y="432"/>
                      <a:pt x="30" y="442"/>
                      <a:pt x="31" y="453"/>
                    </a:cubicBezTo>
                    <a:cubicBezTo>
                      <a:pt x="32" y="464"/>
                      <a:pt x="40" y="468"/>
                      <a:pt x="38" y="479"/>
                    </a:cubicBezTo>
                    <a:cubicBezTo>
                      <a:pt x="36" y="490"/>
                      <a:pt x="27" y="497"/>
                      <a:pt x="25" y="507"/>
                    </a:cubicBezTo>
                    <a:cubicBezTo>
                      <a:pt x="22" y="518"/>
                      <a:pt x="27" y="526"/>
                      <a:pt x="19" y="536"/>
                    </a:cubicBezTo>
                    <a:cubicBezTo>
                      <a:pt x="12" y="544"/>
                      <a:pt x="0" y="549"/>
                      <a:pt x="5" y="561"/>
                    </a:cubicBezTo>
                    <a:cubicBezTo>
                      <a:pt x="8" y="570"/>
                      <a:pt x="21" y="571"/>
                      <a:pt x="24" y="581"/>
                    </a:cubicBezTo>
                    <a:cubicBezTo>
                      <a:pt x="29" y="593"/>
                      <a:pt x="21" y="599"/>
                      <a:pt x="32" y="610"/>
                    </a:cubicBezTo>
                    <a:cubicBezTo>
                      <a:pt x="39" y="617"/>
                      <a:pt x="48" y="622"/>
                      <a:pt x="54" y="630"/>
                    </a:cubicBezTo>
                    <a:cubicBezTo>
                      <a:pt x="60" y="639"/>
                      <a:pt x="60" y="650"/>
                      <a:pt x="69" y="656"/>
                    </a:cubicBezTo>
                    <a:cubicBezTo>
                      <a:pt x="77" y="662"/>
                      <a:pt x="84" y="660"/>
                      <a:pt x="89" y="671"/>
                    </a:cubicBezTo>
                    <a:cubicBezTo>
                      <a:pt x="95" y="682"/>
                      <a:pt x="97" y="686"/>
                      <a:pt x="108" y="695"/>
                    </a:cubicBezTo>
                    <a:cubicBezTo>
                      <a:pt x="119" y="704"/>
                      <a:pt x="119" y="710"/>
                      <a:pt x="125" y="720"/>
                    </a:cubicBezTo>
                    <a:cubicBezTo>
                      <a:pt x="133" y="733"/>
                      <a:pt x="142" y="733"/>
                      <a:pt x="152" y="739"/>
                    </a:cubicBezTo>
                    <a:cubicBezTo>
                      <a:pt x="159" y="744"/>
                      <a:pt x="164" y="753"/>
                      <a:pt x="172" y="758"/>
                    </a:cubicBezTo>
                    <a:cubicBezTo>
                      <a:pt x="181" y="763"/>
                      <a:pt x="191" y="768"/>
                      <a:pt x="199" y="773"/>
                    </a:cubicBezTo>
                    <a:cubicBezTo>
                      <a:pt x="209" y="779"/>
                      <a:pt x="214" y="789"/>
                      <a:pt x="223" y="795"/>
                    </a:cubicBezTo>
                    <a:cubicBezTo>
                      <a:pt x="236" y="804"/>
                      <a:pt x="239" y="795"/>
                      <a:pt x="250" y="787"/>
                    </a:cubicBezTo>
                    <a:cubicBezTo>
                      <a:pt x="267" y="776"/>
                      <a:pt x="290" y="775"/>
                      <a:pt x="309" y="779"/>
                    </a:cubicBezTo>
                    <a:cubicBezTo>
                      <a:pt x="322" y="781"/>
                      <a:pt x="324" y="776"/>
                      <a:pt x="337" y="775"/>
                    </a:cubicBezTo>
                    <a:cubicBezTo>
                      <a:pt x="348" y="774"/>
                      <a:pt x="355" y="782"/>
                      <a:pt x="365" y="785"/>
                    </a:cubicBezTo>
                    <a:cubicBezTo>
                      <a:pt x="392" y="791"/>
                      <a:pt x="402" y="770"/>
                      <a:pt x="421" y="759"/>
                    </a:cubicBezTo>
                    <a:cubicBezTo>
                      <a:pt x="430" y="754"/>
                      <a:pt x="442" y="754"/>
                      <a:pt x="451" y="749"/>
                    </a:cubicBezTo>
                    <a:cubicBezTo>
                      <a:pt x="461" y="745"/>
                      <a:pt x="470" y="742"/>
                      <a:pt x="481" y="744"/>
                    </a:cubicBezTo>
                    <a:cubicBezTo>
                      <a:pt x="492" y="746"/>
                      <a:pt x="501" y="752"/>
                      <a:pt x="512" y="754"/>
                    </a:cubicBezTo>
                    <a:cubicBezTo>
                      <a:pt x="525" y="756"/>
                      <a:pt x="528" y="752"/>
                      <a:pt x="537" y="762"/>
                    </a:cubicBezTo>
                    <a:cubicBezTo>
                      <a:pt x="545" y="770"/>
                      <a:pt x="549" y="781"/>
                      <a:pt x="560" y="787"/>
                    </a:cubicBezTo>
                    <a:cubicBezTo>
                      <a:pt x="569" y="791"/>
                      <a:pt x="580" y="793"/>
                      <a:pt x="589" y="794"/>
                    </a:cubicBezTo>
                    <a:cubicBezTo>
                      <a:pt x="600" y="795"/>
                      <a:pt x="611" y="790"/>
                      <a:pt x="620" y="790"/>
                    </a:cubicBezTo>
                    <a:cubicBezTo>
                      <a:pt x="632" y="790"/>
                      <a:pt x="638" y="798"/>
                      <a:pt x="645" y="807"/>
                    </a:cubicBezTo>
                    <a:cubicBezTo>
                      <a:pt x="652" y="817"/>
                      <a:pt x="656" y="826"/>
                      <a:pt x="654" y="839"/>
                    </a:cubicBezTo>
                    <a:cubicBezTo>
                      <a:pt x="653" y="845"/>
                      <a:pt x="650" y="849"/>
                      <a:pt x="649" y="855"/>
                    </a:cubicBezTo>
                    <a:cubicBezTo>
                      <a:pt x="649" y="860"/>
                      <a:pt x="652" y="866"/>
                      <a:pt x="651" y="871"/>
                    </a:cubicBezTo>
                    <a:cubicBezTo>
                      <a:pt x="648" y="886"/>
                      <a:pt x="632" y="897"/>
                      <a:pt x="629" y="911"/>
                    </a:cubicBezTo>
                    <a:cubicBezTo>
                      <a:pt x="628" y="924"/>
                      <a:pt x="640" y="941"/>
                      <a:pt x="648" y="950"/>
                    </a:cubicBezTo>
                    <a:cubicBezTo>
                      <a:pt x="657" y="961"/>
                      <a:pt x="665" y="968"/>
                      <a:pt x="673" y="979"/>
                    </a:cubicBezTo>
                    <a:cubicBezTo>
                      <a:pt x="680" y="990"/>
                      <a:pt x="695" y="997"/>
                      <a:pt x="700" y="1009"/>
                    </a:cubicBezTo>
                    <a:cubicBezTo>
                      <a:pt x="703" y="1015"/>
                      <a:pt x="701" y="1020"/>
                      <a:pt x="703" y="1026"/>
                    </a:cubicBezTo>
                    <a:cubicBezTo>
                      <a:pt x="706" y="1032"/>
                      <a:pt x="713" y="1037"/>
                      <a:pt x="717" y="1043"/>
                    </a:cubicBezTo>
                    <a:cubicBezTo>
                      <a:pt x="722" y="1052"/>
                      <a:pt x="724" y="1065"/>
                      <a:pt x="727" y="1074"/>
                    </a:cubicBezTo>
                    <a:cubicBezTo>
                      <a:pt x="734" y="1095"/>
                      <a:pt x="727" y="1114"/>
                      <a:pt x="734" y="1136"/>
                    </a:cubicBezTo>
                    <a:cubicBezTo>
                      <a:pt x="740" y="1155"/>
                      <a:pt x="744" y="1177"/>
                      <a:pt x="735" y="1196"/>
                    </a:cubicBezTo>
                    <a:cubicBezTo>
                      <a:pt x="724" y="1217"/>
                      <a:pt x="712" y="1236"/>
                      <a:pt x="704" y="1259"/>
                    </a:cubicBezTo>
                    <a:cubicBezTo>
                      <a:pt x="701" y="1269"/>
                      <a:pt x="692" y="1281"/>
                      <a:pt x="690" y="1291"/>
                    </a:cubicBezTo>
                    <a:cubicBezTo>
                      <a:pt x="688" y="1304"/>
                      <a:pt x="698" y="1315"/>
                      <a:pt x="700" y="1327"/>
                    </a:cubicBezTo>
                    <a:cubicBezTo>
                      <a:pt x="702" y="1338"/>
                      <a:pt x="700" y="1350"/>
                      <a:pt x="704" y="1360"/>
                    </a:cubicBezTo>
                    <a:cubicBezTo>
                      <a:pt x="709" y="1372"/>
                      <a:pt x="719" y="1377"/>
                      <a:pt x="725" y="1387"/>
                    </a:cubicBezTo>
                    <a:cubicBezTo>
                      <a:pt x="752" y="1426"/>
                      <a:pt x="754" y="1472"/>
                      <a:pt x="768" y="1514"/>
                    </a:cubicBezTo>
                    <a:cubicBezTo>
                      <a:pt x="775" y="1534"/>
                      <a:pt x="775" y="1557"/>
                      <a:pt x="784" y="1576"/>
                    </a:cubicBezTo>
                    <a:cubicBezTo>
                      <a:pt x="793" y="1594"/>
                      <a:pt x="808" y="1608"/>
                      <a:pt x="816" y="1628"/>
                    </a:cubicBezTo>
                    <a:cubicBezTo>
                      <a:pt x="820" y="1638"/>
                      <a:pt x="821" y="1648"/>
                      <a:pt x="826" y="1657"/>
                    </a:cubicBezTo>
                    <a:cubicBezTo>
                      <a:pt x="832" y="1668"/>
                      <a:pt x="841" y="1677"/>
                      <a:pt x="842" y="1689"/>
                    </a:cubicBezTo>
                    <a:cubicBezTo>
                      <a:pt x="843" y="1700"/>
                      <a:pt x="836" y="1708"/>
                      <a:pt x="839" y="1719"/>
                    </a:cubicBezTo>
                    <a:cubicBezTo>
                      <a:pt x="852" y="1765"/>
                      <a:pt x="887" y="1742"/>
                      <a:pt x="920" y="1741"/>
                    </a:cubicBezTo>
                    <a:cubicBezTo>
                      <a:pt x="933" y="1741"/>
                      <a:pt x="938" y="1745"/>
                      <a:pt x="950" y="1739"/>
                    </a:cubicBezTo>
                    <a:cubicBezTo>
                      <a:pt x="961" y="1733"/>
                      <a:pt x="970" y="1731"/>
                      <a:pt x="982" y="1729"/>
                    </a:cubicBezTo>
                    <a:cubicBezTo>
                      <a:pt x="994" y="1728"/>
                      <a:pt x="1005" y="1730"/>
                      <a:pt x="1016" y="1728"/>
                    </a:cubicBezTo>
                    <a:cubicBezTo>
                      <a:pt x="1027" y="1726"/>
                      <a:pt x="1036" y="1720"/>
                      <a:pt x="1047" y="1715"/>
                    </a:cubicBezTo>
                    <a:cubicBezTo>
                      <a:pt x="1067" y="1705"/>
                      <a:pt x="1089" y="1694"/>
                      <a:pt x="1107" y="1680"/>
                    </a:cubicBezTo>
                    <a:cubicBezTo>
                      <a:pt x="1122" y="1667"/>
                      <a:pt x="1135" y="1643"/>
                      <a:pt x="1145" y="1625"/>
                    </a:cubicBezTo>
                    <a:cubicBezTo>
                      <a:pt x="1152" y="1614"/>
                      <a:pt x="1156" y="1606"/>
                      <a:pt x="1167" y="1598"/>
                    </a:cubicBezTo>
                    <a:cubicBezTo>
                      <a:pt x="1177" y="1590"/>
                      <a:pt x="1180" y="1583"/>
                      <a:pt x="1184" y="1570"/>
                    </a:cubicBezTo>
                    <a:cubicBezTo>
                      <a:pt x="1190" y="1553"/>
                      <a:pt x="1185" y="1522"/>
                      <a:pt x="1200" y="1510"/>
                    </a:cubicBezTo>
                    <a:cubicBezTo>
                      <a:pt x="1208" y="1503"/>
                      <a:pt x="1223" y="1501"/>
                      <a:pt x="1232" y="1494"/>
                    </a:cubicBezTo>
                    <a:cubicBezTo>
                      <a:pt x="1243" y="1488"/>
                      <a:pt x="1249" y="1481"/>
                      <a:pt x="1254" y="1469"/>
                    </a:cubicBezTo>
                    <a:cubicBezTo>
                      <a:pt x="1260" y="1454"/>
                      <a:pt x="1262" y="1438"/>
                      <a:pt x="1258" y="1423"/>
                    </a:cubicBezTo>
                    <a:cubicBezTo>
                      <a:pt x="1255" y="1412"/>
                      <a:pt x="1248" y="1398"/>
                      <a:pt x="1247" y="1386"/>
                    </a:cubicBezTo>
                    <a:cubicBezTo>
                      <a:pt x="1246" y="1367"/>
                      <a:pt x="1267" y="1352"/>
                      <a:pt x="1282" y="1344"/>
                    </a:cubicBezTo>
                    <a:cubicBezTo>
                      <a:pt x="1288" y="1340"/>
                      <a:pt x="1302" y="1338"/>
                      <a:pt x="1307" y="1332"/>
                    </a:cubicBezTo>
                    <a:cubicBezTo>
                      <a:pt x="1314" y="1325"/>
                      <a:pt x="1311" y="1315"/>
                      <a:pt x="1321" y="1309"/>
                    </a:cubicBezTo>
                    <a:cubicBezTo>
                      <a:pt x="1329" y="1304"/>
                      <a:pt x="1341" y="1303"/>
                      <a:pt x="1350" y="1298"/>
                    </a:cubicBezTo>
                    <a:cubicBezTo>
                      <a:pt x="1374" y="1284"/>
                      <a:pt x="1378" y="1269"/>
                      <a:pt x="1384" y="1244"/>
                    </a:cubicBezTo>
                    <a:cubicBezTo>
                      <a:pt x="1390" y="1220"/>
                      <a:pt x="1386" y="1200"/>
                      <a:pt x="1385" y="1176"/>
                    </a:cubicBezTo>
                    <a:cubicBezTo>
                      <a:pt x="1384" y="1165"/>
                      <a:pt x="1388" y="1152"/>
                      <a:pt x="1386" y="1141"/>
                    </a:cubicBezTo>
                    <a:cubicBezTo>
                      <a:pt x="1384" y="1133"/>
                      <a:pt x="1375" y="1122"/>
                      <a:pt x="1371" y="1113"/>
                    </a:cubicBezTo>
                    <a:cubicBezTo>
                      <a:pt x="1360" y="1090"/>
                      <a:pt x="1358" y="1060"/>
                      <a:pt x="1354" y="1034"/>
                    </a:cubicBezTo>
                    <a:cubicBezTo>
                      <a:pt x="1350" y="1007"/>
                      <a:pt x="1370" y="984"/>
                      <a:pt x="1389" y="966"/>
                    </a:cubicBezTo>
                    <a:cubicBezTo>
                      <a:pt x="1401" y="954"/>
                      <a:pt x="1404" y="942"/>
                      <a:pt x="1413" y="929"/>
                    </a:cubicBezTo>
                    <a:cubicBezTo>
                      <a:pt x="1421" y="917"/>
                      <a:pt x="1434" y="906"/>
                      <a:pt x="1444" y="897"/>
                    </a:cubicBezTo>
                    <a:cubicBezTo>
                      <a:pt x="1453" y="887"/>
                      <a:pt x="1464" y="878"/>
                      <a:pt x="1474" y="870"/>
                    </a:cubicBezTo>
                    <a:cubicBezTo>
                      <a:pt x="1486" y="861"/>
                      <a:pt x="1492" y="851"/>
                      <a:pt x="1501" y="840"/>
                    </a:cubicBezTo>
                    <a:cubicBezTo>
                      <a:pt x="1510" y="831"/>
                      <a:pt x="1522" y="828"/>
                      <a:pt x="1531" y="820"/>
                    </a:cubicBezTo>
                    <a:cubicBezTo>
                      <a:pt x="1539" y="813"/>
                      <a:pt x="1548" y="804"/>
                      <a:pt x="1556" y="796"/>
                    </a:cubicBezTo>
                    <a:cubicBezTo>
                      <a:pt x="1573" y="778"/>
                      <a:pt x="1582" y="757"/>
                      <a:pt x="1593" y="735"/>
                    </a:cubicBezTo>
                    <a:cubicBezTo>
                      <a:pt x="1598" y="724"/>
                      <a:pt x="1601" y="713"/>
                      <a:pt x="1608" y="703"/>
                    </a:cubicBezTo>
                    <a:cubicBezTo>
                      <a:pt x="1613" y="693"/>
                      <a:pt x="1623" y="688"/>
                      <a:pt x="1629" y="680"/>
                    </a:cubicBezTo>
                    <a:cubicBezTo>
                      <a:pt x="1635" y="671"/>
                      <a:pt x="1633" y="659"/>
                      <a:pt x="1633" y="648"/>
                    </a:cubicBezTo>
                    <a:cubicBezTo>
                      <a:pt x="1633" y="636"/>
                      <a:pt x="1638" y="628"/>
                      <a:pt x="1639" y="617"/>
                    </a:cubicBezTo>
                    <a:cubicBezTo>
                      <a:pt x="1642" y="588"/>
                      <a:pt x="1619" y="612"/>
                      <a:pt x="1609" y="618"/>
                    </a:cubicBezTo>
                    <a:close/>
                    <a:moveTo>
                      <a:pt x="1164" y="1104"/>
                    </a:moveTo>
                    <a:cubicBezTo>
                      <a:pt x="1141" y="1100"/>
                      <a:pt x="1145" y="1067"/>
                      <a:pt x="1134" y="1053"/>
                    </a:cubicBezTo>
                    <a:cubicBezTo>
                      <a:pt x="1126" y="1042"/>
                      <a:pt x="1121" y="1043"/>
                      <a:pt x="1119" y="1028"/>
                    </a:cubicBezTo>
                    <a:cubicBezTo>
                      <a:pt x="1118" y="1020"/>
                      <a:pt x="1115" y="987"/>
                      <a:pt x="1117" y="986"/>
                    </a:cubicBezTo>
                    <a:cubicBezTo>
                      <a:pt x="1115" y="987"/>
                      <a:pt x="1115" y="987"/>
                      <a:pt x="1115" y="987"/>
                    </a:cubicBezTo>
                    <a:cubicBezTo>
                      <a:pt x="1121" y="983"/>
                      <a:pt x="1121" y="983"/>
                      <a:pt x="1121" y="983"/>
                    </a:cubicBezTo>
                    <a:cubicBezTo>
                      <a:pt x="1140" y="988"/>
                      <a:pt x="1122" y="1032"/>
                      <a:pt x="1135" y="1046"/>
                    </a:cubicBezTo>
                    <a:cubicBezTo>
                      <a:pt x="1139" y="1050"/>
                      <a:pt x="1145" y="1046"/>
                      <a:pt x="1148" y="1053"/>
                    </a:cubicBezTo>
                    <a:cubicBezTo>
                      <a:pt x="1151" y="1058"/>
                      <a:pt x="1148" y="1067"/>
                      <a:pt x="1150" y="1073"/>
                    </a:cubicBezTo>
                    <a:cubicBezTo>
                      <a:pt x="1155" y="1084"/>
                      <a:pt x="1165" y="1091"/>
                      <a:pt x="1164" y="1104"/>
                    </a:cubicBezTo>
                    <a:close/>
                    <a:moveTo>
                      <a:pt x="1227" y="919"/>
                    </a:moveTo>
                    <a:cubicBezTo>
                      <a:pt x="1220" y="932"/>
                      <a:pt x="1221" y="953"/>
                      <a:pt x="1201" y="953"/>
                    </a:cubicBezTo>
                    <a:cubicBezTo>
                      <a:pt x="1187" y="953"/>
                      <a:pt x="1173" y="942"/>
                      <a:pt x="1177" y="925"/>
                    </a:cubicBezTo>
                    <a:cubicBezTo>
                      <a:pt x="1177" y="925"/>
                      <a:pt x="1181" y="897"/>
                      <a:pt x="1181" y="907"/>
                    </a:cubicBezTo>
                    <a:cubicBezTo>
                      <a:pt x="1181" y="926"/>
                      <a:pt x="1199" y="885"/>
                      <a:pt x="1219" y="889"/>
                    </a:cubicBezTo>
                    <a:cubicBezTo>
                      <a:pt x="1221" y="889"/>
                      <a:pt x="1235" y="898"/>
                      <a:pt x="1236" y="901"/>
                    </a:cubicBezTo>
                    <a:cubicBezTo>
                      <a:pt x="1242" y="914"/>
                      <a:pt x="1233" y="910"/>
                      <a:pt x="1227" y="919"/>
                    </a:cubicBezTo>
                    <a:close/>
                    <a:moveTo>
                      <a:pt x="1255" y="1244"/>
                    </a:moveTo>
                    <a:cubicBezTo>
                      <a:pt x="1253" y="1230"/>
                      <a:pt x="1236" y="1231"/>
                      <a:pt x="1235" y="1214"/>
                    </a:cubicBezTo>
                    <a:cubicBezTo>
                      <a:pt x="1235" y="1202"/>
                      <a:pt x="1236" y="1182"/>
                      <a:pt x="1238" y="1169"/>
                    </a:cubicBezTo>
                    <a:cubicBezTo>
                      <a:pt x="1239" y="1161"/>
                      <a:pt x="1240" y="1158"/>
                      <a:pt x="1238" y="1149"/>
                    </a:cubicBezTo>
                    <a:cubicBezTo>
                      <a:pt x="1236" y="1144"/>
                      <a:pt x="1231" y="1138"/>
                      <a:pt x="1231" y="1132"/>
                    </a:cubicBezTo>
                    <a:cubicBezTo>
                      <a:pt x="1230" y="1109"/>
                      <a:pt x="1243" y="1144"/>
                      <a:pt x="1244" y="1151"/>
                    </a:cubicBezTo>
                    <a:cubicBezTo>
                      <a:pt x="1251" y="1157"/>
                      <a:pt x="1251" y="1157"/>
                      <a:pt x="1251" y="1157"/>
                    </a:cubicBezTo>
                    <a:cubicBezTo>
                      <a:pt x="1246" y="1171"/>
                      <a:pt x="1245" y="1190"/>
                      <a:pt x="1247" y="1204"/>
                    </a:cubicBezTo>
                    <a:cubicBezTo>
                      <a:pt x="1249" y="1216"/>
                      <a:pt x="1263" y="1233"/>
                      <a:pt x="1255" y="124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84386" y="1059583"/>
              <a:ext cx="2862687" cy="2190465"/>
              <a:chOff x="468313" y="1785938"/>
              <a:chExt cx="1778001" cy="1360487"/>
            </a:xfrm>
            <a:grpFill/>
          </p:grpSpPr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762126" y="1824038"/>
                <a:ext cx="484188" cy="630238"/>
              </a:xfrm>
              <a:custGeom>
                <a:avLst/>
                <a:gdLst>
                  <a:gd name="T0" fmla="*/ 896 w 983"/>
                  <a:gd name="T1" fmla="*/ 188 h 1279"/>
                  <a:gd name="T2" fmla="*/ 843 w 983"/>
                  <a:gd name="T3" fmla="*/ 153 h 1279"/>
                  <a:gd name="T4" fmla="*/ 801 w 983"/>
                  <a:gd name="T5" fmla="*/ 189 h 1279"/>
                  <a:gd name="T6" fmla="*/ 801 w 983"/>
                  <a:gd name="T7" fmla="*/ 163 h 1279"/>
                  <a:gd name="T8" fmla="*/ 674 w 983"/>
                  <a:gd name="T9" fmla="*/ 163 h 1279"/>
                  <a:gd name="T10" fmla="*/ 857 w 983"/>
                  <a:gd name="T11" fmla="*/ 80 h 1279"/>
                  <a:gd name="T12" fmla="*/ 807 w 983"/>
                  <a:gd name="T13" fmla="*/ 43 h 1279"/>
                  <a:gd name="T14" fmla="*/ 619 w 983"/>
                  <a:gd name="T15" fmla="*/ 8 h 1279"/>
                  <a:gd name="T16" fmla="*/ 522 w 983"/>
                  <a:gd name="T17" fmla="*/ 59 h 1279"/>
                  <a:gd name="T18" fmla="*/ 511 w 983"/>
                  <a:gd name="T19" fmla="*/ 122 h 1279"/>
                  <a:gd name="T20" fmla="*/ 459 w 983"/>
                  <a:gd name="T21" fmla="*/ 102 h 1279"/>
                  <a:gd name="T22" fmla="*/ 365 w 983"/>
                  <a:gd name="T23" fmla="*/ 87 h 1279"/>
                  <a:gd name="T24" fmla="*/ 295 w 983"/>
                  <a:gd name="T25" fmla="*/ 146 h 1279"/>
                  <a:gd name="T26" fmla="*/ 188 w 983"/>
                  <a:gd name="T27" fmla="*/ 180 h 1279"/>
                  <a:gd name="T28" fmla="*/ 197 w 983"/>
                  <a:gd name="T29" fmla="*/ 249 h 1279"/>
                  <a:gd name="T30" fmla="*/ 17 w 983"/>
                  <a:gd name="T31" fmla="*/ 333 h 1279"/>
                  <a:gd name="T32" fmla="*/ 70 w 983"/>
                  <a:gd name="T33" fmla="*/ 362 h 1279"/>
                  <a:gd name="T34" fmla="*/ 16 w 983"/>
                  <a:gd name="T35" fmla="*/ 381 h 1279"/>
                  <a:gd name="T36" fmla="*/ 42 w 983"/>
                  <a:gd name="T37" fmla="*/ 482 h 1279"/>
                  <a:gd name="T38" fmla="*/ 140 w 983"/>
                  <a:gd name="T39" fmla="*/ 472 h 1279"/>
                  <a:gd name="T40" fmla="*/ 189 w 983"/>
                  <a:gd name="T41" fmla="*/ 541 h 1279"/>
                  <a:gd name="T42" fmla="*/ 191 w 983"/>
                  <a:gd name="T43" fmla="*/ 589 h 1279"/>
                  <a:gd name="T44" fmla="*/ 194 w 983"/>
                  <a:gd name="T45" fmla="*/ 652 h 1279"/>
                  <a:gd name="T46" fmla="*/ 189 w 983"/>
                  <a:gd name="T47" fmla="*/ 697 h 1279"/>
                  <a:gd name="T48" fmla="*/ 187 w 983"/>
                  <a:gd name="T49" fmla="*/ 761 h 1279"/>
                  <a:gd name="T50" fmla="*/ 220 w 983"/>
                  <a:gd name="T51" fmla="*/ 781 h 1279"/>
                  <a:gd name="T52" fmla="*/ 203 w 983"/>
                  <a:gd name="T53" fmla="*/ 866 h 1279"/>
                  <a:gd name="T54" fmla="*/ 203 w 983"/>
                  <a:gd name="T55" fmla="*/ 899 h 1279"/>
                  <a:gd name="T56" fmla="*/ 125 w 983"/>
                  <a:gd name="T57" fmla="*/ 973 h 1279"/>
                  <a:gd name="T58" fmla="*/ 152 w 983"/>
                  <a:gd name="T59" fmla="*/ 1071 h 1279"/>
                  <a:gd name="T60" fmla="*/ 167 w 983"/>
                  <a:gd name="T61" fmla="*/ 1175 h 1279"/>
                  <a:gd name="T62" fmla="*/ 226 w 983"/>
                  <a:gd name="T63" fmla="*/ 1249 h 1279"/>
                  <a:gd name="T64" fmla="*/ 298 w 983"/>
                  <a:gd name="T65" fmla="*/ 1247 h 1279"/>
                  <a:gd name="T66" fmla="*/ 355 w 983"/>
                  <a:gd name="T67" fmla="*/ 1155 h 1279"/>
                  <a:gd name="T68" fmla="*/ 389 w 983"/>
                  <a:gd name="T69" fmla="*/ 1071 h 1279"/>
                  <a:gd name="T70" fmla="*/ 422 w 983"/>
                  <a:gd name="T71" fmla="*/ 1048 h 1279"/>
                  <a:gd name="T72" fmla="*/ 504 w 983"/>
                  <a:gd name="T73" fmla="*/ 1030 h 1279"/>
                  <a:gd name="T74" fmla="*/ 548 w 983"/>
                  <a:gd name="T75" fmla="*/ 969 h 1279"/>
                  <a:gd name="T76" fmla="*/ 702 w 983"/>
                  <a:gd name="T77" fmla="*/ 920 h 1279"/>
                  <a:gd name="T78" fmla="*/ 719 w 983"/>
                  <a:gd name="T79" fmla="*/ 861 h 1279"/>
                  <a:gd name="T80" fmla="*/ 737 w 983"/>
                  <a:gd name="T81" fmla="*/ 849 h 1279"/>
                  <a:gd name="T82" fmla="*/ 737 w 983"/>
                  <a:gd name="T83" fmla="*/ 772 h 1279"/>
                  <a:gd name="T84" fmla="*/ 717 w 983"/>
                  <a:gd name="T85" fmla="*/ 723 h 1279"/>
                  <a:gd name="T86" fmla="*/ 774 w 983"/>
                  <a:gd name="T87" fmla="*/ 709 h 1279"/>
                  <a:gd name="T88" fmla="*/ 799 w 983"/>
                  <a:gd name="T89" fmla="*/ 680 h 1279"/>
                  <a:gd name="T90" fmla="*/ 815 w 983"/>
                  <a:gd name="T91" fmla="*/ 620 h 1279"/>
                  <a:gd name="T92" fmla="*/ 837 w 983"/>
                  <a:gd name="T93" fmla="*/ 556 h 1279"/>
                  <a:gd name="T94" fmla="*/ 835 w 983"/>
                  <a:gd name="T95" fmla="*/ 525 h 1279"/>
                  <a:gd name="T96" fmla="*/ 848 w 983"/>
                  <a:gd name="T97" fmla="*/ 494 h 1279"/>
                  <a:gd name="T98" fmla="*/ 821 w 983"/>
                  <a:gd name="T99" fmla="*/ 446 h 1279"/>
                  <a:gd name="T100" fmla="*/ 858 w 983"/>
                  <a:gd name="T101" fmla="*/ 366 h 1279"/>
                  <a:gd name="T102" fmla="*/ 864 w 983"/>
                  <a:gd name="T103" fmla="*/ 314 h 1279"/>
                  <a:gd name="T104" fmla="*/ 885 w 983"/>
                  <a:gd name="T105" fmla="*/ 267 h 1279"/>
                  <a:gd name="T106" fmla="*/ 939 w 983"/>
                  <a:gd name="T107" fmla="*/ 169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83" h="1279">
                    <a:moveTo>
                      <a:pt x="939" y="169"/>
                    </a:moveTo>
                    <a:cubicBezTo>
                      <a:pt x="926" y="173"/>
                      <a:pt x="907" y="219"/>
                      <a:pt x="896" y="188"/>
                    </a:cubicBezTo>
                    <a:cubicBezTo>
                      <a:pt x="869" y="195"/>
                      <a:pt x="864" y="243"/>
                      <a:pt x="831" y="247"/>
                    </a:cubicBezTo>
                    <a:cubicBezTo>
                      <a:pt x="829" y="225"/>
                      <a:pt x="908" y="159"/>
                      <a:pt x="843" y="153"/>
                    </a:cubicBezTo>
                    <a:cubicBezTo>
                      <a:pt x="807" y="150"/>
                      <a:pt x="833" y="187"/>
                      <a:pt x="817" y="200"/>
                    </a:cubicBezTo>
                    <a:cubicBezTo>
                      <a:pt x="799" y="214"/>
                      <a:pt x="808" y="193"/>
                      <a:pt x="801" y="189"/>
                    </a:cubicBezTo>
                    <a:cubicBezTo>
                      <a:pt x="792" y="184"/>
                      <a:pt x="784" y="188"/>
                      <a:pt x="773" y="188"/>
                    </a:cubicBezTo>
                    <a:cubicBezTo>
                      <a:pt x="779" y="182"/>
                      <a:pt x="801" y="174"/>
                      <a:pt x="801" y="163"/>
                    </a:cubicBezTo>
                    <a:cubicBezTo>
                      <a:pt x="800" y="150"/>
                      <a:pt x="774" y="154"/>
                      <a:pt x="764" y="155"/>
                    </a:cubicBezTo>
                    <a:cubicBezTo>
                      <a:pt x="735" y="158"/>
                      <a:pt x="702" y="177"/>
                      <a:pt x="674" y="163"/>
                    </a:cubicBezTo>
                    <a:cubicBezTo>
                      <a:pt x="677" y="118"/>
                      <a:pt x="813" y="136"/>
                      <a:pt x="842" y="129"/>
                    </a:cubicBezTo>
                    <a:cubicBezTo>
                      <a:pt x="867" y="123"/>
                      <a:pt x="896" y="93"/>
                      <a:pt x="857" y="80"/>
                    </a:cubicBezTo>
                    <a:cubicBezTo>
                      <a:pt x="837" y="73"/>
                      <a:pt x="799" y="93"/>
                      <a:pt x="784" y="77"/>
                    </a:cubicBezTo>
                    <a:cubicBezTo>
                      <a:pt x="788" y="63"/>
                      <a:pt x="813" y="58"/>
                      <a:pt x="807" y="43"/>
                    </a:cubicBezTo>
                    <a:cubicBezTo>
                      <a:pt x="803" y="32"/>
                      <a:pt x="771" y="24"/>
                      <a:pt x="762" y="20"/>
                    </a:cubicBezTo>
                    <a:cubicBezTo>
                      <a:pt x="720" y="5"/>
                      <a:pt x="662" y="0"/>
                      <a:pt x="619" y="8"/>
                    </a:cubicBezTo>
                    <a:cubicBezTo>
                      <a:pt x="593" y="13"/>
                      <a:pt x="577" y="23"/>
                      <a:pt x="555" y="33"/>
                    </a:cubicBezTo>
                    <a:cubicBezTo>
                      <a:pt x="539" y="40"/>
                      <a:pt x="522" y="34"/>
                      <a:pt x="522" y="59"/>
                    </a:cubicBezTo>
                    <a:cubicBezTo>
                      <a:pt x="523" y="75"/>
                      <a:pt x="538" y="87"/>
                      <a:pt x="539" y="104"/>
                    </a:cubicBezTo>
                    <a:cubicBezTo>
                      <a:pt x="540" y="124"/>
                      <a:pt x="526" y="143"/>
                      <a:pt x="511" y="122"/>
                    </a:cubicBezTo>
                    <a:cubicBezTo>
                      <a:pt x="501" y="110"/>
                      <a:pt x="506" y="77"/>
                      <a:pt x="477" y="86"/>
                    </a:cubicBezTo>
                    <a:cubicBezTo>
                      <a:pt x="467" y="89"/>
                      <a:pt x="470" y="100"/>
                      <a:pt x="459" y="102"/>
                    </a:cubicBezTo>
                    <a:cubicBezTo>
                      <a:pt x="452" y="103"/>
                      <a:pt x="442" y="96"/>
                      <a:pt x="437" y="93"/>
                    </a:cubicBezTo>
                    <a:cubicBezTo>
                      <a:pt x="434" y="47"/>
                      <a:pt x="387" y="74"/>
                      <a:pt x="365" y="87"/>
                    </a:cubicBezTo>
                    <a:cubicBezTo>
                      <a:pt x="350" y="96"/>
                      <a:pt x="332" y="100"/>
                      <a:pt x="318" y="110"/>
                    </a:cubicBezTo>
                    <a:cubicBezTo>
                      <a:pt x="304" y="120"/>
                      <a:pt x="304" y="134"/>
                      <a:pt x="295" y="146"/>
                    </a:cubicBezTo>
                    <a:cubicBezTo>
                      <a:pt x="277" y="171"/>
                      <a:pt x="266" y="154"/>
                      <a:pt x="246" y="153"/>
                    </a:cubicBezTo>
                    <a:cubicBezTo>
                      <a:pt x="229" y="152"/>
                      <a:pt x="202" y="171"/>
                      <a:pt x="188" y="180"/>
                    </a:cubicBezTo>
                    <a:cubicBezTo>
                      <a:pt x="176" y="187"/>
                      <a:pt x="146" y="209"/>
                      <a:pt x="161" y="226"/>
                    </a:cubicBezTo>
                    <a:cubicBezTo>
                      <a:pt x="172" y="239"/>
                      <a:pt x="199" y="222"/>
                      <a:pt x="197" y="249"/>
                    </a:cubicBezTo>
                    <a:cubicBezTo>
                      <a:pt x="194" y="281"/>
                      <a:pt x="127" y="293"/>
                      <a:pt x="103" y="294"/>
                    </a:cubicBezTo>
                    <a:cubicBezTo>
                      <a:pt x="86" y="295"/>
                      <a:pt x="0" y="295"/>
                      <a:pt x="17" y="333"/>
                    </a:cubicBezTo>
                    <a:cubicBezTo>
                      <a:pt x="23" y="347"/>
                      <a:pt x="23" y="347"/>
                      <a:pt x="23" y="347"/>
                    </a:cubicBezTo>
                    <a:cubicBezTo>
                      <a:pt x="33" y="361"/>
                      <a:pt x="57" y="353"/>
                      <a:pt x="70" y="362"/>
                    </a:cubicBezTo>
                    <a:cubicBezTo>
                      <a:pt x="88" y="373"/>
                      <a:pt x="86" y="395"/>
                      <a:pt x="64" y="397"/>
                    </a:cubicBezTo>
                    <a:cubicBezTo>
                      <a:pt x="45" y="398"/>
                      <a:pt x="34" y="366"/>
                      <a:pt x="16" y="381"/>
                    </a:cubicBezTo>
                    <a:cubicBezTo>
                      <a:pt x="1" y="392"/>
                      <a:pt x="11" y="422"/>
                      <a:pt x="29" y="423"/>
                    </a:cubicBezTo>
                    <a:cubicBezTo>
                      <a:pt x="28" y="443"/>
                      <a:pt x="34" y="466"/>
                      <a:pt x="42" y="482"/>
                    </a:cubicBezTo>
                    <a:cubicBezTo>
                      <a:pt x="53" y="505"/>
                      <a:pt x="67" y="507"/>
                      <a:pt x="91" y="501"/>
                    </a:cubicBezTo>
                    <a:cubicBezTo>
                      <a:pt x="108" y="496"/>
                      <a:pt x="123" y="472"/>
                      <a:pt x="140" y="472"/>
                    </a:cubicBezTo>
                    <a:cubicBezTo>
                      <a:pt x="161" y="472"/>
                      <a:pt x="167" y="505"/>
                      <a:pt x="174" y="519"/>
                    </a:cubicBezTo>
                    <a:cubicBezTo>
                      <a:pt x="179" y="527"/>
                      <a:pt x="185" y="534"/>
                      <a:pt x="189" y="541"/>
                    </a:cubicBezTo>
                    <a:cubicBezTo>
                      <a:pt x="196" y="553"/>
                      <a:pt x="196" y="547"/>
                      <a:pt x="195" y="562"/>
                    </a:cubicBezTo>
                    <a:cubicBezTo>
                      <a:pt x="195" y="571"/>
                      <a:pt x="190" y="579"/>
                      <a:pt x="191" y="589"/>
                    </a:cubicBezTo>
                    <a:cubicBezTo>
                      <a:pt x="192" y="598"/>
                      <a:pt x="197" y="601"/>
                      <a:pt x="199" y="607"/>
                    </a:cubicBezTo>
                    <a:cubicBezTo>
                      <a:pt x="203" y="621"/>
                      <a:pt x="201" y="636"/>
                      <a:pt x="194" y="652"/>
                    </a:cubicBezTo>
                    <a:cubicBezTo>
                      <a:pt x="190" y="661"/>
                      <a:pt x="183" y="666"/>
                      <a:pt x="183" y="677"/>
                    </a:cubicBezTo>
                    <a:cubicBezTo>
                      <a:pt x="183" y="684"/>
                      <a:pt x="189" y="688"/>
                      <a:pt x="189" y="697"/>
                    </a:cubicBezTo>
                    <a:cubicBezTo>
                      <a:pt x="188" y="717"/>
                      <a:pt x="168" y="721"/>
                      <a:pt x="171" y="742"/>
                    </a:cubicBezTo>
                    <a:cubicBezTo>
                      <a:pt x="172" y="752"/>
                      <a:pt x="176" y="763"/>
                      <a:pt x="187" y="761"/>
                    </a:cubicBezTo>
                    <a:cubicBezTo>
                      <a:pt x="190" y="760"/>
                      <a:pt x="188" y="743"/>
                      <a:pt x="201" y="744"/>
                    </a:cubicBezTo>
                    <a:cubicBezTo>
                      <a:pt x="211" y="745"/>
                      <a:pt x="220" y="771"/>
                      <a:pt x="220" y="781"/>
                    </a:cubicBezTo>
                    <a:cubicBezTo>
                      <a:pt x="219" y="799"/>
                      <a:pt x="199" y="817"/>
                      <a:pt x="189" y="793"/>
                    </a:cubicBezTo>
                    <a:cubicBezTo>
                      <a:pt x="144" y="798"/>
                      <a:pt x="165" y="874"/>
                      <a:pt x="203" y="866"/>
                    </a:cubicBezTo>
                    <a:cubicBezTo>
                      <a:pt x="200" y="849"/>
                      <a:pt x="224" y="828"/>
                      <a:pt x="230" y="850"/>
                    </a:cubicBezTo>
                    <a:cubicBezTo>
                      <a:pt x="234" y="865"/>
                      <a:pt x="214" y="893"/>
                      <a:pt x="203" y="899"/>
                    </a:cubicBezTo>
                    <a:cubicBezTo>
                      <a:pt x="183" y="909"/>
                      <a:pt x="177" y="889"/>
                      <a:pt x="156" y="908"/>
                    </a:cubicBezTo>
                    <a:cubicBezTo>
                      <a:pt x="137" y="926"/>
                      <a:pt x="128" y="947"/>
                      <a:pt x="125" y="973"/>
                    </a:cubicBezTo>
                    <a:cubicBezTo>
                      <a:pt x="123" y="993"/>
                      <a:pt x="127" y="1004"/>
                      <a:pt x="133" y="1023"/>
                    </a:cubicBezTo>
                    <a:cubicBezTo>
                      <a:pt x="139" y="1038"/>
                      <a:pt x="151" y="1056"/>
                      <a:pt x="152" y="1071"/>
                    </a:cubicBezTo>
                    <a:cubicBezTo>
                      <a:pt x="153" y="1088"/>
                      <a:pt x="147" y="1103"/>
                      <a:pt x="150" y="1120"/>
                    </a:cubicBezTo>
                    <a:cubicBezTo>
                      <a:pt x="153" y="1139"/>
                      <a:pt x="159" y="1158"/>
                      <a:pt x="167" y="1175"/>
                    </a:cubicBezTo>
                    <a:cubicBezTo>
                      <a:pt x="174" y="1191"/>
                      <a:pt x="179" y="1209"/>
                      <a:pt x="188" y="1225"/>
                    </a:cubicBezTo>
                    <a:cubicBezTo>
                      <a:pt x="199" y="1246"/>
                      <a:pt x="210" y="1237"/>
                      <a:pt x="226" y="1249"/>
                    </a:cubicBezTo>
                    <a:cubicBezTo>
                      <a:pt x="242" y="1259"/>
                      <a:pt x="247" y="1275"/>
                      <a:pt x="269" y="1277"/>
                    </a:cubicBezTo>
                    <a:cubicBezTo>
                      <a:pt x="289" y="1279"/>
                      <a:pt x="289" y="1265"/>
                      <a:pt x="298" y="1247"/>
                    </a:cubicBezTo>
                    <a:cubicBezTo>
                      <a:pt x="305" y="1232"/>
                      <a:pt x="313" y="1216"/>
                      <a:pt x="320" y="1200"/>
                    </a:cubicBezTo>
                    <a:cubicBezTo>
                      <a:pt x="328" y="1181"/>
                      <a:pt x="346" y="1172"/>
                      <a:pt x="355" y="1155"/>
                    </a:cubicBezTo>
                    <a:cubicBezTo>
                      <a:pt x="362" y="1140"/>
                      <a:pt x="355" y="1124"/>
                      <a:pt x="364" y="1108"/>
                    </a:cubicBezTo>
                    <a:cubicBezTo>
                      <a:pt x="371" y="1096"/>
                      <a:pt x="379" y="1078"/>
                      <a:pt x="389" y="1071"/>
                    </a:cubicBezTo>
                    <a:cubicBezTo>
                      <a:pt x="396" y="1067"/>
                      <a:pt x="405" y="1071"/>
                      <a:pt x="412" y="1066"/>
                    </a:cubicBezTo>
                    <a:cubicBezTo>
                      <a:pt x="418" y="1061"/>
                      <a:pt x="415" y="1053"/>
                      <a:pt x="422" y="1048"/>
                    </a:cubicBezTo>
                    <a:cubicBezTo>
                      <a:pt x="445" y="1033"/>
                      <a:pt x="441" y="1056"/>
                      <a:pt x="447" y="1069"/>
                    </a:cubicBezTo>
                    <a:cubicBezTo>
                      <a:pt x="476" y="1061"/>
                      <a:pt x="485" y="1056"/>
                      <a:pt x="504" y="1030"/>
                    </a:cubicBezTo>
                    <a:cubicBezTo>
                      <a:pt x="512" y="1021"/>
                      <a:pt x="521" y="1013"/>
                      <a:pt x="529" y="1004"/>
                    </a:cubicBezTo>
                    <a:cubicBezTo>
                      <a:pt x="538" y="993"/>
                      <a:pt x="540" y="980"/>
                      <a:pt x="548" y="969"/>
                    </a:cubicBezTo>
                    <a:cubicBezTo>
                      <a:pt x="565" y="947"/>
                      <a:pt x="597" y="961"/>
                      <a:pt x="623" y="957"/>
                    </a:cubicBezTo>
                    <a:cubicBezTo>
                      <a:pt x="652" y="953"/>
                      <a:pt x="679" y="938"/>
                      <a:pt x="702" y="920"/>
                    </a:cubicBezTo>
                    <a:cubicBezTo>
                      <a:pt x="713" y="912"/>
                      <a:pt x="733" y="900"/>
                      <a:pt x="739" y="889"/>
                    </a:cubicBezTo>
                    <a:cubicBezTo>
                      <a:pt x="748" y="873"/>
                      <a:pt x="734" y="871"/>
                      <a:pt x="719" y="861"/>
                    </a:cubicBezTo>
                    <a:cubicBezTo>
                      <a:pt x="708" y="854"/>
                      <a:pt x="689" y="843"/>
                      <a:pt x="709" y="826"/>
                    </a:cubicBezTo>
                    <a:cubicBezTo>
                      <a:pt x="729" y="810"/>
                      <a:pt x="728" y="839"/>
                      <a:pt x="737" y="849"/>
                    </a:cubicBezTo>
                    <a:cubicBezTo>
                      <a:pt x="769" y="886"/>
                      <a:pt x="789" y="825"/>
                      <a:pt x="768" y="801"/>
                    </a:cubicBezTo>
                    <a:cubicBezTo>
                      <a:pt x="759" y="790"/>
                      <a:pt x="745" y="783"/>
                      <a:pt x="737" y="772"/>
                    </a:cubicBezTo>
                    <a:cubicBezTo>
                      <a:pt x="721" y="750"/>
                      <a:pt x="741" y="751"/>
                      <a:pt x="749" y="732"/>
                    </a:cubicBezTo>
                    <a:cubicBezTo>
                      <a:pt x="737" y="733"/>
                      <a:pt x="727" y="728"/>
                      <a:pt x="717" y="723"/>
                    </a:cubicBezTo>
                    <a:cubicBezTo>
                      <a:pt x="713" y="708"/>
                      <a:pt x="735" y="708"/>
                      <a:pt x="746" y="706"/>
                    </a:cubicBezTo>
                    <a:cubicBezTo>
                      <a:pt x="762" y="702"/>
                      <a:pt x="758" y="701"/>
                      <a:pt x="774" y="709"/>
                    </a:cubicBezTo>
                    <a:cubicBezTo>
                      <a:pt x="789" y="716"/>
                      <a:pt x="799" y="720"/>
                      <a:pt x="811" y="704"/>
                    </a:cubicBezTo>
                    <a:cubicBezTo>
                      <a:pt x="821" y="690"/>
                      <a:pt x="818" y="682"/>
                      <a:pt x="799" y="680"/>
                    </a:cubicBezTo>
                    <a:cubicBezTo>
                      <a:pt x="793" y="657"/>
                      <a:pt x="831" y="678"/>
                      <a:pt x="843" y="663"/>
                    </a:cubicBezTo>
                    <a:cubicBezTo>
                      <a:pt x="865" y="636"/>
                      <a:pt x="811" y="642"/>
                      <a:pt x="815" y="620"/>
                    </a:cubicBezTo>
                    <a:cubicBezTo>
                      <a:pt x="850" y="626"/>
                      <a:pt x="850" y="604"/>
                      <a:pt x="825" y="585"/>
                    </a:cubicBezTo>
                    <a:cubicBezTo>
                      <a:pt x="831" y="578"/>
                      <a:pt x="842" y="567"/>
                      <a:pt x="837" y="556"/>
                    </a:cubicBezTo>
                    <a:cubicBezTo>
                      <a:pt x="833" y="547"/>
                      <a:pt x="810" y="547"/>
                      <a:pt x="809" y="540"/>
                    </a:cubicBezTo>
                    <a:cubicBezTo>
                      <a:pt x="807" y="528"/>
                      <a:pt x="826" y="522"/>
                      <a:pt x="835" y="525"/>
                    </a:cubicBezTo>
                    <a:cubicBezTo>
                      <a:pt x="848" y="529"/>
                      <a:pt x="850" y="545"/>
                      <a:pt x="859" y="547"/>
                    </a:cubicBezTo>
                    <a:cubicBezTo>
                      <a:pt x="864" y="533"/>
                      <a:pt x="880" y="487"/>
                      <a:pt x="848" y="494"/>
                    </a:cubicBezTo>
                    <a:cubicBezTo>
                      <a:pt x="851" y="477"/>
                      <a:pt x="873" y="478"/>
                      <a:pt x="857" y="456"/>
                    </a:cubicBezTo>
                    <a:cubicBezTo>
                      <a:pt x="839" y="459"/>
                      <a:pt x="818" y="482"/>
                      <a:pt x="821" y="446"/>
                    </a:cubicBezTo>
                    <a:cubicBezTo>
                      <a:pt x="823" y="421"/>
                      <a:pt x="843" y="414"/>
                      <a:pt x="853" y="394"/>
                    </a:cubicBezTo>
                    <a:cubicBezTo>
                      <a:pt x="859" y="384"/>
                      <a:pt x="855" y="376"/>
                      <a:pt x="858" y="366"/>
                    </a:cubicBezTo>
                    <a:cubicBezTo>
                      <a:pt x="862" y="352"/>
                      <a:pt x="866" y="356"/>
                      <a:pt x="874" y="347"/>
                    </a:cubicBezTo>
                    <a:cubicBezTo>
                      <a:pt x="885" y="336"/>
                      <a:pt x="891" y="308"/>
                      <a:pt x="864" y="314"/>
                    </a:cubicBezTo>
                    <a:cubicBezTo>
                      <a:pt x="860" y="293"/>
                      <a:pt x="897" y="308"/>
                      <a:pt x="908" y="296"/>
                    </a:cubicBezTo>
                    <a:cubicBezTo>
                      <a:pt x="928" y="274"/>
                      <a:pt x="896" y="276"/>
                      <a:pt x="885" y="267"/>
                    </a:cubicBezTo>
                    <a:cubicBezTo>
                      <a:pt x="902" y="232"/>
                      <a:pt x="970" y="253"/>
                      <a:pt x="978" y="210"/>
                    </a:cubicBezTo>
                    <a:cubicBezTo>
                      <a:pt x="983" y="187"/>
                      <a:pt x="965" y="163"/>
                      <a:pt x="939" y="1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622426" y="1785938"/>
                <a:ext cx="312738" cy="249238"/>
              </a:xfrm>
              <a:custGeom>
                <a:avLst/>
                <a:gdLst>
                  <a:gd name="T0" fmla="*/ 266 w 634"/>
                  <a:gd name="T1" fmla="*/ 306 h 506"/>
                  <a:gd name="T2" fmla="*/ 312 w 634"/>
                  <a:gd name="T3" fmla="*/ 307 h 506"/>
                  <a:gd name="T4" fmla="*/ 332 w 634"/>
                  <a:gd name="T5" fmla="*/ 283 h 506"/>
                  <a:gd name="T6" fmla="*/ 370 w 634"/>
                  <a:gd name="T7" fmla="*/ 299 h 506"/>
                  <a:gd name="T8" fmla="*/ 381 w 634"/>
                  <a:gd name="T9" fmla="*/ 260 h 506"/>
                  <a:gd name="T10" fmla="*/ 477 w 634"/>
                  <a:gd name="T11" fmla="*/ 234 h 506"/>
                  <a:gd name="T12" fmla="*/ 474 w 634"/>
                  <a:gd name="T13" fmla="*/ 194 h 506"/>
                  <a:gd name="T14" fmla="*/ 484 w 634"/>
                  <a:gd name="T15" fmla="*/ 165 h 506"/>
                  <a:gd name="T16" fmla="*/ 544 w 634"/>
                  <a:gd name="T17" fmla="*/ 168 h 506"/>
                  <a:gd name="T18" fmla="*/ 578 w 634"/>
                  <a:gd name="T19" fmla="*/ 149 h 506"/>
                  <a:gd name="T20" fmla="*/ 602 w 634"/>
                  <a:gd name="T21" fmla="*/ 100 h 506"/>
                  <a:gd name="T22" fmla="*/ 532 w 634"/>
                  <a:gd name="T23" fmla="*/ 66 h 506"/>
                  <a:gd name="T24" fmla="*/ 537 w 634"/>
                  <a:gd name="T25" fmla="*/ 35 h 506"/>
                  <a:gd name="T26" fmla="*/ 495 w 634"/>
                  <a:gd name="T27" fmla="*/ 19 h 506"/>
                  <a:gd name="T28" fmla="*/ 466 w 634"/>
                  <a:gd name="T29" fmla="*/ 23 h 506"/>
                  <a:gd name="T30" fmla="*/ 425 w 634"/>
                  <a:gd name="T31" fmla="*/ 32 h 506"/>
                  <a:gd name="T32" fmla="*/ 407 w 634"/>
                  <a:gd name="T33" fmla="*/ 5 h 506"/>
                  <a:gd name="T34" fmla="*/ 368 w 634"/>
                  <a:gd name="T35" fmla="*/ 24 h 506"/>
                  <a:gd name="T36" fmla="*/ 353 w 634"/>
                  <a:gd name="T37" fmla="*/ 43 h 506"/>
                  <a:gd name="T38" fmla="*/ 328 w 634"/>
                  <a:gd name="T39" fmla="*/ 70 h 506"/>
                  <a:gd name="T40" fmla="*/ 282 w 634"/>
                  <a:gd name="T41" fmla="*/ 19 h 506"/>
                  <a:gd name="T42" fmla="*/ 272 w 634"/>
                  <a:gd name="T43" fmla="*/ 67 h 506"/>
                  <a:gd name="T44" fmla="*/ 246 w 634"/>
                  <a:gd name="T45" fmla="*/ 50 h 506"/>
                  <a:gd name="T46" fmla="*/ 210 w 634"/>
                  <a:gd name="T47" fmla="*/ 52 h 506"/>
                  <a:gd name="T48" fmla="*/ 175 w 634"/>
                  <a:gd name="T49" fmla="*/ 93 h 506"/>
                  <a:gd name="T50" fmla="*/ 165 w 634"/>
                  <a:gd name="T51" fmla="*/ 125 h 506"/>
                  <a:gd name="T52" fmla="*/ 202 w 634"/>
                  <a:gd name="T53" fmla="*/ 154 h 506"/>
                  <a:gd name="T54" fmla="*/ 214 w 634"/>
                  <a:gd name="T55" fmla="*/ 194 h 506"/>
                  <a:gd name="T56" fmla="*/ 279 w 634"/>
                  <a:gd name="T57" fmla="*/ 184 h 506"/>
                  <a:gd name="T58" fmla="*/ 300 w 634"/>
                  <a:gd name="T59" fmla="*/ 186 h 506"/>
                  <a:gd name="T60" fmla="*/ 222 w 634"/>
                  <a:gd name="T61" fmla="*/ 241 h 506"/>
                  <a:gd name="T62" fmla="*/ 212 w 634"/>
                  <a:gd name="T63" fmla="*/ 241 h 506"/>
                  <a:gd name="T64" fmla="*/ 180 w 634"/>
                  <a:gd name="T65" fmla="*/ 195 h 506"/>
                  <a:gd name="T66" fmla="*/ 149 w 634"/>
                  <a:gd name="T67" fmla="*/ 227 h 506"/>
                  <a:gd name="T68" fmla="*/ 139 w 634"/>
                  <a:gd name="T69" fmla="*/ 166 h 506"/>
                  <a:gd name="T70" fmla="*/ 147 w 634"/>
                  <a:gd name="T71" fmla="*/ 96 h 506"/>
                  <a:gd name="T72" fmla="*/ 102 w 634"/>
                  <a:gd name="T73" fmla="*/ 86 h 506"/>
                  <a:gd name="T74" fmla="*/ 83 w 634"/>
                  <a:gd name="T75" fmla="*/ 125 h 506"/>
                  <a:gd name="T76" fmla="*/ 41 w 634"/>
                  <a:gd name="T77" fmla="*/ 152 h 506"/>
                  <a:gd name="T78" fmla="*/ 35 w 634"/>
                  <a:gd name="T79" fmla="*/ 209 h 506"/>
                  <a:gd name="T80" fmla="*/ 29 w 634"/>
                  <a:gd name="T81" fmla="*/ 313 h 506"/>
                  <a:gd name="T82" fmla="*/ 114 w 634"/>
                  <a:gd name="T83" fmla="*/ 288 h 506"/>
                  <a:gd name="T84" fmla="*/ 169 w 634"/>
                  <a:gd name="T85" fmla="*/ 275 h 506"/>
                  <a:gd name="T86" fmla="*/ 141 w 634"/>
                  <a:gd name="T87" fmla="*/ 311 h 506"/>
                  <a:gd name="T88" fmla="*/ 100 w 634"/>
                  <a:gd name="T89" fmla="*/ 359 h 506"/>
                  <a:gd name="T90" fmla="*/ 88 w 634"/>
                  <a:gd name="T91" fmla="*/ 392 h 506"/>
                  <a:gd name="T92" fmla="*/ 77 w 634"/>
                  <a:gd name="T93" fmla="*/ 368 h 506"/>
                  <a:gd name="T94" fmla="*/ 27 w 634"/>
                  <a:gd name="T95" fmla="*/ 417 h 506"/>
                  <a:gd name="T96" fmla="*/ 73 w 634"/>
                  <a:gd name="T97" fmla="*/ 467 h 506"/>
                  <a:gd name="T98" fmla="*/ 126 w 634"/>
                  <a:gd name="T99" fmla="*/ 503 h 506"/>
                  <a:gd name="T100" fmla="*/ 130 w 634"/>
                  <a:gd name="T101" fmla="*/ 438 h 506"/>
                  <a:gd name="T102" fmla="*/ 159 w 634"/>
                  <a:gd name="T103" fmla="*/ 431 h 506"/>
                  <a:gd name="T104" fmla="*/ 222 w 634"/>
                  <a:gd name="T105" fmla="*/ 402 h 506"/>
                  <a:gd name="T106" fmla="*/ 269 w 634"/>
                  <a:gd name="T107" fmla="*/ 378 h 506"/>
                  <a:gd name="T108" fmla="*/ 279 w 634"/>
                  <a:gd name="T109" fmla="*/ 358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4" h="506">
                    <a:moveTo>
                      <a:pt x="271" y="323"/>
                    </a:moveTo>
                    <a:cubicBezTo>
                      <a:pt x="264" y="323"/>
                      <a:pt x="259" y="325"/>
                      <a:pt x="253" y="327"/>
                    </a:cubicBezTo>
                    <a:cubicBezTo>
                      <a:pt x="247" y="314"/>
                      <a:pt x="255" y="311"/>
                      <a:pt x="266" y="306"/>
                    </a:cubicBezTo>
                    <a:cubicBezTo>
                      <a:pt x="272" y="303"/>
                      <a:pt x="282" y="292"/>
                      <a:pt x="287" y="294"/>
                    </a:cubicBezTo>
                    <a:cubicBezTo>
                      <a:pt x="297" y="297"/>
                      <a:pt x="288" y="309"/>
                      <a:pt x="301" y="310"/>
                    </a:cubicBezTo>
                    <a:cubicBezTo>
                      <a:pt x="305" y="310"/>
                      <a:pt x="309" y="306"/>
                      <a:pt x="312" y="307"/>
                    </a:cubicBezTo>
                    <a:cubicBezTo>
                      <a:pt x="317" y="307"/>
                      <a:pt x="318" y="312"/>
                      <a:pt x="323" y="314"/>
                    </a:cubicBezTo>
                    <a:cubicBezTo>
                      <a:pt x="333" y="316"/>
                      <a:pt x="343" y="303"/>
                      <a:pt x="340" y="295"/>
                    </a:cubicBezTo>
                    <a:cubicBezTo>
                      <a:pt x="338" y="291"/>
                      <a:pt x="330" y="287"/>
                      <a:pt x="332" y="283"/>
                    </a:cubicBezTo>
                    <a:cubicBezTo>
                      <a:pt x="333" y="280"/>
                      <a:pt x="342" y="279"/>
                      <a:pt x="345" y="280"/>
                    </a:cubicBezTo>
                    <a:cubicBezTo>
                      <a:pt x="348" y="282"/>
                      <a:pt x="348" y="289"/>
                      <a:pt x="351" y="292"/>
                    </a:cubicBezTo>
                    <a:cubicBezTo>
                      <a:pt x="355" y="296"/>
                      <a:pt x="364" y="299"/>
                      <a:pt x="370" y="299"/>
                    </a:cubicBezTo>
                    <a:cubicBezTo>
                      <a:pt x="377" y="299"/>
                      <a:pt x="383" y="295"/>
                      <a:pt x="389" y="292"/>
                    </a:cubicBezTo>
                    <a:cubicBezTo>
                      <a:pt x="393" y="290"/>
                      <a:pt x="400" y="289"/>
                      <a:pt x="403" y="286"/>
                    </a:cubicBezTo>
                    <a:cubicBezTo>
                      <a:pt x="422" y="271"/>
                      <a:pt x="377" y="267"/>
                      <a:pt x="381" y="260"/>
                    </a:cubicBezTo>
                    <a:cubicBezTo>
                      <a:pt x="387" y="247"/>
                      <a:pt x="411" y="278"/>
                      <a:pt x="416" y="252"/>
                    </a:cubicBezTo>
                    <a:cubicBezTo>
                      <a:pt x="426" y="261"/>
                      <a:pt x="430" y="261"/>
                      <a:pt x="443" y="253"/>
                    </a:cubicBezTo>
                    <a:cubicBezTo>
                      <a:pt x="454" y="247"/>
                      <a:pt x="466" y="241"/>
                      <a:pt x="477" y="234"/>
                    </a:cubicBezTo>
                    <a:cubicBezTo>
                      <a:pt x="492" y="225"/>
                      <a:pt x="505" y="213"/>
                      <a:pt x="520" y="204"/>
                    </a:cubicBezTo>
                    <a:cubicBezTo>
                      <a:pt x="524" y="202"/>
                      <a:pt x="544" y="193"/>
                      <a:pt x="541" y="186"/>
                    </a:cubicBezTo>
                    <a:cubicBezTo>
                      <a:pt x="535" y="174"/>
                      <a:pt x="484" y="194"/>
                      <a:pt x="474" y="194"/>
                    </a:cubicBezTo>
                    <a:cubicBezTo>
                      <a:pt x="465" y="194"/>
                      <a:pt x="451" y="189"/>
                      <a:pt x="464" y="183"/>
                    </a:cubicBezTo>
                    <a:cubicBezTo>
                      <a:pt x="474" y="178"/>
                      <a:pt x="491" y="185"/>
                      <a:pt x="500" y="180"/>
                    </a:cubicBezTo>
                    <a:cubicBezTo>
                      <a:pt x="513" y="173"/>
                      <a:pt x="488" y="168"/>
                      <a:pt x="484" y="165"/>
                    </a:cubicBezTo>
                    <a:cubicBezTo>
                      <a:pt x="489" y="165"/>
                      <a:pt x="494" y="165"/>
                      <a:pt x="499" y="166"/>
                    </a:cubicBezTo>
                    <a:cubicBezTo>
                      <a:pt x="505" y="167"/>
                      <a:pt x="507" y="169"/>
                      <a:pt x="512" y="171"/>
                    </a:cubicBezTo>
                    <a:cubicBezTo>
                      <a:pt x="522" y="173"/>
                      <a:pt x="535" y="171"/>
                      <a:pt x="544" y="168"/>
                    </a:cubicBezTo>
                    <a:cubicBezTo>
                      <a:pt x="552" y="165"/>
                      <a:pt x="562" y="162"/>
                      <a:pt x="569" y="159"/>
                    </a:cubicBezTo>
                    <a:cubicBezTo>
                      <a:pt x="573" y="158"/>
                      <a:pt x="574" y="157"/>
                      <a:pt x="577" y="155"/>
                    </a:cubicBezTo>
                    <a:cubicBezTo>
                      <a:pt x="578" y="154"/>
                      <a:pt x="576" y="151"/>
                      <a:pt x="578" y="149"/>
                    </a:cubicBezTo>
                    <a:cubicBezTo>
                      <a:pt x="579" y="148"/>
                      <a:pt x="584" y="149"/>
                      <a:pt x="585" y="148"/>
                    </a:cubicBezTo>
                    <a:cubicBezTo>
                      <a:pt x="597" y="145"/>
                      <a:pt x="634" y="132"/>
                      <a:pt x="614" y="115"/>
                    </a:cubicBezTo>
                    <a:cubicBezTo>
                      <a:pt x="608" y="109"/>
                      <a:pt x="595" y="113"/>
                      <a:pt x="602" y="100"/>
                    </a:cubicBezTo>
                    <a:cubicBezTo>
                      <a:pt x="606" y="92"/>
                      <a:pt x="616" y="91"/>
                      <a:pt x="609" y="80"/>
                    </a:cubicBezTo>
                    <a:cubicBezTo>
                      <a:pt x="600" y="64"/>
                      <a:pt x="586" y="61"/>
                      <a:pt x="570" y="64"/>
                    </a:cubicBezTo>
                    <a:cubicBezTo>
                      <a:pt x="563" y="65"/>
                      <a:pt x="531" y="82"/>
                      <a:pt x="532" y="66"/>
                    </a:cubicBezTo>
                    <a:cubicBezTo>
                      <a:pt x="542" y="62"/>
                      <a:pt x="554" y="61"/>
                      <a:pt x="564" y="58"/>
                    </a:cubicBezTo>
                    <a:cubicBezTo>
                      <a:pt x="562" y="54"/>
                      <a:pt x="552" y="50"/>
                      <a:pt x="548" y="48"/>
                    </a:cubicBezTo>
                    <a:cubicBezTo>
                      <a:pt x="541" y="43"/>
                      <a:pt x="542" y="42"/>
                      <a:pt x="537" y="35"/>
                    </a:cubicBezTo>
                    <a:cubicBezTo>
                      <a:pt x="533" y="28"/>
                      <a:pt x="525" y="23"/>
                      <a:pt x="517" y="25"/>
                    </a:cubicBezTo>
                    <a:cubicBezTo>
                      <a:pt x="510" y="27"/>
                      <a:pt x="506" y="37"/>
                      <a:pt x="499" y="37"/>
                    </a:cubicBezTo>
                    <a:cubicBezTo>
                      <a:pt x="496" y="31"/>
                      <a:pt x="500" y="23"/>
                      <a:pt x="495" y="19"/>
                    </a:cubicBezTo>
                    <a:cubicBezTo>
                      <a:pt x="491" y="15"/>
                      <a:pt x="481" y="15"/>
                      <a:pt x="477" y="18"/>
                    </a:cubicBezTo>
                    <a:cubicBezTo>
                      <a:pt x="465" y="25"/>
                      <a:pt x="471" y="43"/>
                      <a:pt x="465" y="51"/>
                    </a:cubicBezTo>
                    <a:cubicBezTo>
                      <a:pt x="458" y="45"/>
                      <a:pt x="466" y="31"/>
                      <a:pt x="466" y="23"/>
                    </a:cubicBezTo>
                    <a:cubicBezTo>
                      <a:pt x="465" y="12"/>
                      <a:pt x="458" y="11"/>
                      <a:pt x="449" y="8"/>
                    </a:cubicBezTo>
                    <a:cubicBezTo>
                      <a:pt x="441" y="5"/>
                      <a:pt x="431" y="1"/>
                      <a:pt x="424" y="8"/>
                    </a:cubicBezTo>
                    <a:cubicBezTo>
                      <a:pt x="417" y="16"/>
                      <a:pt x="423" y="24"/>
                      <a:pt x="425" y="32"/>
                    </a:cubicBezTo>
                    <a:cubicBezTo>
                      <a:pt x="427" y="38"/>
                      <a:pt x="424" y="57"/>
                      <a:pt x="413" y="53"/>
                    </a:cubicBezTo>
                    <a:cubicBezTo>
                      <a:pt x="403" y="50"/>
                      <a:pt x="413" y="30"/>
                      <a:pt x="414" y="24"/>
                    </a:cubicBezTo>
                    <a:cubicBezTo>
                      <a:pt x="416" y="15"/>
                      <a:pt x="417" y="8"/>
                      <a:pt x="407" y="5"/>
                    </a:cubicBezTo>
                    <a:cubicBezTo>
                      <a:pt x="401" y="3"/>
                      <a:pt x="381" y="3"/>
                      <a:pt x="377" y="9"/>
                    </a:cubicBezTo>
                    <a:cubicBezTo>
                      <a:pt x="374" y="14"/>
                      <a:pt x="382" y="22"/>
                      <a:pt x="378" y="27"/>
                    </a:cubicBezTo>
                    <a:cubicBezTo>
                      <a:pt x="375" y="32"/>
                      <a:pt x="370" y="27"/>
                      <a:pt x="368" y="24"/>
                    </a:cubicBezTo>
                    <a:cubicBezTo>
                      <a:pt x="366" y="20"/>
                      <a:pt x="371" y="16"/>
                      <a:pt x="369" y="12"/>
                    </a:cubicBezTo>
                    <a:cubicBezTo>
                      <a:pt x="363" y="0"/>
                      <a:pt x="357" y="12"/>
                      <a:pt x="356" y="19"/>
                    </a:cubicBezTo>
                    <a:cubicBezTo>
                      <a:pt x="355" y="27"/>
                      <a:pt x="357" y="36"/>
                      <a:pt x="353" y="43"/>
                    </a:cubicBezTo>
                    <a:cubicBezTo>
                      <a:pt x="347" y="38"/>
                      <a:pt x="353" y="21"/>
                      <a:pt x="344" y="19"/>
                    </a:cubicBezTo>
                    <a:cubicBezTo>
                      <a:pt x="337" y="18"/>
                      <a:pt x="330" y="33"/>
                      <a:pt x="333" y="38"/>
                    </a:cubicBezTo>
                    <a:cubicBezTo>
                      <a:pt x="311" y="37"/>
                      <a:pt x="330" y="56"/>
                      <a:pt x="328" y="70"/>
                    </a:cubicBezTo>
                    <a:cubicBezTo>
                      <a:pt x="318" y="65"/>
                      <a:pt x="313" y="59"/>
                      <a:pt x="310" y="49"/>
                    </a:cubicBezTo>
                    <a:cubicBezTo>
                      <a:pt x="308" y="42"/>
                      <a:pt x="311" y="30"/>
                      <a:pt x="308" y="24"/>
                    </a:cubicBezTo>
                    <a:cubicBezTo>
                      <a:pt x="305" y="17"/>
                      <a:pt x="287" y="14"/>
                      <a:pt x="282" y="19"/>
                    </a:cubicBezTo>
                    <a:cubicBezTo>
                      <a:pt x="275" y="25"/>
                      <a:pt x="278" y="32"/>
                      <a:pt x="270" y="36"/>
                    </a:cubicBezTo>
                    <a:cubicBezTo>
                      <a:pt x="261" y="41"/>
                      <a:pt x="257" y="38"/>
                      <a:pt x="264" y="48"/>
                    </a:cubicBezTo>
                    <a:cubicBezTo>
                      <a:pt x="268" y="53"/>
                      <a:pt x="286" y="66"/>
                      <a:pt x="272" y="67"/>
                    </a:cubicBezTo>
                    <a:cubicBezTo>
                      <a:pt x="264" y="67"/>
                      <a:pt x="266" y="62"/>
                      <a:pt x="263" y="59"/>
                    </a:cubicBezTo>
                    <a:cubicBezTo>
                      <a:pt x="259" y="54"/>
                      <a:pt x="261" y="55"/>
                      <a:pt x="255" y="53"/>
                    </a:cubicBezTo>
                    <a:cubicBezTo>
                      <a:pt x="249" y="51"/>
                      <a:pt x="251" y="55"/>
                      <a:pt x="246" y="50"/>
                    </a:cubicBezTo>
                    <a:cubicBezTo>
                      <a:pt x="243" y="46"/>
                      <a:pt x="247" y="42"/>
                      <a:pt x="241" y="39"/>
                    </a:cubicBezTo>
                    <a:cubicBezTo>
                      <a:pt x="237" y="37"/>
                      <a:pt x="226" y="41"/>
                      <a:pt x="223" y="44"/>
                    </a:cubicBezTo>
                    <a:cubicBezTo>
                      <a:pt x="216" y="49"/>
                      <a:pt x="219" y="52"/>
                      <a:pt x="210" y="52"/>
                    </a:cubicBezTo>
                    <a:cubicBezTo>
                      <a:pt x="194" y="52"/>
                      <a:pt x="183" y="44"/>
                      <a:pt x="169" y="58"/>
                    </a:cubicBezTo>
                    <a:cubicBezTo>
                      <a:pt x="151" y="77"/>
                      <a:pt x="184" y="65"/>
                      <a:pt x="181" y="78"/>
                    </a:cubicBezTo>
                    <a:cubicBezTo>
                      <a:pt x="180" y="83"/>
                      <a:pt x="166" y="88"/>
                      <a:pt x="175" y="93"/>
                    </a:cubicBezTo>
                    <a:cubicBezTo>
                      <a:pt x="181" y="97"/>
                      <a:pt x="190" y="89"/>
                      <a:pt x="196" y="90"/>
                    </a:cubicBezTo>
                    <a:cubicBezTo>
                      <a:pt x="198" y="102"/>
                      <a:pt x="177" y="105"/>
                      <a:pt x="170" y="112"/>
                    </a:cubicBezTo>
                    <a:cubicBezTo>
                      <a:pt x="168" y="114"/>
                      <a:pt x="162" y="121"/>
                      <a:pt x="165" y="125"/>
                    </a:cubicBezTo>
                    <a:cubicBezTo>
                      <a:pt x="168" y="129"/>
                      <a:pt x="177" y="127"/>
                      <a:pt x="181" y="127"/>
                    </a:cubicBezTo>
                    <a:cubicBezTo>
                      <a:pt x="177" y="137"/>
                      <a:pt x="156" y="133"/>
                      <a:pt x="165" y="149"/>
                    </a:cubicBezTo>
                    <a:cubicBezTo>
                      <a:pt x="175" y="166"/>
                      <a:pt x="188" y="154"/>
                      <a:pt x="202" y="154"/>
                    </a:cubicBezTo>
                    <a:cubicBezTo>
                      <a:pt x="209" y="167"/>
                      <a:pt x="176" y="174"/>
                      <a:pt x="199" y="186"/>
                    </a:cubicBezTo>
                    <a:cubicBezTo>
                      <a:pt x="201" y="187"/>
                      <a:pt x="204" y="188"/>
                      <a:pt x="206" y="189"/>
                    </a:cubicBezTo>
                    <a:cubicBezTo>
                      <a:pt x="210" y="191"/>
                      <a:pt x="208" y="196"/>
                      <a:pt x="214" y="194"/>
                    </a:cubicBezTo>
                    <a:cubicBezTo>
                      <a:pt x="221" y="191"/>
                      <a:pt x="219" y="176"/>
                      <a:pt x="231" y="179"/>
                    </a:cubicBezTo>
                    <a:cubicBezTo>
                      <a:pt x="238" y="181"/>
                      <a:pt x="232" y="189"/>
                      <a:pt x="242" y="192"/>
                    </a:cubicBezTo>
                    <a:cubicBezTo>
                      <a:pt x="253" y="195"/>
                      <a:pt x="269" y="188"/>
                      <a:pt x="279" y="184"/>
                    </a:cubicBezTo>
                    <a:cubicBezTo>
                      <a:pt x="289" y="180"/>
                      <a:pt x="321" y="140"/>
                      <a:pt x="332" y="160"/>
                    </a:cubicBezTo>
                    <a:cubicBezTo>
                      <a:pt x="326" y="164"/>
                      <a:pt x="319" y="165"/>
                      <a:pt x="313" y="170"/>
                    </a:cubicBezTo>
                    <a:cubicBezTo>
                      <a:pt x="308" y="175"/>
                      <a:pt x="305" y="181"/>
                      <a:pt x="300" y="186"/>
                    </a:cubicBezTo>
                    <a:cubicBezTo>
                      <a:pt x="291" y="196"/>
                      <a:pt x="283" y="198"/>
                      <a:pt x="270" y="199"/>
                    </a:cubicBezTo>
                    <a:cubicBezTo>
                      <a:pt x="252" y="199"/>
                      <a:pt x="215" y="202"/>
                      <a:pt x="219" y="227"/>
                    </a:cubicBezTo>
                    <a:cubicBezTo>
                      <a:pt x="219" y="232"/>
                      <a:pt x="222" y="235"/>
                      <a:pt x="222" y="241"/>
                    </a:cubicBezTo>
                    <a:cubicBezTo>
                      <a:pt x="222" y="246"/>
                      <a:pt x="218" y="250"/>
                      <a:pt x="218" y="255"/>
                    </a:cubicBezTo>
                    <a:cubicBezTo>
                      <a:pt x="218" y="260"/>
                      <a:pt x="233" y="278"/>
                      <a:pt x="226" y="278"/>
                    </a:cubicBezTo>
                    <a:cubicBezTo>
                      <a:pt x="214" y="278"/>
                      <a:pt x="212" y="248"/>
                      <a:pt x="212" y="241"/>
                    </a:cubicBezTo>
                    <a:cubicBezTo>
                      <a:pt x="212" y="232"/>
                      <a:pt x="217" y="218"/>
                      <a:pt x="212" y="209"/>
                    </a:cubicBezTo>
                    <a:cubicBezTo>
                      <a:pt x="206" y="200"/>
                      <a:pt x="194" y="205"/>
                      <a:pt x="186" y="201"/>
                    </a:cubicBezTo>
                    <a:cubicBezTo>
                      <a:pt x="184" y="200"/>
                      <a:pt x="183" y="195"/>
                      <a:pt x="180" y="195"/>
                    </a:cubicBezTo>
                    <a:cubicBezTo>
                      <a:pt x="176" y="193"/>
                      <a:pt x="169" y="198"/>
                      <a:pt x="166" y="202"/>
                    </a:cubicBezTo>
                    <a:cubicBezTo>
                      <a:pt x="158" y="213"/>
                      <a:pt x="162" y="236"/>
                      <a:pt x="161" y="250"/>
                    </a:cubicBezTo>
                    <a:cubicBezTo>
                      <a:pt x="151" y="247"/>
                      <a:pt x="149" y="237"/>
                      <a:pt x="149" y="227"/>
                    </a:cubicBezTo>
                    <a:cubicBezTo>
                      <a:pt x="148" y="221"/>
                      <a:pt x="153" y="212"/>
                      <a:pt x="148" y="206"/>
                    </a:cubicBezTo>
                    <a:cubicBezTo>
                      <a:pt x="143" y="199"/>
                      <a:pt x="132" y="201"/>
                      <a:pt x="130" y="191"/>
                    </a:cubicBezTo>
                    <a:cubicBezTo>
                      <a:pt x="128" y="181"/>
                      <a:pt x="138" y="175"/>
                      <a:pt x="139" y="166"/>
                    </a:cubicBezTo>
                    <a:cubicBezTo>
                      <a:pt x="139" y="159"/>
                      <a:pt x="136" y="151"/>
                      <a:pt x="134" y="144"/>
                    </a:cubicBezTo>
                    <a:cubicBezTo>
                      <a:pt x="132" y="133"/>
                      <a:pt x="133" y="130"/>
                      <a:pt x="138" y="120"/>
                    </a:cubicBezTo>
                    <a:cubicBezTo>
                      <a:pt x="141" y="114"/>
                      <a:pt x="146" y="104"/>
                      <a:pt x="147" y="96"/>
                    </a:cubicBezTo>
                    <a:cubicBezTo>
                      <a:pt x="147" y="88"/>
                      <a:pt x="138" y="75"/>
                      <a:pt x="129" y="77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4" y="72"/>
                      <a:pt x="103" y="80"/>
                      <a:pt x="102" y="86"/>
                    </a:cubicBezTo>
                    <a:cubicBezTo>
                      <a:pt x="101" y="93"/>
                      <a:pt x="111" y="96"/>
                      <a:pt x="111" y="103"/>
                    </a:cubicBezTo>
                    <a:cubicBezTo>
                      <a:pt x="103" y="105"/>
                      <a:pt x="92" y="97"/>
                      <a:pt x="85" y="101"/>
                    </a:cubicBezTo>
                    <a:cubicBezTo>
                      <a:pt x="76" y="107"/>
                      <a:pt x="82" y="118"/>
                      <a:pt x="83" y="125"/>
                    </a:cubicBezTo>
                    <a:cubicBezTo>
                      <a:pt x="85" y="134"/>
                      <a:pt x="86" y="146"/>
                      <a:pt x="75" y="137"/>
                    </a:cubicBezTo>
                    <a:cubicBezTo>
                      <a:pt x="68" y="130"/>
                      <a:pt x="67" y="119"/>
                      <a:pt x="54" y="125"/>
                    </a:cubicBezTo>
                    <a:cubicBezTo>
                      <a:pt x="44" y="130"/>
                      <a:pt x="37" y="142"/>
                      <a:pt x="41" y="152"/>
                    </a:cubicBezTo>
                    <a:cubicBezTo>
                      <a:pt x="46" y="162"/>
                      <a:pt x="54" y="166"/>
                      <a:pt x="42" y="170"/>
                    </a:cubicBezTo>
                    <a:cubicBezTo>
                      <a:pt x="33" y="172"/>
                      <a:pt x="20" y="172"/>
                      <a:pt x="20" y="185"/>
                    </a:cubicBezTo>
                    <a:cubicBezTo>
                      <a:pt x="19" y="194"/>
                      <a:pt x="30" y="201"/>
                      <a:pt x="35" y="209"/>
                    </a:cubicBezTo>
                    <a:cubicBezTo>
                      <a:pt x="41" y="217"/>
                      <a:pt x="48" y="229"/>
                      <a:pt x="53" y="239"/>
                    </a:cubicBezTo>
                    <a:cubicBezTo>
                      <a:pt x="59" y="253"/>
                      <a:pt x="49" y="253"/>
                      <a:pt x="39" y="260"/>
                    </a:cubicBezTo>
                    <a:cubicBezTo>
                      <a:pt x="19" y="275"/>
                      <a:pt x="31" y="293"/>
                      <a:pt x="29" y="313"/>
                    </a:cubicBezTo>
                    <a:cubicBezTo>
                      <a:pt x="27" y="332"/>
                      <a:pt x="53" y="341"/>
                      <a:pt x="69" y="330"/>
                    </a:cubicBezTo>
                    <a:cubicBezTo>
                      <a:pt x="78" y="325"/>
                      <a:pt x="85" y="315"/>
                      <a:pt x="92" y="308"/>
                    </a:cubicBezTo>
                    <a:cubicBezTo>
                      <a:pt x="98" y="301"/>
                      <a:pt x="104" y="289"/>
                      <a:pt x="114" y="288"/>
                    </a:cubicBezTo>
                    <a:cubicBezTo>
                      <a:pt x="127" y="285"/>
                      <a:pt x="130" y="294"/>
                      <a:pt x="141" y="280"/>
                    </a:cubicBezTo>
                    <a:cubicBezTo>
                      <a:pt x="147" y="272"/>
                      <a:pt x="151" y="264"/>
                      <a:pt x="161" y="260"/>
                    </a:cubicBezTo>
                    <a:cubicBezTo>
                      <a:pt x="164" y="265"/>
                      <a:pt x="169" y="269"/>
                      <a:pt x="169" y="275"/>
                    </a:cubicBezTo>
                    <a:cubicBezTo>
                      <a:pt x="170" y="283"/>
                      <a:pt x="163" y="283"/>
                      <a:pt x="162" y="290"/>
                    </a:cubicBezTo>
                    <a:cubicBezTo>
                      <a:pt x="160" y="300"/>
                      <a:pt x="179" y="307"/>
                      <a:pt x="172" y="318"/>
                    </a:cubicBezTo>
                    <a:cubicBezTo>
                      <a:pt x="166" y="328"/>
                      <a:pt x="148" y="314"/>
                      <a:pt x="141" y="311"/>
                    </a:cubicBezTo>
                    <a:cubicBezTo>
                      <a:pt x="132" y="306"/>
                      <a:pt x="126" y="306"/>
                      <a:pt x="116" y="309"/>
                    </a:cubicBezTo>
                    <a:cubicBezTo>
                      <a:pt x="107" y="313"/>
                      <a:pt x="71" y="329"/>
                      <a:pt x="79" y="343"/>
                    </a:cubicBezTo>
                    <a:cubicBezTo>
                      <a:pt x="84" y="351"/>
                      <a:pt x="105" y="344"/>
                      <a:pt x="100" y="359"/>
                    </a:cubicBezTo>
                    <a:cubicBezTo>
                      <a:pt x="99" y="363"/>
                      <a:pt x="93" y="365"/>
                      <a:pt x="92" y="370"/>
                    </a:cubicBezTo>
                    <a:cubicBezTo>
                      <a:pt x="91" y="374"/>
                      <a:pt x="92" y="379"/>
                      <a:pt x="91" y="382"/>
                    </a:cubicBezTo>
                    <a:cubicBezTo>
                      <a:pt x="91" y="385"/>
                      <a:pt x="87" y="389"/>
                      <a:pt x="88" y="392"/>
                    </a:cubicBezTo>
                    <a:cubicBezTo>
                      <a:pt x="90" y="398"/>
                      <a:pt x="96" y="394"/>
                      <a:pt x="100" y="396"/>
                    </a:cubicBezTo>
                    <a:cubicBezTo>
                      <a:pt x="109" y="400"/>
                      <a:pt x="108" y="406"/>
                      <a:pt x="98" y="410"/>
                    </a:cubicBezTo>
                    <a:cubicBezTo>
                      <a:pt x="70" y="418"/>
                      <a:pt x="78" y="382"/>
                      <a:pt x="77" y="368"/>
                    </a:cubicBezTo>
                    <a:cubicBezTo>
                      <a:pt x="75" y="343"/>
                      <a:pt x="22" y="355"/>
                      <a:pt x="34" y="383"/>
                    </a:cubicBezTo>
                    <a:cubicBezTo>
                      <a:pt x="38" y="392"/>
                      <a:pt x="53" y="392"/>
                      <a:pt x="48" y="405"/>
                    </a:cubicBezTo>
                    <a:cubicBezTo>
                      <a:pt x="44" y="415"/>
                      <a:pt x="34" y="413"/>
                      <a:pt x="27" y="417"/>
                    </a:cubicBezTo>
                    <a:cubicBezTo>
                      <a:pt x="0" y="430"/>
                      <a:pt x="33" y="442"/>
                      <a:pt x="42" y="450"/>
                    </a:cubicBezTo>
                    <a:cubicBezTo>
                      <a:pt x="47" y="455"/>
                      <a:pt x="49" y="467"/>
                      <a:pt x="57" y="470"/>
                    </a:cubicBezTo>
                    <a:cubicBezTo>
                      <a:pt x="61" y="472"/>
                      <a:pt x="68" y="468"/>
                      <a:pt x="73" y="467"/>
                    </a:cubicBezTo>
                    <a:cubicBezTo>
                      <a:pt x="80" y="466"/>
                      <a:pt x="80" y="467"/>
                      <a:pt x="86" y="470"/>
                    </a:cubicBezTo>
                    <a:cubicBezTo>
                      <a:pt x="94" y="474"/>
                      <a:pt x="107" y="478"/>
                      <a:pt x="112" y="486"/>
                    </a:cubicBezTo>
                    <a:cubicBezTo>
                      <a:pt x="118" y="497"/>
                      <a:pt x="106" y="506"/>
                      <a:pt x="126" y="503"/>
                    </a:cubicBezTo>
                    <a:cubicBezTo>
                      <a:pt x="141" y="501"/>
                      <a:pt x="194" y="484"/>
                      <a:pt x="183" y="461"/>
                    </a:cubicBezTo>
                    <a:cubicBezTo>
                      <a:pt x="180" y="453"/>
                      <a:pt x="166" y="446"/>
                      <a:pt x="158" y="443"/>
                    </a:cubicBezTo>
                    <a:cubicBezTo>
                      <a:pt x="148" y="440"/>
                      <a:pt x="138" y="444"/>
                      <a:pt x="130" y="438"/>
                    </a:cubicBezTo>
                    <a:cubicBezTo>
                      <a:pt x="121" y="431"/>
                      <a:pt x="120" y="421"/>
                      <a:pt x="129" y="415"/>
                    </a:cubicBezTo>
                    <a:cubicBezTo>
                      <a:pt x="138" y="409"/>
                      <a:pt x="143" y="413"/>
                      <a:pt x="149" y="421"/>
                    </a:cubicBezTo>
                    <a:cubicBezTo>
                      <a:pt x="153" y="426"/>
                      <a:pt x="151" y="428"/>
                      <a:pt x="159" y="431"/>
                    </a:cubicBezTo>
                    <a:cubicBezTo>
                      <a:pt x="165" y="433"/>
                      <a:pt x="173" y="432"/>
                      <a:pt x="179" y="430"/>
                    </a:cubicBezTo>
                    <a:cubicBezTo>
                      <a:pt x="187" y="426"/>
                      <a:pt x="194" y="414"/>
                      <a:pt x="200" y="408"/>
                    </a:cubicBezTo>
                    <a:cubicBezTo>
                      <a:pt x="208" y="400"/>
                      <a:pt x="211" y="402"/>
                      <a:pt x="222" y="402"/>
                    </a:cubicBezTo>
                    <a:cubicBezTo>
                      <a:pt x="234" y="402"/>
                      <a:pt x="239" y="399"/>
                      <a:pt x="243" y="389"/>
                    </a:cubicBezTo>
                    <a:cubicBezTo>
                      <a:pt x="245" y="384"/>
                      <a:pt x="244" y="377"/>
                      <a:pt x="252" y="376"/>
                    </a:cubicBezTo>
                    <a:cubicBezTo>
                      <a:pt x="258" y="375"/>
                      <a:pt x="263" y="382"/>
                      <a:pt x="269" y="378"/>
                    </a:cubicBezTo>
                    <a:cubicBezTo>
                      <a:pt x="272" y="376"/>
                      <a:pt x="274" y="374"/>
                      <a:pt x="275" y="371"/>
                    </a:cubicBezTo>
                    <a:cubicBezTo>
                      <a:pt x="275" y="367"/>
                      <a:pt x="272" y="366"/>
                      <a:pt x="272" y="364"/>
                    </a:cubicBezTo>
                    <a:cubicBezTo>
                      <a:pt x="271" y="356"/>
                      <a:pt x="270" y="360"/>
                      <a:pt x="279" y="358"/>
                    </a:cubicBezTo>
                    <a:cubicBezTo>
                      <a:pt x="296" y="355"/>
                      <a:pt x="293" y="346"/>
                      <a:pt x="285" y="335"/>
                    </a:cubicBezTo>
                    <a:cubicBezTo>
                      <a:pt x="280" y="327"/>
                      <a:pt x="281" y="324"/>
                      <a:pt x="271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347788" y="1898650"/>
                <a:ext cx="98425" cy="50800"/>
              </a:xfrm>
              <a:custGeom>
                <a:avLst/>
                <a:gdLst>
                  <a:gd name="T0" fmla="*/ 14 w 200"/>
                  <a:gd name="T1" fmla="*/ 85 h 105"/>
                  <a:gd name="T2" fmla="*/ 25 w 200"/>
                  <a:gd name="T3" fmla="*/ 82 h 105"/>
                  <a:gd name="T4" fmla="*/ 24 w 200"/>
                  <a:gd name="T5" fmla="*/ 93 h 105"/>
                  <a:gd name="T6" fmla="*/ 48 w 200"/>
                  <a:gd name="T7" fmla="*/ 85 h 105"/>
                  <a:gd name="T8" fmla="*/ 45 w 200"/>
                  <a:gd name="T9" fmla="*/ 99 h 105"/>
                  <a:gd name="T10" fmla="*/ 65 w 200"/>
                  <a:gd name="T11" fmla="*/ 87 h 105"/>
                  <a:gd name="T12" fmla="*/ 80 w 200"/>
                  <a:gd name="T13" fmla="*/ 71 h 105"/>
                  <a:gd name="T14" fmla="*/ 84 w 200"/>
                  <a:gd name="T15" fmla="*/ 71 h 105"/>
                  <a:gd name="T16" fmla="*/ 80 w 200"/>
                  <a:gd name="T17" fmla="*/ 88 h 105"/>
                  <a:gd name="T18" fmla="*/ 106 w 200"/>
                  <a:gd name="T19" fmla="*/ 61 h 105"/>
                  <a:gd name="T20" fmla="*/ 128 w 200"/>
                  <a:gd name="T21" fmla="*/ 49 h 105"/>
                  <a:gd name="T22" fmla="*/ 111 w 200"/>
                  <a:gd name="T23" fmla="*/ 75 h 105"/>
                  <a:gd name="T24" fmla="*/ 127 w 200"/>
                  <a:gd name="T25" fmla="*/ 79 h 105"/>
                  <a:gd name="T26" fmla="*/ 136 w 200"/>
                  <a:gd name="T27" fmla="*/ 69 h 105"/>
                  <a:gd name="T28" fmla="*/ 152 w 200"/>
                  <a:gd name="T29" fmla="*/ 66 h 105"/>
                  <a:gd name="T30" fmla="*/ 163 w 200"/>
                  <a:gd name="T31" fmla="*/ 56 h 105"/>
                  <a:gd name="T32" fmla="*/ 168 w 200"/>
                  <a:gd name="T33" fmla="*/ 44 h 105"/>
                  <a:gd name="T34" fmla="*/ 189 w 200"/>
                  <a:gd name="T35" fmla="*/ 36 h 105"/>
                  <a:gd name="T36" fmla="*/ 196 w 200"/>
                  <a:gd name="T37" fmla="*/ 10 h 105"/>
                  <a:gd name="T38" fmla="*/ 166 w 200"/>
                  <a:gd name="T39" fmla="*/ 10 h 105"/>
                  <a:gd name="T40" fmla="*/ 157 w 200"/>
                  <a:gd name="T41" fmla="*/ 9 h 105"/>
                  <a:gd name="T42" fmla="*/ 143 w 200"/>
                  <a:gd name="T43" fmla="*/ 5 h 105"/>
                  <a:gd name="T44" fmla="*/ 112 w 200"/>
                  <a:gd name="T45" fmla="*/ 22 h 105"/>
                  <a:gd name="T46" fmla="*/ 60 w 200"/>
                  <a:gd name="T47" fmla="*/ 44 h 105"/>
                  <a:gd name="T48" fmla="*/ 54 w 200"/>
                  <a:gd name="T49" fmla="*/ 48 h 105"/>
                  <a:gd name="T50" fmla="*/ 10 w 200"/>
                  <a:gd name="T51" fmla="*/ 69 h 105"/>
                  <a:gd name="T52" fmla="*/ 14 w 200"/>
                  <a:gd name="T53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0" h="105">
                    <a:moveTo>
                      <a:pt x="14" y="85"/>
                    </a:moveTo>
                    <a:cubicBezTo>
                      <a:pt x="19" y="84"/>
                      <a:pt x="20" y="76"/>
                      <a:pt x="25" y="82"/>
                    </a:cubicBezTo>
                    <a:cubicBezTo>
                      <a:pt x="27" y="84"/>
                      <a:pt x="25" y="91"/>
                      <a:pt x="24" y="93"/>
                    </a:cubicBezTo>
                    <a:cubicBezTo>
                      <a:pt x="34" y="98"/>
                      <a:pt x="37" y="83"/>
                      <a:pt x="48" y="85"/>
                    </a:cubicBezTo>
                    <a:cubicBezTo>
                      <a:pt x="49" y="91"/>
                      <a:pt x="44" y="94"/>
                      <a:pt x="45" y="99"/>
                    </a:cubicBezTo>
                    <a:cubicBezTo>
                      <a:pt x="55" y="105"/>
                      <a:pt x="60" y="93"/>
                      <a:pt x="65" y="87"/>
                    </a:cubicBezTo>
                    <a:cubicBezTo>
                      <a:pt x="71" y="81"/>
                      <a:pt x="79" y="80"/>
                      <a:pt x="80" y="71"/>
                    </a:cubicBezTo>
                    <a:cubicBezTo>
                      <a:pt x="81" y="71"/>
                      <a:pt x="83" y="71"/>
                      <a:pt x="84" y="71"/>
                    </a:cubicBezTo>
                    <a:cubicBezTo>
                      <a:pt x="85" y="78"/>
                      <a:pt x="80" y="82"/>
                      <a:pt x="80" y="88"/>
                    </a:cubicBezTo>
                    <a:cubicBezTo>
                      <a:pt x="97" y="91"/>
                      <a:pt x="97" y="69"/>
                      <a:pt x="106" y="61"/>
                    </a:cubicBezTo>
                    <a:cubicBezTo>
                      <a:pt x="113" y="62"/>
                      <a:pt x="121" y="43"/>
                      <a:pt x="128" y="49"/>
                    </a:cubicBezTo>
                    <a:cubicBezTo>
                      <a:pt x="134" y="55"/>
                      <a:pt x="113" y="69"/>
                      <a:pt x="111" y="75"/>
                    </a:cubicBezTo>
                    <a:cubicBezTo>
                      <a:pt x="105" y="91"/>
                      <a:pt x="119" y="86"/>
                      <a:pt x="127" y="79"/>
                    </a:cubicBezTo>
                    <a:cubicBezTo>
                      <a:pt x="130" y="76"/>
                      <a:pt x="132" y="71"/>
                      <a:pt x="136" y="69"/>
                    </a:cubicBezTo>
                    <a:cubicBezTo>
                      <a:pt x="142" y="67"/>
                      <a:pt x="147" y="69"/>
                      <a:pt x="152" y="66"/>
                    </a:cubicBezTo>
                    <a:cubicBezTo>
                      <a:pt x="157" y="64"/>
                      <a:pt x="160" y="60"/>
                      <a:pt x="163" y="56"/>
                    </a:cubicBezTo>
                    <a:cubicBezTo>
                      <a:pt x="166" y="53"/>
                      <a:pt x="167" y="46"/>
                      <a:pt x="168" y="44"/>
                    </a:cubicBezTo>
                    <a:cubicBezTo>
                      <a:pt x="173" y="38"/>
                      <a:pt x="182" y="43"/>
                      <a:pt x="189" y="36"/>
                    </a:cubicBezTo>
                    <a:cubicBezTo>
                      <a:pt x="194" y="31"/>
                      <a:pt x="200" y="16"/>
                      <a:pt x="196" y="10"/>
                    </a:cubicBezTo>
                    <a:cubicBezTo>
                      <a:pt x="188" y="0"/>
                      <a:pt x="175" y="7"/>
                      <a:pt x="166" y="10"/>
                    </a:cubicBezTo>
                    <a:cubicBezTo>
                      <a:pt x="159" y="13"/>
                      <a:pt x="163" y="12"/>
                      <a:pt x="157" y="9"/>
                    </a:cubicBezTo>
                    <a:cubicBezTo>
                      <a:pt x="151" y="7"/>
                      <a:pt x="150" y="5"/>
                      <a:pt x="143" y="5"/>
                    </a:cubicBezTo>
                    <a:cubicBezTo>
                      <a:pt x="132" y="6"/>
                      <a:pt x="120" y="15"/>
                      <a:pt x="112" y="22"/>
                    </a:cubicBezTo>
                    <a:cubicBezTo>
                      <a:pt x="97" y="35"/>
                      <a:pt x="74" y="31"/>
                      <a:pt x="60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36" y="49"/>
                      <a:pt x="20" y="53"/>
                      <a:pt x="10" y="69"/>
                    </a:cubicBezTo>
                    <a:cubicBezTo>
                      <a:pt x="4" y="78"/>
                      <a:pt x="0" y="91"/>
                      <a:pt x="14" y="8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458913" y="1882775"/>
                <a:ext cx="9525" cy="22225"/>
              </a:xfrm>
              <a:custGeom>
                <a:avLst/>
                <a:gdLst>
                  <a:gd name="T0" fmla="*/ 15 w 20"/>
                  <a:gd name="T1" fmla="*/ 31 h 44"/>
                  <a:gd name="T2" fmla="*/ 19 w 20"/>
                  <a:gd name="T3" fmla="*/ 11 h 44"/>
                  <a:gd name="T4" fmla="*/ 1 w 20"/>
                  <a:gd name="T5" fmla="*/ 23 h 44"/>
                  <a:gd name="T6" fmla="*/ 3 w 20"/>
                  <a:gd name="T7" fmla="*/ 20 h 44"/>
                  <a:gd name="T8" fmla="*/ 15 w 20"/>
                  <a:gd name="T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4">
                    <a:moveTo>
                      <a:pt x="15" y="31"/>
                    </a:moveTo>
                    <a:cubicBezTo>
                      <a:pt x="20" y="24"/>
                      <a:pt x="10" y="17"/>
                      <a:pt x="19" y="11"/>
                    </a:cubicBezTo>
                    <a:cubicBezTo>
                      <a:pt x="9" y="0"/>
                      <a:pt x="3" y="16"/>
                      <a:pt x="1" y="23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29"/>
                      <a:pt x="6" y="44"/>
                      <a:pt x="15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0" name="Freeform 37"/>
              <p:cNvSpPr>
                <a:spLocks/>
              </p:cNvSpPr>
              <p:nvPr/>
            </p:nvSpPr>
            <p:spPr bwMode="auto">
              <a:xfrm>
                <a:off x="1465263" y="1897063"/>
                <a:ext cx="42863" cy="25400"/>
              </a:xfrm>
              <a:custGeom>
                <a:avLst/>
                <a:gdLst>
                  <a:gd name="T0" fmla="*/ 19 w 87"/>
                  <a:gd name="T1" fmla="*/ 51 h 53"/>
                  <a:gd name="T2" fmla="*/ 54 w 87"/>
                  <a:gd name="T3" fmla="*/ 41 h 53"/>
                  <a:gd name="T4" fmla="*/ 46 w 87"/>
                  <a:gd name="T5" fmla="*/ 22 h 53"/>
                  <a:gd name="T6" fmla="*/ 75 w 87"/>
                  <a:gd name="T7" fmla="*/ 21 h 53"/>
                  <a:gd name="T8" fmla="*/ 74 w 87"/>
                  <a:gd name="T9" fmla="*/ 6 h 53"/>
                  <a:gd name="T10" fmla="*/ 59 w 87"/>
                  <a:gd name="T11" fmla="*/ 5 h 53"/>
                  <a:gd name="T12" fmla="*/ 45 w 87"/>
                  <a:gd name="T13" fmla="*/ 0 h 53"/>
                  <a:gd name="T14" fmla="*/ 22 w 87"/>
                  <a:gd name="T15" fmla="*/ 6 h 53"/>
                  <a:gd name="T16" fmla="*/ 18 w 87"/>
                  <a:gd name="T17" fmla="*/ 7 h 53"/>
                  <a:gd name="T18" fmla="*/ 1 w 87"/>
                  <a:gd name="T19" fmla="*/ 30 h 53"/>
                  <a:gd name="T20" fmla="*/ 19 w 87"/>
                  <a:gd name="T21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53">
                    <a:moveTo>
                      <a:pt x="19" y="51"/>
                    </a:moveTo>
                    <a:cubicBezTo>
                      <a:pt x="29" y="53"/>
                      <a:pt x="48" y="49"/>
                      <a:pt x="54" y="41"/>
                    </a:cubicBezTo>
                    <a:cubicBezTo>
                      <a:pt x="62" y="31"/>
                      <a:pt x="52" y="30"/>
                      <a:pt x="46" y="22"/>
                    </a:cubicBezTo>
                    <a:cubicBezTo>
                      <a:pt x="51" y="16"/>
                      <a:pt x="67" y="24"/>
                      <a:pt x="75" y="21"/>
                    </a:cubicBezTo>
                    <a:cubicBezTo>
                      <a:pt x="87" y="17"/>
                      <a:pt x="86" y="8"/>
                      <a:pt x="74" y="6"/>
                    </a:cubicBezTo>
                    <a:cubicBezTo>
                      <a:pt x="69" y="4"/>
                      <a:pt x="64" y="6"/>
                      <a:pt x="59" y="5"/>
                    </a:cubicBezTo>
                    <a:cubicBezTo>
                      <a:pt x="54" y="4"/>
                      <a:pt x="51" y="0"/>
                      <a:pt x="45" y="0"/>
                    </a:cubicBezTo>
                    <a:cubicBezTo>
                      <a:pt x="38" y="1"/>
                      <a:pt x="30" y="14"/>
                      <a:pt x="22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13"/>
                      <a:pt x="2" y="21"/>
                      <a:pt x="1" y="30"/>
                    </a:cubicBezTo>
                    <a:cubicBezTo>
                      <a:pt x="0" y="41"/>
                      <a:pt x="9" y="49"/>
                      <a:pt x="19" y="5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1" name="Freeform 38"/>
              <p:cNvSpPr>
                <a:spLocks/>
              </p:cNvSpPr>
              <p:nvPr/>
            </p:nvSpPr>
            <p:spPr bwMode="auto">
              <a:xfrm>
                <a:off x="1547813" y="1866900"/>
                <a:ext cx="47625" cy="76200"/>
              </a:xfrm>
              <a:custGeom>
                <a:avLst/>
                <a:gdLst>
                  <a:gd name="T0" fmla="*/ 24 w 94"/>
                  <a:gd name="T1" fmla="*/ 87 h 154"/>
                  <a:gd name="T2" fmla="*/ 14 w 94"/>
                  <a:gd name="T3" fmla="*/ 104 h 154"/>
                  <a:gd name="T4" fmla="*/ 39 w 94"/>
                  <a:gd name="T5" fmla="*/ 101 h 154"/>
                  <a:gd name="T6" fmla="*/ 45 w 94"/>
                  <a:gd name="T7" fmla="*/ 108 h 154"/>
                  <a:gd name="T8" fmla="*/ 44 w 94"/>
                  <a:gd name="T9" fmla="*/ 113 h 154"/>
                  <a:gd name="T10" fmla="*/ 48 w 94"/>
                  <a:gd name="T11" fmla="*/ 117 h 154"/>
                  <a:gd name="T12" fmla="*/ 49 w 94"/>
                  <a:gd name="T13" fmla="*/ 127 h 154"/>
                  <a:gd name="T14" fmla="*/ 44 w 94"/>
                  <a:gd name="T15" fmla="*/ 141 h 154"/>
                  <a:gd name="T16" fmla="*/ 75 w 94"/>
                  <a:gd name="T17" fmla="*/ 130 h 154"/>
                  <a:gd name="T18" fmla="*/ 77 w 94"/>
                  <a:gd name="T19" fmla="*/ 106 h 154"/>
                  <a:gd name="T20" fmla="*/ 88 w 94"/>
                  <a:gd name="T21" fmla="*/ 86 h 154"/>
                  <a:gd name="T22" fmla="*/ 83 w 94"/>
                  <a:gd name="T23" fmla="*/ 64 h 154"/>
                  <a:gd name="T24" fmla="*/ 80 w 94"/>
                  <a:gd name="T25" fmla="*/ 45 h 154"/>
                  <a:gd name="T26" fmla="*/ 57 w 94"/>
                  <a:gd name="T27" fmla="*/ 48 h 154"/>
                  <a:gd name="T28" fmla="*/ 67 w 94"/>
                  <a:gd name="T29" fmla="*/ 24 h 154"/>
                  <a:gd name="T30" fmla="*/ 60 w 94"/>
                  <a:gd name="T31" fmla="*/ 4 h 154"/>
                  <a:gd name="T32" fmla="*/ 39 w 94"/>
                  <a:gd name="T33" fmla="*/ 8 h 154"/>
                  <a:gd name="T34" fmla="*/ 38 w 94"/>
                  <a:gd name="T35" fmla="*/ 6 h 154"/>
                  <a:gd name="T36" fmla="*/ 24 w 94"/>
                  <a:gd name="T37" fmla="*/ 36 h 154"/>
                  <a:gd name="T38" fmla="*/ 31 w 94"/>
                  <a:gd name="T39" fmla="*/ 50 h 154"/>
                  <a:gd name="T40" fmla="*/ 29 w 94"/>
                  <a:gd name="T41" fmla="*/ 67 h 154"/>
                  <a:gd name="T42" fmla="*/ 17 w 94"/>
                  <a:gd name="T43" fmla="*/ 68 h 154"/>
                  <a:gd name="T44" fmla="*/ 10 w 94"/>
                  <a:gd name="T45" fmla="*/ 62 h 154"/>
                  <a:gd name="T46" fmla="*/ 4 w 94"/>
                  <a:gd name="T47" fmla="*/ 82 h 154"/>
                  <a:gd name="T48" fmla="*/ 24 w 94"/>
                  <a:gd name="T49" fmla="*/ 8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4" h="154">
                    <a:moveTo>
                      <a:pt x="24" y="87"/>
                    </a:moveTo>
                    <a:cubicBezTo>
                      <a:pt x="33" y="94"/>
                      <a:pt x="15" y="96"/>
                      <a:pt x="14" y="104"/>
                    </a:cubicBezTo>
                    <a:cubicBezTo>
                      <a:pt x="22" y="105"/>
                      <a:pt x="31" y="98"/>
                      <a:pt x="39" y="101"/>
                    </a:cubicBezTo>
                    <a:cubicBezTo>
                      <a:pt x="45" y="103"/>
                      <a:pt x="42" y="102"/>
                      <a:pt x="45" y="108"/>
                    </a:cubicBezTo>
                    <a:cubicBezTo>
                      <a:pt x="45" y="109"/>
                      <a:pt x="43" y="111"/>
                      <a:pt x="44" y="113"/>
                    </a:cubicBezTo>
                    <a:cubicBezTo>
                      <a:pt x="44" y="115"/>
                      <a:pt x="48" y="116"/>
                      <a:pt x="48" y="117"/>
                    </a:cubicBezTo>
                    <a:cubicBezTo>
                      <a:pt x="49" y="122"/>
                      <a:pt x="50" y="121"/>
                      <a:pt x="49" y="127"/>
                    </a:cubicBezTo>
                    <a:cubicBezTo>
                      <a:pt x="47" y="131"/>
                      <a:pt x="42" y="136"/>
                      <a:pt x="44" y="141"/>
                    </a:cubicBezTo>
                    <a:cubicBezTo>
                      <a:pt x="49" y="154"/>
                      <a:pt x="70" y="137"/>
                      <a:pt x="75" y="130"/>
                    </a:cubicBezTo>
                    <a:cubicBezTo>
                      <a:pt x="80" y="121"/>
                      <a:pt x="77" y="115"/>
                      <a:pt x="77" y="106"/>
                    </a:cubicBezTo>
                    <a:cubicBezTo>
                      <a:pt x="78" y="94"/>
                      <a:pt x="84" y="95"/>
                      <a:pt x="88" y="86"/>
                    </a:cubicBezTo>
                    <a:cubicBezTo>
                      <a:pt x="94" y="77"/>
                      <a:pt x="87" y="71"/>
                      <a:pt x="83" y="64"/>
                    </a:cubicBezTo>
                    <a:cubicBezTo>
                      <a:pt x="77" y="55"/>
                      <a:pt x="82" y="55"/>
                      <a:pt x="80" y="45"/>
                    </a:cubicBezTo>
                    <a:cubicBezTo>
                      <a:pt x="75" y="44"/>
                      <a:pt x="59" y="50"/>
                      <a:pt x="57" y="48"/>
                    </a:cubicBezTo>
                    <a:cubicBezTo>
                      <a:pt x="50" y="42"/>
                      <a:pt x="65" y="29"/>
                      <a:pt x="67" y="24"/>
                    </a:cubicBezTo>
                    <a:cubicBezTo>
                      <a:pt x="69" y="16"/>
                      <a:pt x="69" y="8"/>
                      <a:pt x="60" y="4"/>
                    </a:cubicBezTo>
                    <a:cubicBezTo>
                      <a:pt x="52" y="0"/>
                      <a:pt x="47" y="7"/>
                      <a:pt x="39" y="8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27" y="1"/>
                      <a:pt x="20" y="28"/>
                      <a:pt x="24" y="36"/>
                    </a:cubicBezTo>
                    <a:cubicBezTo>
                      <a:pt x="26" y="42"/>
                      <a:pt x="31" y="43"/>
                      <a:pt x="31" y="50"/>
                    </a:cubicBezTo>
                    <a:cubicBezTo>
                      <a:pt x="31" y="56"/>
                      <a:pt x="26" y="61"/>
                      <a:pt x="29" y="67"/>
                    </a:cubicBezTo>
                    <a:cubicBezTo>
                      <a:pt x="26" y="68"/>
                      <a:pt x="20" y="69"/>
                      <a:pt x="17" y="68"/>
                    </a:cubicBezTo>
                    <a:cubicBezTo>
                      <a:pt x="13" y="67"/>
                      <a:pt x="15" y="62"/>
                      <a:pt x="10" y="62"/>
                    </a:cubicBezTo>
                    <a:cubicBezTo>
                      <a:pt x="2" y="63"/>
                      <a:pt x="0" y="78"/>
                      <a:pt x="4" y="82"/>
                    </a:cubicBezTo>
                    <a:cubicBezTo>
                      <a:pt x="9" y="89"/>
                      <a:pt x="19" y="82"/>
                      <a:pt x="24" y="8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2" name="Freeform 39"/>
              <p:cNvSpPr>
                <a:spLocks/>
              </p:cNvSpPr>
              <p:nvPr/>
            </p:nvSpPr>
            <p:spPr bwMode="auto">
              <a:xfrm>
                <a:off x="1592263" y="1901825"/>
                <a:ext cx="38100" cy="47625"/>
              </a:xfrm>
              <a:custGeom>
                <a:avLst/>
                <a:gdLst>
                  <a:gd name="T0" fmla="*/ 13 w 77"/>
                  <a:gd name="T1" fmla="*/ 93 h 97"/>
                  <a:gd name="T2" fmla="*/ 41 w 77"/>
                  <a:gd name="T3" fmla="*/ 84 h 97"/>
                  <a:gd name="T4" fmla="*/ 51 w 77"/>
                  <a:gd name="T5" fmla="*/ 84 h 97"/>
                  <a:gd name="T6" fmla="*/ 59 w 77"/>
                  <a:gd name="T7" fmla="*/ 75 h 97"/>
                  <a:gd name="T8" fmla="*/ 70 w 77"/>
                  <a:gd name="T9" fmla="*/ 71 h 97"/>
                  <a:gd name="T10" fmla="*/ 62 w 77"/>
                  <a:gd name="T11" fmla="*/ 62 h 97"/>
                  <a:gd name="T12" fmla="*/ 59 w 77"/>
                  <a:gd name="T13" fmla="*/ 59 h 97"/>
                  <a:gd name="T14" fmla="*/ 68 w 77"/>
                  <a:gd name="T15" fmla="*/ 38 h 97"/>
                  <a:gd name="T16" fmla="*/ 59 w 77"/>
                  <a:gd name="T17" fmla="*/ 27 h 97"/>
                  <a:gd name="T18" fmla="*/ 53 w 77"/>
                  <a:gd name="T19" fmla="*/ 15 h 97"/>
                  <a:gd name="T20" fmla="*/ 51 w 77"/>
                  <a:gd name="T21" fmla="*/ 11 h 97"/>
                  <a:gd name="T22" fmla="*/ 35 w 77"/>
                  <a:gd name="T23" fmla="*/ 19 h 97"/>
                  <a:gd name="T24" fmla="*/ 18 w 77"/>
                  <a:gd name="T25" fmla="*/ 37 h 97"/>
                  <a:gd name="T26" fmla="*/ 21 w 77"/>
                  <a:gd name="T27" fmla="*/ 61 h 97"/>
                  <a:gd name="T28" fmla="*/ 12 w 77"/>
                  <a:gd name="T29" fmla="*/ 64 h 97"/>
                  <a:gd name="T30" fmla="*/ 5 w 77"/>
                  <a:gd name="T31" fmla="*/ 77 h 97"/>
                  <a:gd name="T32" fmla="*/ 13 w 77"/>
                  <a:gd name="T33" fmla="*/ 9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7">
                    <a:moveTo>
                      <a:pt x="13" y="93"/>
                    </a:moveTo>
                    <a:cubicBezTo>
                      <a:pt x="23" y="91"/>
                      <a:pt x="30" y="86"/>
                      <a:pt x="41" y="84"/>
                    </a:cubicBezTo>
                    <a:cubicBezTo>
                      <a:pt x="45" y="84"/>
                      <a:pt x="47" y="86"/>
                      <a:pt x="51" y="84"/>
                    </a:cubicBezTo>
                    <a:cubicBezTo>
                      <a:pt x="54" y="82"/>
                      <a:pt x="55" y="77"/>
                      <a:pt x="59" y="75"/>
                    </a:cubicBezTo>
                    <a:cubicBezTo>
                      <a:pt x="61" y="73"/>
                      <a:pt x="68" y="76"/>
                      <a:pt x="70" y="71"/>
                    </a:cubicBezTo>
                    <a:cubicBezTo>
                      <a:pt x="73" y="64"/>
                      <a:pt x="63" y="65"/>
                      <a:pt x="62" y="62"/>
                    </a:cubicBezTo>
                    <a:cubicBezTo>
                      <a:pt x="62" y="62"/>
                      <a:pt x="59" y="59"/>
                      <a:pt x="59" y="59"/>
                    </a:cubicBezTo>
                    <a:cubicBezTo>
                      <a:pt x="70" y="56"/>
                      <a:pt x="77" y="47"/>
                      <a:pt x="68" y="38"/>
                    </a:cubicBezTo>
                    <a:cubicBezTo>
                      <a:pt x="62" y="32"/>
                      <a:pt x="61" y="36"/>
                      <a:pt x="59" y="27"/>
                    </a:cubicBezTo>
                    <a:cubicBezTo>
                      <a:pt x="58" y="22"/>
                      <a:pt x="61" y="15"/>
                      <a:pt x="53" y="15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5" y="0"/>
                      <a:pt x="38" y="15"/>
                      <a:pt x="35" y="19"/>
                    </a:cubicBezTo>
                    <a:cubicBezTo>
                      <a:pt x="31" y="25"/>
                      <a:pt x="21" y="31"/>
                      <a:pt x="18" y="37"/>
                    </a:cubicBezTo>
                    <a:cubicBezTo>
                      <a:pt x="15" y="45"/>
                      <a:pt x="25" y="54"/>
                      <a:pt x="21" y="61"/>
                    </a:cubicBezTo>
                    <a:cubicBezTo>
                      <a:pt x="19" y="64"/>
                      <a:pt x="15" y="62"/>
                      <a:pt x="12" y="64"/>
                    </a:cubicBezTo>
                    <a:cubicBezTo>
                      <a:pt x="7" y="68"/>
                      <a:pt x="7" y="71"/>
                      <a:pt x="5" y="77"/>
                    </a:cubicBezTo>
                    <a:cubicBezTo>
                      <a:pt x="3" y="86"/>
                      <a:pt x="0" y="97"/>
                      <a:pt x="13" y="9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3" name="Freeform 40"/>
              <p:cNvSpPr>
                <a:spLocks/>
              </p:cNvSpPr>
              <p:nvPr/>
            </p:nvSpPr>
            <p:spPr bwMode="auto">
              <a:xfrm>
                <a:off x="1624013" y="1855788"/>
                <a:ext cx="15875" cy="19050"/>
              </a:xfrm>
              <a:custGeom>
                <a:avLst/>
                <a:gdLst>
                  <a:gd name="T0" fmla="*/ 7 w 33"/>
                  <a:gd name="T1" fmla="*/ 24 h 38"/>
                  <a:gd name="T2" fmla="*/ 7 w 33"/>
                  <a:gd name="T3" fmla="*/ 38 h 38"/>
                  <a:gd name="T4" fmla="*/ 27 w 33"/>
                  <a:gd name="T5" fmla="*/ 18 h 38"/>
                  <a:gd name="T6" fmla="*/ 10 w 33"/>
                  <a:gd name="T7" fmla="*/ 0 h 38"/>
                  <a:gd name="T8" fmla="*/ 5 w 33"/>
                  <a:gd name="T9" fmla="*/ 12 h 38"/>
                  <a:gd name="T10" fmla="*/ 7 w 33"/>
                  <a:gd name="T11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8">
                    <a:moveTo>
                      <a:pt x="7" y="24"/>
                    </a:moveTo>
                    <a:cubicBezTo>
                      <a:pt x="7" y="29"/>
                      <a:pt x="7" y="33"/>
                      <a:pt x="7" y="38"/>
                    </a:cubicBezTo>
                    <a:cubicBezTo>
                      <a:pt x="10" y="38"/>
                      <a:pt x="25" y="22"/>
                      <a:pt x="27" y="18"/>
                    </a:cubicBezTo>
                    <a:cubicBezTo>
                      <a:pt x="33" y="4"/>
                      <a:pt x="15" y="6"/>
                      <a:pt x="10" y="0"/>
                    </a:cubicBezTo>
                    <a:cubicBezTo>
                      <a:pt x="10" y="0"/>
                      <a:pt x="3" y="8"/>
                      <a:pt x="5" y="12"/>
                    </a:cubicBezTo>
                    <a:cubicBezTo>
                      <a:pt x="6" y="15"/>
                      <a:pt x="0" y="22"/>
                      <a:pt x="7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4" name="Freeform 41"/>
              <p:cNvSpPr>
                <a:spLocks/>
              </p:cNvSpPr>
              <p:nvPr/>
            </p:nvSpPr>
            <p:spPr bwMode="auto">
              <a:xfrm>
                <a:off x="1481138" y="1874838"/>
                <a:ext cx="36513" cy="25400"/>
              </a:xfrm>
              <a:custGeom>
                <a:avLst/>
                <a:gdLst>
                  <a:gd name="T0" fmla="*/ 17 w 75"/>
                  <a:gd name="T1" fmla="*/ 23 h 51"/>
                  <a:gd name="T2" fmla="*/ 34 w 75"/>
                  <a:gd name="T3" fmla="*/ 32 h 51"/>
                  <a:gd name="T4" fmla="*/ 74 w 75"/>
                  <a:gd name="T5" fmla="*/ 27 h 51"/>
                  <a:gd name="T6" fmla="*/ 65 w 75"/>
                  <a:gd name="T7" fmla="*/ 6 h 51"/>
                  <a:gd name="T8" fmla="*/ 46 w 75"/>
                  <a:gd name="T9" fmla="*/ 10 h 51"/>
                  <a:gd name="T10" fmla="*/ 25 w 75"/>
                  <a:gd name="T11" fmla="*/ 7 h 51"/>
                  <a:gd name="T12" fmla="*/ 16 w 75"/>
                  <a:gd name="T13" fmla="*/ 5 h 51"/>
                  <a:gd name="T14" fmla="*/ 4 w 75"/>
                  <a:gd name="T15" fmla="*/ 10 h 51"/>
                  <a:gd name="T16" fmla="*/ 2 w 75"/>
                  <a:gd name="T17" fmla="*/ 12 h 51"/>
                  <a:gd name="T18" fmla="*/ 17 w 75"/>
                  <a:gd name="T19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51">
                    <a:moveTo>
                      <a:pt x="17" y="23"/>
                    </a:moveTo>
                    <a:cubicBezTo>
                      <a:pt x="25" y="24"/>
                      <a:pt x="27" y="30"/>
                      <a:pt x="34" y="32"/>
                    </a:cubicBezTo>
                    <a:cubicBezTo>
                      <a:pt x="47" y="38"/>
                      <a:pt x="69" y="51"/>
                      <a:pt x="74" y="27"/>
                    </a:cubicBezTo>
                    <a:cubicBezTo>
                      <a:pt x="75" y="18"/>
                      <a:pt x="72" y="10"/>
                      <a:pt x="65" y="6"/>
                    </a:cubicBezTo>
                    <a:cubicBezTo>
                      <a:pt x="55" y="0"/>
                      <a:pt x="54" y="6"/>
                      <a:pt x="46" y="10"/>
                    </a:cubicBezTo>
                    <a:cubicBezTo>
                      <a:pt x="39" y="13"/>
                      <a:pt x="33" y="10"/>
                      <a:pt x="25" y="7"/>
                    </a:cubicBezTo>
                    <a:cubicBezTo>
                      <a:pt x="22" y="7"/>
                      <a:pt x="20" y="4"/>
                      <a:pt x="16" y="5"/>
                    </a:cubicBezTo>
                    <a:cubicBezTo>
                      <a:pt x="12" y="5"/>
                      <a:pt x="10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24"/>
                      <a:pt x="10" y="21"/>
                      <a:pt x="17" y="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5" name="Freeform 42"/>
              <p:cNvSpPr>
                <a:spLocks/>
              </p:cNvSpPr>
              <p:nvPr/>
            </p:nvSpPr>
            <p:spPr bwMode="auto">
              <a:xfrm>
                <a:off x="1377951" y="1936750"/>
                <a:ext cx="117475" cy="76200"/>
              </a:xfrm>
              <a:custGeom>
                <a:avLst/>
                <a:gdLst>
                  <a:gd name="T0" fmla="*/ 149 w 240"/>
                  <a:gd name="T1" fmla="*/ 94 h 156"/>
                  <a:gd name="T2" fmla="*/ 120 w 240"/>
                  <a:gd name="T3" fmla="*/ 65 h 156"/>
                  <a:gd name="T4" fmla="*/ 130 w 240"/>
                  <a:gd name="T5" fmla="*/ 47 h 156"/>
                  <a:gd name="T6" fmla="*/ 125 w 240"/>
                  <a:gd name="T7" fmla="*/ 39 h 156"/>
                  <a:gd name="T8" fmla="*/ 125 w 240"/>
                  <a:gd name="T9" fmla="*/ 27 h 156"/>
                  <a:gd name="T10" fmla="*/ 110 w 240"/>
                  <a:gd name="T11" fmla="*/ 25 h 156"/>
                  <a:gd name="T12" fmla="*/ 113 w 240"/>
                  <a:gd name="T13" fmla="*/ 8 h 156"/>
                  <a:gd name="T14" fmla="*/ 90 w 240"/>
                  <a:gd name="T15" fmla="*/ 7 h 156"/>
                  <a:gd name="T16" fmla="*/ 78 w 240"/>
                  <a:gd name="T17" fmla="*/ 19 h 156"/>
                  <a:gd name="T18" fmla="*/ 90 w 240"/>
                  <a:gd name="T19" fmla="*/ 25 h 156"/>
                  <a:gd name="T20" fmla="*/ 62 w 240"/>
                  <a:gd name="T21" fmla="*/ 21 h 156"/>
                  <a:gd name="T22" fmla="*/ 49 w 240"/>
                  <a:gd name="T23" fmla="*/ 35 h 156"/>
                  <a:gd name="T24" fmla="*/ 62 w 240"/>
                  <a:gd name="T25" fmla="*/ 44 h 156"/>
                  <a:gd name="T26" fmla="*/ 34 w 240"/>
                  <a:gd name="T27" fmla="*/ 44 h 156"/>
                  <a:gd name="T28" fmla="*/ 38 w 240"/>
                  <a:gd name="T29" fmla="*/ 41 h 156"/>
                  <a:gd name="T30" fmla="*/ 30 w 240"/>
                  <a:gd name="T31" fmla="*/ 46 h 156"/>
                  <a:gd name="T32" fmla="*/ 26 w 240"/>
                  <a:gd name="T33" fmla="*/ 50 h 156"/>
                  <a:gd name="T34" fmla="*/ 28 w 240"/>
                  <a:gd name="T35" fmla="*/ 48 h 156"/>
                  <a:gd name="T36" fmla="*/ 27 w 240"/>
                  <a:gd name="T37" fmla="*/ 53 h 156"/>
                  <a:gd name="T38" fmla="*/ 39 w 240"/>
                  <a:gd name="T39" fmla="*/ 56 h 156"/>
                  <a:gd name="T40" fmla="*/ 55 w 240"/>
                  <a:gd name="T41" fmla="*/ 57 h 156"/>
                  <a:gd name="T42" fmla="*/ 46 w 240"/>
                  <a:gd name="T43" fmla="*/ 70 h 156"/>
                  <a:gd name="T44" fmla="*/ 1 w 240"/>
                  <a:gd name="T45" fmla="*/ 75 h 156"/>
                  <a:gd name="T46" fmla="*/ 18 w 240"/>
                  <a:gd name="T47" fmla="*/ 88 h 156"/>
                  <a:gd name="T48" fmla="*/ 20 w 240"/>
                  <a:gd name="T49" fmla="*/ 99 h 156"/>
                  <a:gd name="T50" fmla="*/ 32 w 240"/>
                  <a:gd name="T51" fmla="*/ 102 h 156"/>
                  <a:gd name="T52" fmla="*/ 54 w 240"/>
                  <a:gd name="T53" fmla="*/ 95 h 156"/>
                  <a:gd name="T54" fmla="*/ 80 w 240"/>
                  <a:gd name="T55" fmla="*/ 84 h 156"/>
                  <a:gd name="T56" fmla="*/ 84 w 240"/>
                  <a:gd name="T57" fmla="*/ 104 h 156"/>
                  <a:gd name="T58" fmla="*/ 102 w 240"/>
                  <a:gd name="T59" fmla="*/ 105 h 156"/>
                  <a:gd name="T60" fmla="*/ 114 w 240"/>
                  <a:gd name="T61" fmla="*/ 112 h 156"/>
                  <a:gd name="T62" fmla="*/ 52 w 240"/>
                  <a:gd name="T63" fmla="*/ 128 h 156"/>
                  <a:gd name="T64" fmla="*/ 28 w 240"/>
                  <a:gd name="T65" fmla="*/ 141 h 156"/>
                  <a:gd name="T66" fmla="*/ 64 w 240"/>
                  <a:gd name="T67" fmla="*/ 155 h 156"/>
                  <a:gd name="T68" fmla="*/ 123 w 240"/>
                  <a:gd name="T69" fmla="*/ 137 h 156"/>
                  <a:gd name="T70" fmla="*/ 151 w 240"/>
                  <a:gd name="T71" fmla="*/ 140 h 156"/>
                  <a:gd name="T72" fmla="*/ 176 w 240"/>
                  <a:gd name="T73" fmla="*/ 150 h 156"/>
                  <a:gd name="T74" fmla="*/ 209 w 240"/>
                  <a:gd name="T75" fmla="*/ 135 h 156"/>
                  <a:gd name="T76" fmla="*/ 218 w 240"/>
                  <a:gd name="T77" fmla="*/ 153 h 156"/>
                  <a:gd name="T78" fmla="*/ 231 w 240"/>
                  <a:gd name="T79" fmla="*/ 140 h 156"/>
                  <a:gd name="T80" fmla="*/ 216 w 240"/>
                  <a:gd name="T81" fmla="*/ 134 h 156"/>
                  <a:gd name="T82" fmla="*/ 221 w 240"/>
                  <a:gd name="T83" fmla="*/ 117 h 156"/>
                  <a:gd name="T84" fmla="*/ 228 w 240"/>
                  <a:gd name="T85" fmla="*/ 84 h 156"/>
                  <a:gd name="T86" fmla="*/ 201 w 240"/>
                  <a:gd name="T87" fmla="*/ 105 h 156"/>
                  <a:gd name="T88" fmla="*/ 204 w 240"/>
                  <a:gd name="T89" fmla="*/ 83 h 156"/>
                  <a:gd name="T90" fmla="*/ 192 w 240"/>
                  <a:gd name="T91" fmla="*/ 84 h 156"/>
                  <a:gd name="T92" fmla="*/ 195 w 240"/>
                  <a:gd name="T93" fmla="*/ 67 h 156"/>
                  <a:gd name="T94" fmla="*/ 195 w 240"/>
                  <a:gd name="T95" fmla="*/ 64 h 156"/>
                  <a:gd name="T96" fmla="*/ 212 w 240"/>
                  <a:gd name="T97" fmla="*/ 50 h 156"/>
                  <a:gd name="T98" fmla="*/ 211 w 240"/>
                  <a:gd name="T99" fmla="*/ 39 h 156"/>
                  <a:gd name="T100" fmla="*/ 218 w 240"/>
                  <a:gd name="T101" fmla="*/ 28 h 156"/>
                  <a:gd name="T102" fmla="*/ 204 w 240"/>
                  <a:gd name="T103" fmla="*/ 18 h 156"/>
                  <a:gd name="T104" fmla="*/ 182 w 240"/>
                  <a:gd name="T105" fmla="*/ 33 h 156"/>
                  <a:gd name="T106" fmla="*/ 170 w 240"/>
                  <a:gd name="T107" fmla="*/ 48 h 156"/>
                  <a:gd name="T108" fmla="*/ 168 w 240"/>
                  <a:gd name="T109" fmla="*/ 69 h 156"/>
                  <a:gd name="T110" fmla="*/ 157 w 240"/>
                  <a:gd name="T111" fmla="*/ 74 h 156"/>
                  <a:gd name="T112" fmla="*/ 162 w 240"/>
                  <a:gd name="T113" fmla="*/ 85 h 156"/>
                  <a:gd name="T114" fmla="*/ 149 w 240"/>
                  <a:gd name="T115" fmla="*/ 9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0" h="156">
                    <a:moveTo>
                      <a:pt x="149" y="94"/>
                    </a:moveTo>
                    <a:cubicBezTo>
                      <a:pt x="137" y="91"/>
                      <a:pt x="111" y="81"/>
                      <a:pt x="120" y="65"/>
                    </a:cubicBezTo>
                    <a:cubicBezTo>
                      <a:pt x="126" y="56"/>
                      <a:pt x="135" y="60"/>
                      <a:pt x="130" y="47"/>
                    </a:cubicBezTo>
                    <a:cubicBezTo>
                      <a:pt x="129" y="44"/>
                      <a:pt x="126" y="43"/>
                      <a:pt x="125" y="39"/>
                    </a:cubicBezTo>
                    <a:cubicBezTo>
                      <a:pt x="124" y="36"/>
                      <a:pt x="125" y="30"/>
                      <a:pt x="125" y="27"/>
                    </a:cubicBezTo>
                    <a:cubicBezTo>
                      <a:pt x="120" y="26"/>
                      <a:pt x="115" y="27"/>
                      <a:pt x="110" y="25"/>
                    </a:cubicBezTo>
                    <a:cubicBezTo>
                      <a:pt x="110" y="20"/>
                      <a:pt x="116" y="12"/>
                      <a:pt x="113" y="8"/>
                    </a:cubicBezTo>
                    <a:cubicBezTo>
                      <a:pt x="109" y="0"/>
                      <a:pt x="96" y="4"/>
                      <a:pt x="90" y="7"/>
                    </a:cubicBezTo>
                    <a:cubicBezTo>
                      <a:pt x="86" y="9"/>
                      <a:pt x="76" y="13"/>
                      <a:pt x="78" y="19"/>
                    </a:cubicBezTo>
                    <a:cubicBezTo>
                      <a:pt x="80" y="23"/>
                      <a:pt x="89" y="20"/>
                      <a:pt x="90" y="25"/>
                    </a:cubicBezTo>
                    <a:cubicBezTo>
                      <a:pt x="93" y="36"/>
                      <a:pt x="68" y="20"/>
                      <a:pt x="62" y="21"/>
                    </a:cubicBezTo>
                    <a:cubicBezTo>
                      <a:pt x="55" y="22"/>
                      <a:pt x="47" y="28"/>
                      <a:pt x="49" y="35"/>
                    </a:cubicBezTo>
                    <a:cubicBezTo>
                      <a:pt x="51" y="42"/>
                      <a:pt x="58" y="41"/>
                      <a:pt x="62" y="44"/>
                    </a:cubicBezTo>
                    <a:cubicBezTo>
                      <a:pt x="56" y="52"/>
                      <a:pt x="44" y="42"/>
                      <a:pt x="34" y="44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5" y="41"/>
                      <a:pt x="32" y="43"/>
                      <a:pt x="30" y="46"/>
                    </a:cubicBezTo>
                    <a:cubicBezTo>
                      <a:pt x="29" y="47"/>
                      <a:pt x="27" y="48"/>
                      <a:pt x="26" y="5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50"/>
                      <a:pt x="27" y="52"/>
                      <a:pt x="27" y="53"/>
                    </a:cubicBezTo>
                    <a:cubicBezTo>
                      <a:pt x="31" y="53"/>
                      <a:pt x="35" y="55"/>
                      <a:pt x="39" y="56"/>
                    </a:cubicBezTo>
                    <a:cubicBezTo>
                      <a:pt x="43" y="57"/>
                      <a:pt x="52" y="56"/>
                      <a:pt x="55" y="57"/>
                    </a:cubicBezTo>
                    <a:cubicBezTo>
                      <a:pt x="65" y="64"/>
                      <a:pt x="53" y="71"/>
                      <a:pt x="46" y="70"/>
                    </a:cubicBezTo>
                    <a:cubicBezTo>
                      <a:pt x="35" y="69"/>
                      <a:pt x="5" y="52"/>
                      <a:pt x="1" y="75"/>
                    </a:cubicBezTo>
                    <a:cubicBezTo>
                      <a:pt x="0" y="88"/>
                      <a:pt x="14" y="81"/>
                      <a:pt x="18" y="88"/>
                    </a:cubicBezTo>
                    <a:cubicBezTo>
                      <a:pt x="20" y="91"/>
                      <a:pt x="17" y="96"/>
                      <a:pt x="20" y="99"/>
                    </a:cubicBezTo>
                    <a:cubicBezTo>
                      <a:pt x="23" y="102"/>
                      <a:pt x="28" y="102"/>
                      <a:pt x="32" y="102"/>
                    </a:cubicBezTo>
                    <a:cubicBezTo>
                      <a:pt x="40" y="102"/>
                      <a:pt x="48" y="99"/>
                      <a:pt x="54" y="95"/>
                    </a:cubicBezTo>
                    <a:cubicBezTo>
                      <a:pt x="62" y="89"/>
                      <a:pt x="68" y="82"/>
                      <a:pt x="80" y="84"/>
                    </a:cubicBezTo>
                    <a:cubicBezTo>
                      <a:pt x="78" y="96"/>
                      <a:pt x="61" y="103"/>
                      <a:pt x="84" y="104"/>
                    </a:cubicBezTo>
                    <a:cubicBezTo>
                      <a:pt x="90" y="104"/>
                      <a:pt x="96" y="103"/>
                      <a:pt x="102" y="105"/>
                    </a:cubicBezTo>
                    <a:cubicBezTo>
                      <a:pt x="107" y="107"/>
                      <a:pt x="109" y="111"/>
                      <a:pt x="114" y="112"/>
                    </a:cubicBezTo>
                    <a:cubicBezTo>
                      <a:pt x="106" y="127"/>
                      <a:pt x="67" y="127"/>
                      <a:pt x="52" y="128"/>
                    </a:cubicBezTo>
                    <a:cubicBezTo>
                      <a:pt x="44" y="129"/>
                      <a:pt x="28" y="130"/>
                      <a:pt x="28" y="141"/>
                    </a:cubicBezTo>
                    <a:cubicBezTo>
                      <a:pt x="28" y="155"/>
                      <a:pt x="55" y="156"/>
                      <a:pt x="64" y="155"/>
                    </a:cubicBezTo>
                    <a:cubicBezTo>
                      <a:pt x="86" y="153"/>
                      <a:pt x="101" y="137"/>
                      <a:pt x="123" y="137"/>
                    </a:cubicBezTo>
                    <a:cubicBezTo>
                      <a:pt x="132" y="137"/>
                      <a:pt x="143" y="136"/>
                      <a:pt x="151" y="140"/>
                    </a:cubicBezTo>
                    <a:cubicBezTo>
                      <a:pt x="160" y="144"/>
                      <a:pt x="164" y="151"/>
                      <a:pt x="176" y="150"/>
                    </a:cubicBezTo>
                    <a:cubicBezTo>
                      <a:pt x="187" y="150"/>
                      <a:pt x="202" y="142"/>
                      <a:pt x="209" y="135"/>
                    </a:cubicBezTo>
                    <a:cubicBezTo>
                      <a:pt x="211" y="141"/>
                      <a:pt x="210" y="151"/>
                      <a:pt x="218" y="153"/>
                    </a:cubicBezTo>
                    <a:cubicBezTo>
                      <a:pt x="225" y="156"/>
                      <a:pt x="233" y="148"/>
                      <a:pt x="231" y="140"/>
                    </a:cubicBezTo>
                    <a:cubicBezTo>
                      <a:pt x="229" y="130"/>
                      <a:pt x="220" y="138"/>
                      <a:pt x="216" y="134"/>
                    </a:cubicBezTo>
                    <a:cubicBezTo>
                      <a:pt x="210" y="130"/>
                      <a:pt x="218" y="121"/>
                      <a:pt x="221" y="117"/>
                    </a:cubicBezTo>
                    <a:cubicBezTo>
                      <a:pt x="228" y="109"/>
                      <a:pt x="240" y="91"/>
                      <a:pt x="228" y="84"/>
                    </a:cubicBezTo>
                    <a:cubicBezTo>
                      <a:pt x="207" y="72"/>
                      <a:pt x="214" y="108"/>
                      <a:pt x="201" y="105"/>
                    </a:cubicBezTo>
                    <a:cubicBezTo>
                      <a:pt x="200" y="97"/>
                      <a:pt x="205" y="90"/>
                      <a:pt x="204" y="83"/>
                    </a:cubicBezTo>
                    <a:cubicBezTo>
                      <a:pt x="200" y="82"/>
                      <a:pt x="196" y="81"/>
                      <a:pt x="192" y="84"/>
                    </a:cubicBezTo>
                    <a:cubicBezTo>
                      <a:pt x="192" y="78"/>
                      <a:pt x="204" y="70"/>
                      <a:pt x="195" y="67"/>
                    </a:cubicBezTo>
                    <a:cubicBezTo>
                      <a:pt x="195" y="67"/>
                      <a:pt x="195" y="64"/>
                      <a:pt x="195" y="64"/>
                    </a:cubicBezTo>
                    <a:cubicBezTo>
                      <a:pt x="202" y="61"/>
                      <a:pt x="210" y="58"/>
                      <a:pt x="212" y="50"/>
                    </a:cubicBezTo>
                    <a:cubicBezTo>
                      <a:pt x="213" y="46"/>
                      <a:pt x="210" y="44"/>
                      <a:pt x="211" y="39"/>
                    </a:cubicBezTo>
                    <a:cubicBezTo>
                      <a:pt x="212" y="35"/>
                      <a:pt x="216" y="33"/>
                      <a:pt x="218" y="28"/>
                    </a:cubicBezTo>
                    <a:cubicBezTo>
                      <a:pt x="223" y="17"/>
                      <a:pt x="215" y="14"/>
                      <a:pt x="204" y="18"/>
                    </a:cubicBezTo>
                    <a:cubicBezTo>
                      <a:pt x="196" y="21"/>
                      <a:pt x="190" y="30"/>
                      <a:pt x="182" y="33"/>
                    </a:cubicBezTo>
                    <a:cubicBezTo>
                      <a:pt x="174" y="37"/>
                      <a:pt x="167" y="36"/>
                      <a:pt x="170" y="48"/>
                    </a:cubicBezTo>
                    <a:cubicBezTo>
                      <a:pt x="174" y="59"/>
                      <a:pt x="180" y="61"/>
                      <a:pt x="168" y="69"/>
                    </a:cubicBezTo>
                    <a:cubicBezTo>
                      <a:pt x="165" y="71"/>
                      <a:pt x="159" y="71"/>
                      <a:pt x="157" y="74"/>
                    </a:cubicBezTo>
                    <a:cubicBezTo>
                      <a:pt x="153" y="81"/>
                      <a:pt x="159" y="81"/>
                      <a:pt x="162" y="85"/>
                    </a:cubicBezTo>
                    <a:cubicBezTo>
                      <a:pt x="169" y="97"/>
                      <a:pt x="159" y="97"/>
                      <a:pt x="149" y="9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6" name="Freeform 43"/>
              <p:cNvSpPr>
                <a:spLocks/>
              </p:cNvSpPr>
              <p:nvPr/>
            </p:nvSpPr>
            <p:spPr bwMode="auto">
              <a:xfrm>
                <a:off x="1574801" y="1970088"/>
                <a:ext cx="104775" cy="109538"/>
              </a:xfrm>
              <a:custGeom>
                <a:avLst/>
                <a:gdLst>
                  <a:gd name="T0" fmla="*/ 111 w 214"/>
                  <a:gd name="T1" fmla="*/ 132 h 220"/>
                  <a:gd name="T2" fmla="*/ 98 w 214"/>
                  <a:gd name="T3" fmla="*/ 131 h 220"/>
                  <a:gd name="T4" fmla="*/ 93 w 214"/>
                  <a:gd name="T5" fmla="*/ 127 h 220"/>
                  <a:gd name="T6" fmla="*/ 85 w 214"/>
                  <a:gd name="T7" fmla="*/ 127 h 220"/>
                  <a:gd name="T8" fmla="*/ 90 w 214"/>
                  <a:gd name="T9" fmla="*/ 102 h 220"/>
                  <a:gd name="T10" fmla="*/ 72 w 214"/>
                  <a:gd name="T11" fmla="*/ 81 h 220"/>
                  <a:gd name="T12" fmla="*/ 102 w 214"/>
                  <a:gd name="T13" fmla="*/ 85 h 220"/>
                  <a:gd name="T14" fmla="*/ 90 w 214"/>
                  <a:gd name="T15" fmla="*/ 62 h 220"/>
                  <a:gd name="T16" fmla="*/ 93 w 214"/>
                  <a:gd name="T17" fmla="*/ 45 h 220"/>
                  <a:gd name="T18" fmla="*/ 75 w 214"/>
                  <a:gd name="T19" fmla="*/ 41 h 220"/>
                  <a:gd name="T20" fmla="*/ 72 w 214"/>
                  <a:gd name="T21" fmla="*/ 41 h 220"/>
                  <a:gd name="T22" fmla="*/ 64 w 214"/>
                  <a:gd name="T23" fmla="*/ 37 h 220"/>
                  <a:gd name="T24" fmla="*/ 57 w 214"/>
                  <a:gd name="T25" fmla="*/ 9 h 220"/>
                  <a:gd name="T26" fmla="*/ 29 w 214"/>
                  <a:gd name="T27" fmla="*/ 0 h 220"/>
                  <a:gd name="T28" fmla="*/ 8 w 214"/>
                  <a:gd name="T29" fmla="*/ 15 h 220"/>
                  <a:gd name="T30" fmla="*/ 1 w 214"/>
                  <a:gd name="T31" fmla="*/ 28 h 220"/>
                  <a:gd name="T32" fmla="*/ 13 w 214"/>
                  <a:gd name="T33" fmla="*/ 34 h 220"/>
                  <a:gd name="T34" fmla="*/ 15 w 214"/>
                  <a:gd name="T35" fmla="*/ 57 h 220"/>
                  <a:gd name="T36" fmla="*/ 36 w 214"/>
                  <a:gd name="T37" fmla="*/ 55 h 220"/>
                  <a:gd name="T38" fmla="*/ 44 w 214"/>
                  <a:gd name="T39" fmla="*/ 95 h 220"/>
                  <a:gd name="T40" fmla="*/ 38 w 214"/>
                  <a:gd name="T41" fmla="*/ 113 h 220"/>
                  <a:gd name="T42" fmla="*/ 25 w 214"/>
                  <a:gd name="T43" fmla="*/ 132 h 220"/>
                  <a:gd name="T44" fmla="*/ 22 w 214"/>
                  <a:gd name="T45" fmla="*/ 154 h 220"/>
                  <a:gd name="T46" fmla="*/ 24 w 214"/>
                  <a:gd name="T47" fmla="*/ 172 h 220"/>
                  <a:gd name="T48" fmla="*/ 29 w 214"/>
                  <a:gd name="T49" fmla="*/ 170 h 220"/>
                  <a:gd name="T50" fmla="*/ 45 w 214"/>
                  <a:gd name="T51" fmla="*/ 186 h 220"/>
                  <a:gd name="T52" fmla="*/ 58 w 214"/>
                  <a:gd name="T53" fmla="*/ 184 h 220"/>
                  <a:gd name="T54" fmla="*/ 64 w 214"/>
                  <a:gd name="T55" fmla="*/ 174 h 220"/>
                  <a:gd name="T56" fmla="*/ 80 w 214"/>
                  <a:gd name="T57" fmla="*/ 180 h 220"/>
                  <a:gd name="T58" fmla="*/ 71 w 214"/>
                  <a:gd name="T59" fmla="*/ 187 h 220"/>
                  <a:gd name="T60" fmla="*/ 82 w 214"/>
                  <a:gd name="T61" fmla="*/ 197 h 220"/>
                  <a:gd name="T62" fmla="*/ 109 w 214"/>
                  <a:gd name="T63" fmla="*/ 198 h 220"/>
                  <a:gd name="T64" fmla="*/ 117 w 214"/>
                  <a:gd name="T65" fmla="*/ 205 h 220"/>
                  <a:gd name="T66" fmla="*/ 130 w 214"/>
                  <a:gd name="T67" fmla="*/ 205 h 220"/>
                  <a:gd name="T68" fmla="*/ 148 w 214"/>
                  <a:gd name="T69" fmla="*/ 215 h 220"/>
                  <a:gd name="T70" fmla="*/ 172 w 214"/>
                  <a:gd name="T71" fmla="*/ 215 h 220"/>
                  <a:gd name="T72" fmla="*/ 197 w 214"/>
                  <a:gd name="T73" fmla="*/ 206 h 220"/>
                  <a:gd name="T74" fmla="*/ 186 w 214"/>
                  <a:gd name="T75" fmla="*/ 197 h 220"/>
                  <a:gd name="T76" fmla="*/ 211 w 214"/>
                  <a:gd name="T77" fmla="*/ 171 h 220"/>
                  <a:gd name="T78" fmla="*/ 205 w 214"/>
                  <a:gd name="T79" fmla="*/ 165 h 220"/>
                  <a:gd name="T80" fmla="*/ 203 w 214"/>
                  <a:gd name="T81" fmla="*/ 157 h 220"/>
                  <a:gd name="T82" fmla="*/ 193 w 214"/>
                  <a:gd name="T83" fmla="*/ 143 h 220"/>
                  <a:gd name="T84" fmla="*/ 158 w 214"/>
                  <a:gd name="T85" fmla="*/ 136 h 220"/>
                  <a:gd name="T86" fmla="*/ 139 w 214"/>
                  <a:gd name="T87" fmla="*/ 129 h 220"/>
                  <a:gd name="T88" fmla="*/ 135 w 214"/>
                  <a:gd name="T89" fmla="*/ 144 h 220"/>
                  <a:gd name="T90" fmla="*/ 111 w 214"/>
                  <a:gd name="T91" fmla="*/ 13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4" h="220">
                    <a:moveTo>
                      <a:pt x="111" y="132"/>
                    </a:moveTo>
                    <a:cubicBezTo>
                      <a:pt x="103" y="131"/>
                      <a:pt x="104" y="134"/>
                      <a:pt x="98" y="131"/>
                    </a:cubicBezTo>
                    <a:cubicBezTo>
                      <a:pt x="96" y="130"/>
                      <a:pt x="95" y="128"/>
                      <a:pt x="93" y="127"/>
                    </a:cubicBezTo>
                    <a:cubicBezTo>
                      <a:pt x="91" y="126"/>
                      <a:pt x="86" y="128"/>
                      <a:pt x="85" y="127"/>
                    </a:cubicBezTo>
                    <a:cubicBezTo>
                      <a:pt x="75" y="120"/>
                      <a:pt x="92" y="112"/>
                      <a:pt x="90" y="102"/>
                    </a:cubicBezTo>
                    <a:cubicBezTo>
                      <a:pt x="87" y="89"/>
                      <a:pt x="69" y="96"/>
                      <a:pt x="72" y="81"/>
                    </a:cubicBezTo>
                    <a:cubicBezTo>
                      <a:pt x="79" y="81"/>
                      <a:pt x="95" y="93"/>
                      <a:pt x="102" y="85"/>
                    </a:cubicBezTo>
                    <a:cubicBezTo>
                      <a:pt x="109" y="76"/>
                      <a:pt x="93" y="66"/>
                      <a:pt x="90" y="62"/>
                    </a:cubicBezTo>
                    <a:cubicBezTo>
                      <a:pt x="99" y="63"/>
                      <a:pt x="97" y="49"/>
                      <a:pt x="93" y="45"/>
                    </a:cubicBezTo>
                    <a:cubicBezTo>
                      <a:pt x="88" y="40"/>
                      <a:pt x="77" y="45"/>
                      <a:pt x="75" y="41"/>
                    </a:cubicBezTo>
                    <a:cubicBezTo>
                      <a:pt x="74" y="41"/>
                      <a:pt x="73" y="41"/>
                      <a:pt x="72" y="4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24"/>
                      <a:pt x="67" y="16"/>
                      <a:pt x="57" y="9"/>
                    </a:cubicBezTo>
                    <a:cubicBezTo>
                      <a:pt x="49" y="2"/>
                      <a:pt x="40" y="0"/>
                      <a:pt x="29" y="0"/>
                    </a:cubicBezTo>
                    <a:cubicBezTo>
                      <a:pt x="17" y="0"/>
                      <a:pt x="12" y="5"/>
                      <a:pt x="8" y="15"/>
                    </a:cubicBezTo>
                    <a:cubicBezTo>
                      <a:pt x="7" y="17"/>
                      <a:pt x="0" y="25"/>
                      <a:pt x="1" y="28"/>
                    </a:cubicBezTo>
                    <a:cubicBezTo>
                      <a:pt x="1" y="34"/>
                      <a:pt x="9" y="35"/>
                      <a:pt x="13" y="34"/>
                    </a:cubicBezTo>
                    <a:cubicBezTo>
                      <a:pt x="10" y="40"/>
                      <a:pt x="7" y="51"/>
                      <a:pt x="15" y="57"/>
                    </a:cubicBezTo>
                    <a:cubicBezTo>
                      <a:pt x="24" y="64"/>
                      <a:pt x="28" y="55"/>
                      <a:pt x="36" y="55"/>
                    </a:cubicBezTo>
                    <a:cubicBezTo>
                      <a:pt x="55" y="53"/>
                      <a:pt x="42" y="85"/>
                      <a:pt x="44" y="95"/>
                    </a:cubicBezTo>
                    <a:cubicBezTo>
                      <a:pt x="45" y="105"/>
                      <a:pt x="45" y="107"/>
                      <a:pt x="38" y="113"/>
                    </a:cubicBezTo>
                    <a:cubicBezTo>
                      <a:pt x="31" y="119"/>
                      <a:pt x="26" y="123"/>
                      <a:pt x="25" y="132"/>
                    </a:cubicBezTo>
                    <a:cubicBezTo>
                      <a:pt x="23" y="143"/>
                      <a:pt x="28" y="145"/>
                      <a:pt x="22" y="154"/>
                    </a:cubicBezTo>
                    <a:cubicBezTo>
                      <a:pt x="14" y="164"/>
                      <a:pt x="11" y="167"/>
                      <a:pt x="24" y="172"/>
                    </a:cubicBezTo>
                    <a:cubicBezTo>
                      <a:pt x="24" y="172"/>
                      <a:pt x="29" y="170"/>
                      <a:pt x="29" y="170"/>
                    </a:cubicBezTo>
                    <a:cubicBezTo>
                      <a:pt x="32" y="179"/>
                      <a:pt x="33" y="185"/>
                      <a:pt x="45" y="186"/>
                    </a:cubicBezTo>
                    <a:cubicBezTo>
                      <a:pt x="49" y="187"/>
                      <a:pt x="54" y="187"/>
                      <a:pt x="58" y="184"/>
                    </a:cubicBezTo>
                    <a:cubicBezTo>
                      <a:pt x="63" y="181"/>
                      <a:pt x="61" y="177"/>
                      <a:pt x="64" y="174"/>
                    </a:cubicBezTo>
                    <a:cubicBezTo>
                      <a:pt x="70" y="168"/>
                      <a:pt x="84" y="170"/>
                      <a:pt x="80" y="180"/>
                    </a:cubicBezTo>
                    <a:cubicBezTo>
                      <a:pt x="79" y="183"/>
                      <a:pt x="71" y="182"/>
                      <a:pt x="71" y="187"/>
                    </a:cubicBezTo>
                    <a:cubicBezTo>
                      <a:pt x="71" y="193"/>
                      <a:pt x="78" y="195"/>
                      <a:pt x="82" y="197"/>
                    </a:cubicBezTo>
                    <a:cubicBezTo>
                      <a:pt x="90" y="199"/>
                      <a:pt x="101" y="194"/>
                      <a:pt x="109" y="198"/>
                    </a:cubicBezTo>
                    <a:cubicBezTo>
                      <a:pt x="112" y="200"/>
                      <a:pt x="113" y="204"/>
                      <a:pt x="117" y="205"/>
                    </a:cubicBezTo>
                    <a:cubicBezTo>
                      <a:pt x="120" y="207"/>
                      <a:pt x="126" y="205"/>
                      <a:pt x="130" y="205"/>
                    </a:cubicBezTo>
                    <a:cubicBezTo>
                      <a:pt x="139" y="206"/>
                      <a:pt x="140" y="210"/>
                      <a:pt x="148" y="215"/>
                    </a:cubicBezTo>
                    <a:cubicBezTo>
                      <a:pt x="156" y="220"/>
                      <a:pt x="162" y="219"/>
                      <a:pt x="172" y="215"/>
                    </a:cubicBezTo>
                    <a:cubicBezTo>
                      <a:pt x="179" y="212"/>
                      <a:pt x="192" y="210"/>
                      <a:pt x="197" y="206"/>
                    </a:cubicBezTo>
                    <a:cubicBezTo>
                      <a:pt x="210" y="196"/>
                      <a:pt x="195" y="195"/>
                      <a:pt x="186" y="197"/>
                    </a:cubicBezTo>
                    <a:cubicBezTo>
                      <a:pt x="185" y="185"/>
                      <a:pt x="214" y="185"/>
                      <a:pt x="211" y="171"/>
                    </a:cubicBezTo>
                    <a:cubicBezTo>
                      <a:pt x="210" y="166"/>
                      <a:pt x="206" y="168"/>
                      <a:pt x="205" y="165"/>
                    </a:cubicBezTo>
                    <a:cubicBezTo>
                      <a:pt x="204" y="162"/>
                      <a:pt x="204" y="160"/>
                      <a:pt x="203" y="157"/>
                    </a:cubicBezTo>
                    <a:cubicBezTo>
                      <a:pt x="201" y="150"/>
                      <a:pt x="200" y="146"/>
                      <a:pt x="193" y="143"/>
                    </a:cubicBezTo>
                    <a:cubicBezTo>
                      <a:pt x="182" y="137"/>
                      <a:pt x="170" y="137"/>
                      <a:pt x="158" y="136"/>
                    </a:cubicBezTo>
                    <a:cubicBezTo>
                      <a:pt x="153" y="135"/>
                      <a:pt x="144" y="128"/>
                      <a:pt x="139" y="129"/>
                    </a:cubicBezTo>
                    <a:cubicBezTo>
                      <a:pt x="132" y="130"/>
                      <a:pt x="136" y="138"/>
                      <a:pt x="135" y="144"/>
                    </a:cubicBezTo>
                    <a:cubicBezTo>
                      <a:pt x="126" y="149"/>
                      <a:pt x="119" y="132"/>
                      <a:pt x="111" y="13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7" name="Freeform 44"/>
              <p:cNvSpPr>
                <a:spLocks/>
              </p:cNvSpPr>
              <p:nvPr/>
            </p:nvSpPr>
            <p:spPr bwMode="auto">
              <a:xfrm>
                <a:off x="1503363" y="1958975"/>
                <a:ext cx="77788" cy="93663"/>
              </a:xfrm>
              <a:custGeom>
                <a:avLst/>
                <a:gdLst>
                  <a:gd name="T0" fmla="*/ 18 w 157"/>
                  <a:gd name="T1" fmla="*/ 9 h 189"/>
                  <a:gd name="T2" fmla="*/ 19 w 157"/>
                  <a:gd name="T3" fmla="*/ 36 h 189"/>
                  <a:gd name="T4" fmla="*/ 2 w 157"/>
                  <a:gd name="T5" fmla="*/ 36 h 189"/>
                  <a:gd name="T6" fmla="*/ 14 w 157"/>
                  <a:gd name="T7" fmla="*/ 45 h 189"/>
                  <a:gd name="T8" fmla="*/ 6 w 157"/>
                  <a:gd name="T9" fmla="*/ 51 h 189"/>
                  <a:gd name="T10" fmla="*/ 15 w 157"/>
                  <a:gd name="T11" fmla="*/ 58 h 189"/>
                  <a:gd name="T12" fmla="*/ 9 w 157"/>
                  <a:gd name="T13" fmla="*/ 60 h 189"/>
                  <a:gd name="T14" fmla="*/ 23 w 157"/>
                  <a:gd name="T15" fmla="*/ 68 h 189"/>
                  <a:gd name="T16" fmla="*/ 19 w 157"/>
                  <a:gd name="T17" fmla="*/ 69 h 189"/>
                  <a:gd name="T18" fmla="*/ 18 w 157"/>
                  <a:gd name="T19" fmla="*/ 73 h 189"/>
                  <a:gd name="T20" fmla="*/ 11 w 157"/>
                  <a:gd name="T21" fmla="*/ 80 h 189"/>
                  <a:gd name="T22" fmla="*/ 47 w 157"/>
                  <a:gd name="T23" fmla="*/ 100 h 189"/>
                  <a:gd name="T24" fmla="*/ 30 w 157"/>
                  <a:gd name="T25" fmla="*/ 114 h 189"/>
                  <a:gd name="T26" fmla="*/ 36 w 157"/>
                  <a:gd name="T27" fmla="*/ 139 h 189"/>
                  <a:gd name="T28" fmla="*/ 51 w 157"/>
                  <a:gd name="T29" fmla="*/ 144 h 189"/>
                  <a:gd name="T30" fmla="*/ 56 w 157"/>
                  <a:gd name="T31" fmla="*/ 140 h 189"/>
                  <a:gd name="T32" fmla="*/ 62 w 157"/>
                  <a:gd name="T33" fmla="*/ 142 h 189"/>
                  <a:gd name="T34" fmla="*/ 75 w 157"/>
                  <a:gd name="T35" fmla="*/ 126 h 189"/>
                  <a:gd name="T36" fmla="*/ 89 w 157"/>
                  <a:gd name="T37" fmla="*/ 108 h 189"/>
                  <a:gd name="T38" fmla="*/ 102 w 157"/>
                  <a:gd name="T39" fmla="*/ 123 h 189"/>
                  <a:gd name="T40" fmla="*/ 102 w 157"/>
                  <a:gd name="T41" fmla="*/ 139 h 189"/>
                  <a:gd name="T42" fmla="*/ 99 w 157"/>
                  <a:gd name="T43" fmla="*/ 158 h 189"/>
                  <a:gd name="T44" fmla="*/ 134 w 157"/>
                  <a:gd name="T45" fmla="*/ 178 h 189"/>
                  <a:gd name="T46" fmla="*/ 149 w 157"/>
                  <a:gd name="T47" fmla="*/ 158 h 189"/>
                  <a:gd name="T48" fmla="*/ 152 w 157"/>
                  <a:gd name="T49" fmla="*/ 135 h 189"/>
                  <a:gd name="T50" fmla="*/ 121 w 157"/>
                  <a:gd name="T51" fmla="*/ 119 h 189"/>
                  <a:gd name="T52" fmla="*/ 125 w 157"/>
                  <a:gd name="T53" fmla="*/ 114 h 189"/>
                  <a:gd name="T54" fmla="*/ 107 w 157"/>
                  <a:gd name="T55" fmla="*/ 113 h 189"/>
                  <a:gd name="T56" fmla="*/ 107 w 157"/>
                  <a:gd name="T57" fmla="*/ 99 h 189"/>
                  <a:gd name="T58" fmla="*/ 107 w 157"/>
                  <a:gd name="T59" fmla="*/ 87 h 189"/>
                  <a:gd name="T60" fmla="*/ 112 w 157"/>
                  <a:gd name="T61" fmla="*/ 76 h 189"/>
                  <a:gd name="T62" fmla="*/ 119 w 157"/>
                  <a:gd name="T63" fmla="*/ 34 h 189"/>
                  <a:gd name="T64" fmla="*/ 110 w 157"/>
                  <a:gd name="T65" fmla="*/ 40 h 189"/>
                  <a:gd name="T66" fmla="*/ 101 w 157"/>
                  <a:gd name="T67" fmla="*/ 34 h 189"/>
                  <a:gd name="T68" fmla="*/ 82 w 157"/>
                  <a:gd name="T69" fmla="*/ 24 h 189"/>
                  <a:gd name="T70" fmla="*/ 73 w 157"/>
                  <a:gd name="T71" fmla="*/ 41 h 189"/>
                  <a:gd name="T72" fmla="*/ 78 w 157"/>
                  <a:gd name="T73" fmla="*/ 63 h 189"/>
                  <a:gd name="T74" fmla="*/ 72 w 157"/>
                  <a:gd name="T75" fmla="*/ 68 h 189"/>
                  <a:gd name="T76" fmla="*/ 76 w 157"/>
                  <a:gd name="T77" fmla="*/ 70 h 189"/>
                  <a:gd name="T78" fmla="*/ 60 w 157"/>
                  <a:gd name="T79" fmla="*/ 62 h 189"/>
                  <a:gd name="T80" fmla="*/ 61 w 157"/>
                  <a:gd name="T81" fmla="*/ 40 h 189"/>
                  <a:gd name="T82" fmla="*/ 46 w 157"/>
                  <a:gd name="T83" fmla="*/ 36 h 189"/>
                  <a:gd name="T84" fmla="*/ 53 w 157"/>
                  <a:gd name="T85" fmla="*/ 55 h 189"/>
                  <a:gd name="T86" fmla="*/ 43 w 157"/>
                  <a:gd name="T87" fmla="*/ 56 h 189"/>
                  <a:gd name="T88" fmla="*/ 45 w 157"/>
                  <a:gd name="T89" fmla="*/ 63 h 189"/>
                  <a:gd name="T90" fmla="*/ 49 w 157"/>
                  <a:gd name="T91" fmla="*/ 63 h 189"/>
                  <a:gd name="T92" fmla="*/ 42 w 157"/>
                  <a:gd name="T93" fmla="*/ 75 h 189"/>
                  <a:gd name="T94" fmla="*/ 35 w 157"/>
                  <a:gd name="T95" fmla="*/ 68 h 189"/>
                  <a:gd name="T96" fmla="*/ 22 w 157"/>
                  <a:gd name="T97" fmla="*/ 65 h 189"/>
                  <a:gd name="T98" fmla="*/ 40 w 157"/>
                  <a:gd name="T99" fmla="*/ 59 h 189"/>
                  <a:gd name="T100" fmla="*/ 20 w 157"/>
                  <a:gd name="T101" fmla="*/ 55 h 189"/>
                  <a:gd name="T102" fmla="*/ 20 w 157"/>
                  <a:gd name="T103" fmla="*/ 50 h 189"/>
                  <a:gd name="T104" fmla="*/ 34 w 157"/>
                  <a:gd name="T105" fmla="*/ 41 h 189"/>
                  <a:gd name="T106" fmla="*/ 25 w 157"/>
                  <a:gd name="T107" fmla="*/ 34 h 189"/>
                  <a:gd name="T108" fmla="*/ 34 w 157"/>
                  <a:gd name="T109" fmla="*/ 27 h 189"/>
                  <a:gd name="T110" fmla="*/ 18 w 157"/>
                  <a:gd name="T111" fmla="*/ 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7" h="189">
                    <a:moveTo>
                      <a:pt x="18" y="9"/>
                    </a:moveTo>
                    <a:cubicBezTo>
                      <a:pt x="6" y="19"/>
                      <a:pt x="20" y="26"/>
                      <a:pt x="19" y="36"/>
                    </a:cubicBezTo>
                    <a:cubicBezTo>
                      <a:pt x="14" y="35"/>
                      <a:pt x="4" y="27"/>
                      <a:pt x="2" y="36"/>
                    </a:cubicBezTo>
                    <a:cubicBezTo>
                      <a:pt x="0" y="43"/>
                      <a:pt x="11" y="43"/>
                      <a:pt x="14" y="45"/>
                    </a:cubicBezTo>
                    <a:cubicBezTo>
                      <a:pt x="10" y="47"/>
                      <a:pt x="4" y="46"/>
                      <a:pt x="6" y="51"/>
                    </a:cubicBezTo>
                    <a:cubicBezTo>
                      <a:pt x="7" y="56"/>
                      <a:pt x="13" y="54"/>
                      <a:pt x="15" y="58"/>
                    </a:cubicBezTo>
                    <a:cubicBezTo>
                      <a:pt x="13" y="58"/>
                      <a:pt x="11" y="59"/>
                      <a:pt x="9" y="60"/>
                    </a:cubicBezTo>
                    <a:cubicBezTo>
                      <a:pt x="12" y="66"/>
                      <a:pt x="17" y="66"/>
                      <a:pt x="23" y="68"/>
                    </a:cubicBezTo>
                    <a:cubicBezTo>
                      <a:pt x="22" y="68"/>
                      <a:pt x="20" y="68"/>
                      <a:pt x="19" y="69"/>
                    </a:cubicBezTo>
                    <a:cubicBezTo>
                      <a:pt x="19" y="70"/>
                      <a:pt x="18" y="72"/>
                      <a:pt x="18" y="73"/>
                    </a:cubicBezTo>
                    <a:cubicBezTo>
                      <a:pt x="12" y="69"/>
                      <a:pt x="8" y="74"/>
                      <a:pt x="11" y="80"/>
                    </a:cubicBezTo>
                    <a:cubicBezTo>
                      <a:pt x="18" y="93"/>
                      <a:pt x="56" y="83"/>
                      <a:pt x="47" y="100"/>
                    </a:cubicBezTo>
                    <a:cubicBezTo>
                      <a:pt x="44" y="106"/>
                      <a:pt x="34" y="109"/>
                      <a:pt x="30" y="114"/>
                    </a:cubicBezTo>
                    <a:cubicBezTo>
                      <a:pt x="22" y="124"/>
                      <a:pt x="27" y="133"/>
                      <a:pt x="36" y="139"/>
                    </a:cubicBezTo>
                    <a:cubicBezTo>
                      <a:pt x="41" y="142"/>
                      <a:pt x="44" y="145"/>
                      <a:pt x="51" y="144"/>
                    </a:cubicBezTo>
                    <a:cubicBezTo>
                      <a:pt x="53" y="144"/>
                      <a:pt x="55" y="140"/>
                      <a:pt x="56" y="140"/>
                    </a:cubicBezTo>
                    <a:cubicBezTo>
                      <a:pt x="58" y="140"/>
                      <a:pt x="62" y="142"/>
                      <a:pt x="62" y="142"/>
                    </a:cubicBezTo>
                    <a:cubicBezTo>
                      <a:pt x="74" y="140"/>
                      <a:pt x="73" y="137"/>
                      <a:pt x="75" y="126"/>
                    </a:cubicBezTo>
                    <a:cubicBezTo>
                      <a:pt x="76" y="121"/>
                      <a:pt x="83" y="108"/>
                      <a:pt x="89" y="108"/>
                    </a:cubicBezTo>
                    <a:cubicBezTo>
                      <a:pt x="95" y="108"/>
                      <a:pt x="99" y="119"/>
                      <a:pt x="102" y="123"/>
                    </a:cubicBezTo>
                    <a:cubicBezTo>
                      <a:pt x="109" y="131"/>
                      <a:pt x="111" y="131"/>
                      <a:pt x="102" y="139"/>
                    </a:cubicBezTo>
                    <a:cubicBezTo>
                      <a:pt x="93" y="148"/>
                      <a:pt x="93" y="149"/>
                      <a:pt x="99" y="158"/>
                    </a:cubicBezTo>
                    <a:cubicBezTo>
                      <a:pt x="108" y="172"/>
                      <a:pt x="113" y="189"/>
                      <a:pt x="134" y="178"/>
                    </a:cubicBezTo>
                    <a:cubicBezTo>
                      <a:pt x="142" y="173"/>
                      <a:pt x="148" y="167"/>
                      <a:pt x="149" y="158"/>
                    </a:cubicBezTo>
                    <a:cubicBezTo>
                      <a:pt x="150" y="150"/>
                      <a:pt x="150" y="143"/>
                      <a:pt x="152" y="135"/>
                    </a:cubicBezTo>
                    <a:cubicBezTo>
                      <a:pt x="157" y="100"/>
                      <a:pt x="133" y="131"/>
                      <a:pt x="121" y="119"/>
                    </a:cubicBezTo>
                    <a:cubicBezTo>
                      <a:pt x="122" y="118"/>
                      <a:pt x="124" y="115"/>
                      <a:pt x="125" y="114"/>
                    </a:cubicBezTo>
                    <a:cubicBezTo>
                      <a:pt x="118" y="108"/>
                      <a:pt x="114" y="115"/>
                      <a:pt x="107" y="113"/>
                    </a:cubicBezTo>
                    <a:cubicBezTo>
                      <a:pt x="94" y="111"/>
                      <a:pt x="105" y="105"/>
                      <a:pt x="107" y="99"/>
                    </a:cubicBezTo>
                    <a:cubicBezTo>
                      <a:pt x="108" y="97"/>
                      <a:pt x="106" y="91"/>
                      <a:pt x="107" y="87"/>
                    </a:cubicBezTo>
                    <a:cubicBezTo>
                      <a:pt x="108" y="83"/>
                      <a:pt x="111" y="80"/>
                      <a:pt x="112" y="76"/>
                    </a:cubicBezTo>
                    <a:cubicBezTo>
                      <a:pt x="115" y="68"/>
                      <a:pt x="140" y="36"/>
                      <a:pt x="119" y="34"/>
                    </a:cubicBezTo>
                    <a:cubicBezTo>
                      <a:pt x="111" y="33"/>
                      <a:pt x="114" y="39"/>
                      <a:pt x="110" y="40"/>
                    </a:cubicBezTo>
                    <a:cubicBezTo>
                      <a:pt x="103" y="42"/>
                      <a:pt x="106" y="39"/>
                      <a:pt x="101" y="34"/>
                    </a:cubicBezTo>
                    <a:cubicBezTo>
                      <a:pt x="96" y="29"/>
                      <a:pt x="91" y="23"/>
                      <a:pt x="82" y="24"/>
                    </a:cubicBezTo>
                    <a:cubicBezTo>
                      <a:pt x="71" y="26"/>
                      <a:pt x="70" y="33"/>
                      <a:pt x="73" y="41"/>
                    </a:cubicBezTo>
                    <a:cubicBezTo>
                      <a:pt x="77" y="49"/>
                      <a:pt x="78" y="53"/>
                      <a:pt x="78" y="63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4" y="68"/>
                      <a:pt x="75" y="69"/>
                      <a:pt x="76" y="70"/>
                    </a:cubicBezTo>
                    <a:cubicBezTo>
                      <a:pt x="70" y="77"/>
                      <a:pt x="62" y="68"/>
                      <a:pt x="60" y="62"/>
                    </a:cubicBezTo>
                    <a:cubicBezTo>
                      <a:pt x="58" y="54"/>
                      <a:pt x="63" y="47"/>
                      <a:pt x="61" y="40"/>
                    </a:cubicBezTo>
                    <a:cubicBezTo>
                      <a:pt x="60" y="34"/>
                      <a:pt x="51" y="28"/>
                      <a:pt x="46" y="36"/>
                    </a:cubicBezTo>
                    <a:cubicBezTo>
                      <a:pt x="42" y="43"/>
                      <a:pt x="53" y="49"/>
                      <a:pt x="53" y="55"/>
                    </a:cubicBezTo>
                    <a:cubicBezTo>
                      <a:pt x="50" y="54"/>
                      <a:pt x="46" y="55"/>
                      <a:pt x="43" y="56"/>
                    </a:cubicBezTo>
                    <a:cubicBezTo>
                      <a:pt x="43" y="58"/>
                      <a:pt x="44" y="61"/>
                      <a:pt x="45" y="63"/>
                    </a:cubicBezTo>
                    <a:cubicBezTo>
                      <a:pt x="46" y="62"/>
                      <a:pt x="48" y="63"/>
                      <a:pt x="49" y="63"/>
                    </a:cubicBezTo>
                    <a:cubicBezTo>
                      <a:pt x="47" y="71"/>
                      <a:pt x="56" y="82"/>
                      <a:pt x="42" y="75"/>
                    </a:cubicBezTo>
                    <a:cubicBezTo>
                      <a:pt x="39" y="73"/>
                      <a:pt x="38" y="69"/>
                      <a:pt x="35" y="68"/>
                    </a:cubicBezTo>
                    <a:cubicBezTo>
                      <a:pt x="31" y="66"/>
                      <a:pt x="26" y="67"/>
                      <a:pt x="22" y="65"/>
                    </a:cubicBezTo>
                    <a:cubicBezTo>
                      <a:pt x="26" y="60"/>
                      <a:pt x="35" y="62"/>
                      <a:pt x="40" y="59"/>
                    </a:cubicBezTo>
                    <a:cubicBezTo>
                      <a:pt x="36" y="53"/>
                      <a:pt x="27" y="55"/>
                      <a:pt x="20" y="55"/>
                    </a:cubicBezTo>
                    <a:cubicBezTo>
                      <a:pt x="20" y="53"/>
                      <a:pt x="20" y="51"/>
                      <a:pt x="20" y="50"/>
                    </a:cubicBezTo>
                    <a:cubicBezTo>
                      <a:pt x="27" y="50"/>
                      <a:pt x="46" y="50"/>
                      <a:pt x="34" y="41"/>
                    </a:cubicBezTo>
                    <a:cubicBezTo>
                      <a:pt x="30" y="38"/>
                      <a:pt x="23" y="41"/>
                      <a:pt x="25" y="34"/>
                    </a:cubicBezTo>
                    <a:cubicBezTo>
                      <a:pt x="25" y="30"/>
                      <a:pt x="33" y="30"/>
                      <a:pt x="34" y="27"/>
                    </a:cubicBezTo>
                    <a:cubicBezTo>
                      <a:pt x="41" y="17"/>
                      <a:pt x="29" y="0"/>
                      <a:pt x="18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8" name="Freeform 45"/>
              <p:cNvSpPr>
                <a:spLocks/>
              </p:cNvSpPr>
              <p:nvPr/>
            </p:nvSpPr>
            <p:spPr bwMode="auto">
              <a:xfrm>
                <a:off x="1460501" y="2055813"/>
                <a:ext cx="66675" cy="76200"/>
              </a:xfrm>
              <a:custGeom>
                <a:avLst/>
                <a:gdLst>
                  <a:gd name="T0" fmla="*/ 131 w 135"/>
                  <a:gd name="T1" fmla="*/ 28 h 153"/>
                  <a:gd name="T2" fmla="*/ 114 w 135"/>
                  <a:gd name="T3" fmla="*/ 12 h 153"/>
                  <a:gd name="T4" fmla="*/ 126 w 135"/>
                  <a:gd name="T5" fmla="*/ 2 h 153"/>
                  <a:gd name="T6" fmla="*/ 99 w 135"/>
                  <a:gd name="T7" fmla="*/ 7 h 153"/>
                  <a:gd name="T8" fmla="*/ 122 w 135"/>
                  <a:gd name="T9" fmla="*/ 16 h 153"/>
                  <a:gd name="T10" fmla="*/ 108 w 135"/>
                  <a:gd name="T11" fmla="*/ 21 h 153"/>
                  <a:gd name="T12" fmla="*/ 89 w 135"/>
                  <a:gd name="T13" fmla="*/ 23 h 153"/>
                  <a:gd name="T14" fmla="*/ 81 w 135"/>
                  <a:gd name="T15" fmla="*/ 9 h 153"/>
                  <a:gd name="T16" fmla="*/ 74 w 135"/>
                  <a:gd name="T17" fmla="*/ 2 h 153"/>
                  <a:gd name="T18" fmla="*/ 64 w 135"/>
                  <a:gd name="T19" fmla="*/ 6 h 153"/>
                  <a:gd name="T20" fmla="*/ 59 w 135"/>
                  <a:gd name="T21" fmla="*/ 22 h 153"/>
                  <a:gd name="T22" fmla="*/ 59 w 135"/>
                  <a:gd name="T23" fmla="*/ 37 h 153"/>
                  <a:gd name="T24" fmla="*/ 46 w 135"/>
                  <a:gd name="T25" fmla="*/ 23 h 153"/>
                  <a:gd name="T26" fmla="*/ 48 w 135"/>
                  <a:gd name="T27" fmla="*/ 40 h 153"/>
                  <a:gd name="T28" fmla="*/ 64 w 135"/>
                  <a:gd name="T29" fmla="*/ 47 h 153"/>
                  <a:gd name="T30" fmla="*/ 47 w 135"/>
                  <a:gd name="T31" fmla="*/ 47 h 153"/>
                  <a:gd name="T32" fmla="*/ 54 w 135"/>
                  <a:gd name="T33" fmla="*/ 65 h 153"/>
                  <a:gd name="T34" fmla="*/ 25 w 135"/>
                  <a:gd name="T35" fmla="*/ 68 h 153"/>
                  <a:gd name="T36" fmla="*/ 23 w 135"/>
                  <a:gd name="T37" fmla="*/ 50 h 153"/>
                  <a:gd name="T38" fmla="*/ 11 w 135"/>
                  <a:gd name="T39" fmla="*/ 53 h 153"/>
                  <a:gd name="T40" fmla="*/ 0 w 135"/>
                  <a:gd name="T41" fmla="*/ 67 h 153"/>
                  <a:gd name="T42" fmla="*/ 8 w 135"/>
                  <a:gd name="T43" fmla="*/ 88 h 153"/>
                  <a:gd name="T44" fmla="*/ 15 w 135"/>
                  <a:gd name="T45" fmla="*/ 93 h 153"/>
                  <a:gd name="T46" fmla="*/ 19 w 135"/>
                  <a:gd name="T47" fmla="*/ 101 h 153"/>
                  <a:gd name="T48" fmla="*/ 25 w 135"/>
                  <a:gd name="T49" fmla="*/ 121 h 153"/>
                  <a:gd name="T50" fmla="*/ 25 w 135"/>
                  <a:gd name="T51" fmla="*/ 131 h 153"/>
                  <a:gd name="T52" fmla="*/ 20 w 135"/>
                  <a:gd name="T53" fmla="*/ 138 h 153"/>
                  <a:gd name="T54" fmla="*/ 30 w 135"/>
                  <a:gd name="T55" fmla="*/ 152 h 153"/>
                  <a:gd name="T56" fmla="*/ 45 w 135"/>
                  <a:gd name="T57" fmla="*/ 143 h 153"/>
                  <a:gd name="T58" fmla="*/ 54 w 135"/>
                  <a:gd name="T59" fmla="*/ 128 h 153"/>
                  <a:gd name="T60" fmla="*/ 89 w 135"/>
                  <a:gd name="T61" fmla="*/ 129 h 153"/>
                  <a:gd name="T62" fmla="*/ 93 w 135"/>
                  <a:gd name="T63" fmla="*/ 116 h 153"/>
                  <a:gd name="T64" fmla="*/ 100 w 135"/>
                  <a:gd name="T65" fmla="*/ 114 h 153"/>
                  <a:gd name="T66" fmla="*/ 103 w 135"/>
                  <a:gd name="T67" fmla="*/ 109 h 153"/>
                  <a:gd name="T68" fmla="*/ 108 w 135"/>
                  <a:gd name="T69" fmla="*/ 94 h 153"/>
                  <a:gd name="T70" fmla="*/ 95 w 135"/>
                  <a:gd name="T71" fmla="*/ 92 h 153"/>
                  <a:gd name="T72" fmla="*/ 98 w 135"/>
                  <a:gd name="T73" fmla="*/ 72 h 153"/>
                  <a:gd name="T74" fmla="*/ 79 w 135"/>
                  <a:gd name="T75" fmla="*/ 68 h 153"/>
                  <a:gd name="T76" fmla="*/ 91 w 135"/>
                  <a:gd name="T77" fmla="*/ 58 h 153"/>
                  <a:gd name="T78" fmla="*/ 92 w 135"/>
                  <a:gd name="T79" fmla="*/ 58 h 153"/>
                  <a:gd name="T80" fmla="*/ 112 w 135"/>
                  <a:gd name="T81" fmla="*/ 47 h 153"/>
                  <a:gd name="T82" fmla="*/ 110 w 135"/>
                  <a:gd name="T83" fmla="*/ 47 h 153"/>
                  <a:gd name="T84" fmla="*/ 131 w 135"/>
                  <a:gd name="T85" fmla="*/ 2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" h="153">
                    <a:moveTo>
                      <a:pt x="131" y="28"/>
                    </a:moveTo>
                    <a:cubicBezTo>
                      <a:pt x="135" y="15"/>
                      <a:pt x="123" y="16"/>
                      <a:pt x="114" y="12"/>
                    </a:cubicBezTo>
                    <a:cubicBezTo>
                      <a:pt x="120" y="12"/>
                      <a:pt x="127" y="9"/>
                      <a:pt x="126" y="2"/>
                    </a:cubicBezTo>
                    <a:cubicBezTo>
                      <a:pt x="119" y="1"/>
                      <a:pt x="100" y="0"/>
                      <a:pt x="99" y="7"/>
                    </a:cubicBezTo>
                    <a:cubicBezTo>
                      <a:pt x="98" y="15"/>
                      <a:pt x="116" y="15"/>
                      <a:pt x="122" y="16"/>
                    </a:cubicBezTo>
                    <a:cubicBezTo>
                      <a:pt x="121" y="21"/>
                      <a:pt x="113" y="21"/>
                      <a:pt x="108" y="21"/>
                    </a:cubicBezTo>
                    <a:cubicBezTo>
                      <a:pt x="103" y="22"/>
                      <a:pt x="94" y="24"/>
                      <a:pt x="89" y="23"/>
                    </a:cubicBezTo>
                    <a:cubicBezTo>
                      <a:pt x="89" y="15"/>
                      <a:pt x="95" y="3"/>
                      <a:pt x="81" y="9"/>
                    </a:cubicBezTo>
                    <a:cubicBezTo>
                      <a:pt x="81" y="4"/>
                      <a:pt x="79" y="2"/>
                      <a:pt x="74" y="2"/>
                    </a:cubicBezTo>
                    <a:cubicBezTo>
                      <a:pt x="66" y="0"/>
                      <a:pt x="68" y="3"/>
                      <a:pt x="64" y="6"/>
                    </a:cubicBezTo>
                    <a:cubicBezTo>
                      <a:pt x="59" y="11"/>
                      <a:pt x="55" y="13"/>
                      <a:pt x="59" y="22"/>
                    </a:cubicBezTo>
                    <a:cubicBezTo>
                      <a:pt x="60" y="24"/>
                      <a:pt x="72" y="40"/>
                      <a:pt x="59" y="37"/>
                    </a:cubicBezTo>
                    <a:cubicBezTo>
                      <a:pt x="51" y="36"/>
                      <a:pt x="57" y="19"/>
                      <a:pt x="46" y="23"/>
                    </a:cubicBezTo>
                    <a:cubicBezTo>
                      <a:pt x="37" y="26"/>
                      <a:pt x="42" y="38"/>
                      <a:pt x="48" y="40"/>
                    </a:cubicBezTo>
                    <a:cubicBezTo>
                      <a:pt x="50" y="41"/>
                      <a:pt x="72" y="38"/>
                      <a:pt x="64" y="47"/>
                    </a:cubicBezTo>
                    <a:cubicBezTo>
                      <a:pt x="59" y="52"/>
                      <a:pt x="50" y="39"/>
                      <a:pt x="47" y="47"/>
                    </a:cubicBezTo>
                    <a:cubicBezTo>
                      <a:pt x="43" y="55"/>
                      <a:pt x="60" y="55"/>
                      <a:pt x="54" y="65"/>
                    </a:cubicBezTo>
                    <a:cubicBezTo>
                      <a:pt x="46" y="58"/>
                      <a:pt x="34" y="76"/>
                      <a:pt x="25" y="68"/>
                    </a:cubicBezTo>
                    <a:cubicBezTo>
                      <a:pt x="20" y="63"/>
                      <a:pt x="25" y="56"/>
                      <a:pt x="23" y="50"/>
                    </a:cubicBezTo>
                    <a:cubicBezTo>
                      <a:pt x="19" y="42"/>
                      <a:pt x="12" y="45"/>
                      <a:pt x="11" y="53"/>
                    </a:cubicBezTo>
                    <a:cubicBezTo>
                      <a:pt x="6" y="48"/>
                      <a:pt x="0" y="61"/>
                      <a:pt x="0" y="67"/>
                    </a:cubicBezTo>
                    <a:cubicBezTo>
                      <a:pt x="0" y="73"/>
                      <a:pt x="4" y="83"/>
                      <a:pt x="8" y="88"/>
                    </a:cubicBezTo>
                    <a:cubicBezTo>
                      <a:pt x="10" y="90"/>
                      <a:pt x="14" y="91"/>
                      <a:pt x="15" y="93"/>
                    </a:cubicBezTo>
                    <a:cubicBezTo>
                      <a:pt x="18" y="96"/>
                      <a:pt x="17" y="97"/>
                      <a:pt x="19" y="101"/>
                    </a:cubicBezTo>
                    <a:cubicBezTo>
                      <a:pt x="22" y="107"/>
                      <a:pt x="24" y="113"/>
                      <a:pt x="25" y="121"/>
                    </a:cubicBezTo>
                    <a:cubicBezTo>
                      <a:pt x="26" y="126"/>
                      <a:pt x="28" y="126"/>
                      <a:pt x="25" y="131"/>
                    </a:cubicBezTo>
                    <a:cubicBezTo>
                      <a:pt x="24" y="134"/>
                      <a:pt x="21" y="135"/>
                      <a:pt x="20" y="138"/>
                    </a:cubicBezTo>
                    <a:cubicBezTo>
                      <a:pt x="17" y="148"/>
                      <a:pt x="24" y="152"/>
                      <a:pt x="30" y="152"/>
                    </a:cubicBezTo>
                    <a:cubicBezTo>
                      <a:pt x="40" y="153"/>
                      <a:pt x="43" y="150"/>
                      <a:pt x="45" y="143"/>
                    </a:cubicBezTo>
                    <a:cubicBezTo>
                      <a:pt x="47" y="138"/>
                      <a:pt x="44" y="125"/>
                      <a:pt x="54" y="128"/>
                    </a:cubicBezTo>
                    <a:cubicBezTo>
                      <a:pt x="43" y="151"/>
                      <a:pt x="81" y="143"/>
                      <a:pt x="89" y="129"/>
                    </a:cubicBezTo>
                    <a:cubicBezTo>
                      <a:pt x="92" y="125"/>
                      <a:pt x="89" y="120"/>
                      <a:pt x="93" y="116"/>
                    </a:cubicBezTo>
                    <a:cubicBezTo>
                      <a:pt x="94" y="114"/>
                      <a:pt x="98" y="116"/>
                      <a:pt x="100" y="114"/>
                    </a:cubicBezTo>
                    <a:cubicBezTo>
                      <a:pt x="101" y="113"/>
                      <a:pt x="102" y="110"/>
                      <a:pt x="103" y="109"/>
                    </a:cubicBezTo>
                    <a:cubicBezTo>
                      <a:pt x="106" y="105"/>
                      <a:pt x="110" y="98"/>
                      <a:pt x="108" y="94"/>
                    </a:cubicBezTo>
                    <a:cubicBezTo>
                      <a:pt x="105" y="89"/>
                      <a:pt x="100" y="92"/>
                      <a:pt x="95" y="92"/>
                    </a:cubicBezTo>
                    <a:cubicBezTo>
                      <a:pt x="94" y="84"/>
                      <a:pt x="101" y="79"/>
                      <a:pt x="98" y="72"/>
                    </a:cubicBezTo>
                    <a:cubicBezTo>
                      <a:pt x="94" y="61"/>
                      <a:pt x="89" y="67"/>
                      <a:pt x="79" y="68"/>
                    </a:cubicBezTo>
                    <a:cubicBezTo>
                      <a:pt x="81" y="63"/>
                      <a:pt x="87" y="61"/>
                      <a:pt x="91" y="58"/>
                    </a:cubicBezTo>
                    <a:cubicBezTo>
                      <a:pt x="92" y="58"/>
                      <a:pt x="92" y="58"/>
                      <a:pt x="92" y="58"/>
                    </a:cubicBezTo>
                    <a:cubicBezTo>
                      <a:pt x="92" y="58"/>
                      <a:pt x="111" y="50"/>
                      <a:pt x="112" y="47"/>
                    </a:cubicBezTo>
                    <a:cubicBezTo>
                      <a:pt x="111" y="47"/>
                      <a:pt x="111" y="47"/>
                      <a:pt x="110" y="47"/>
                    </a:cubicBezTo>
                    <a:cubicBezTo>
                      <a:pt x="110" y="41"/>
                      <a:pt x="128" y="37"/>
                      <a:pt x="131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39" name="Freeform 46"/>
              <p:cNvSpPr>
                <a:spLocks/>
              </p:cNvSpPr>
              <p:nvPr/>
            </p:nvSpPr>
            <p:spPr bwMode="auto">
              <a:xfrm>
                <a:off x="1554163" y="2087563"/>
                <a:ext cx="201613" cy="317500"/>
              </a:xfrm>
              <a:custGeom>
                <a:avLst/>
                <a:gdLst>
                  <a:gd name="T0" fmla="*/ 244 w 410"/>
                  <a:gd name="T1" fmla="*/ 137 h 642"/>
                  <a:gd name="T2" fmla="*/ 240 w 410"/>
                  <a:gd name="T3" fmla="*/ 117 h 642"/>
                  <a:gd name="T4" fmla="*/ 196 w 410"/>
                  <a:gd name="T5" fmla="*/ 121 h 642"/>
                  <a:gd name="T6" fmla="*/ 232 w 410"/>
                  <a:gd name="T7" fmla="*/ 89 h 642"/>
                  <a:gd name="T8" fmla="*/ 172 w 410"/>
                  <a:gd name="T9" fmla="*/ 28 h 642"/>
                  <a:gd name="T10" fmla="*/ 124 w 410"/>
                  <a:gd name="T11" fmla="*/ 47 h 642"/>
                  <a:gd name="T12" fmla="*/ 111 w 410"/>
                  <a:gd name="T13" fmla="*/ 82 h 642"/>
                  <a:gd name="T14" fmla="*/ 117 w 410"/>
                  <a:gd name="T15" fmla="*/ 109 h 642"/>
                  <a:gd name="T16" fmla="*/ 92 w 410"/>
                  <a:gd name="T17" fmla="*/ 101 h 642"/>
                  <a:gd name="T18" fmla="*/ 100 w 410"/>
                  <a:gd name="T19" fmla="*/ 137 h 642"/>
                  <a:gd name="T20" fmla="*/ 128 w 410"/>
                  <a:gd name="T21" fmla="*/ 28 h 642"/>
                  <a:gd name="T22" fmla="*/ 120 w 410"/>
                  <a:gd name="T23" fmla="*/ 0 h 642"/>
                  <a:gd name="T24" fmla="*/ 16 w 410"/>
                  <a:gd name="T25" fmla="*/ 81 h 642"/>
                  <a:gd name="T26" fmla="*/ 41 w 410"/>
                  <a:gd name="T27" fmla="*/ 146 h 642"/>
                  <a:gd name="T28" fmla="*/ 37 w 410"/>
                  <a:gd name="T29" fmla="*/ 153 h 642"/>
                  <a:gd name="T30" fmla="*/ 0 w 410"/>
                  <a:gd name="T31" fmla="*/ 154 h 642"/>
                  <a:gd name="T32" fmla="*/ 38 w 410"/>
                  <a:gd name="T33" fmla="*/ 183 h 642"/>
                  <a:gd name="T34" fmla="*/ 86 w 410"/>
                  <a:gd name="T35" fmla="*/ 210 h 642"/>
                  <a:gd name="T36" fmla="*/ 126 w 410"/>
                  <a:gd name="T37" fmla="*/ 228 h 642"/>
                  <a:gd name="T38" fmla="*/ 160 w 410"/>
                  <a:gd name="T39" fmla="*/ 237 h 642"/>
                  <a:gd name="T40" fmla="*/ 164 w 410"/>
                  <a:gd name="T41" fmla="*/ 231 h 642"/>
                  <a:gd name="T42" fmla="*/ 167 w 410"/>
                  <a:gd name="T43" fmla="*/ 249 h 642"/>
                  <a:gd name="T44" fmla="*/ 180 w 410"/>
                  <a:gd name="T45" fmla="*/ 258 h 642"/>
                  <a:gd name="T46" fmla="*/ 190 w 410"/>
                  <a:gd name="T47" fmla="*/ 317 h 642"/>
                  <a:gd name="T48" fmla="*/ 204 w 410"/>
                  <a:gd name="T49" fmla="*/ 377 h 642"/>
                  <a:gd name="T50" fmla="*/ 180 w 410"/>
                  <a:gd name="T51" fmla="*/ 458 h 642"/>
                  <a:gd name="T52" fmla="*/ 96 w 410"/>
                  <a:gd name="T53" fmla="*/ 458 h 642"/>
                  <a:gd name="T54" fmla="*/ 97 w 410"/>
                  <a:gd name="T55" fmla="*/ 473 h 642"/>
                  <a:gd name="T56" fmla="*/ 200 w 410"/>
                  <a:gd name="T57" fmla="*/ 482 h 642"/>
                  <a:gd name="T58" fmla="*/ 164 w 410"/>
                  <a:gd name="T59" fmla="*/ 530 h 642"/>
                  <a:gd name="T60" fmla="*/ 184 w 410"/>
                  <a:gd name="T61" fmla="*/ 590 h 642"/>
                  <a:gd name="T62" fmla="*/ 264 w 410"/>
                  <a:gd name="T63" fmla="*/ 626 h 642"/>
                  <a:gd name="T64" fmla="*/ 280 w 410"/>
                  <a:gd name="T65" fmla="*/ 626 h 642"/>
                  <a:gd name="T66" fmla="*/ 228 w 410"/>
                  <a:gd name="T67" fmla="*/ 550 h 642"/>
                  <a:gd name="T68" fmla="*/ 248 w 410"/>
                  <a:gd name="T69" fmla="*/ 554 h 642"/>
                  <a:gd name="T70" fmla="*/ 288 w 410"/>
                  <a:gd name="T71" fmla="*/ 610 h 642"/>
                  <a:gd name="T72" fmla="*/ 293 w 410"/>
                  <a:gd name="T73" fmla="*/ 612 h 642"/>
                  <a:gd name="T74" fmla="*/ 312 w 410"/>
                  <a:gd name="T75" fmla="*/ 538 h 642"/>
                  <a:gd name="T76" fmla="*/ 288 w 410"/>
                  <a:gd name="T77" fmla="*/ 478 h 642"/>
                  <a:gd name="T78" fmla="*/ 292 w 410"/>
                  <a:gd name="T79" fmla="*/ 449 h 642"/>
                  <a:gd name="T80" fmla="*/ 303 w 410"/>
                  <a:gd name="T81" fmla="*/ 435 h 642"/>
                  <a:gd name="T82" fmla="*/ 349 w 410"/>
                  <a:gd name="T83" fmla="*/ 506 h 642"/>
                  <a:gd name="T84" fmla="*/ 357 w 410"/>
                  <a:gd name="T85" fmla="*/ 486 h 642"/>
                  <a:gd name="T86" fmla="*/ 373 w 410"/>
                  <a:gd name="T87" fmla="*/ 474 h 642"/>
                  <a:gd name="T88" fmla="*/ 389 w 410"/>
                  <a:gd name="T89" fmla="*/ 422 h 642"/>
                  <a:gd name="T90" fmla="*/ 368 w 410"/>
                  <a:gd name="T91" fmla="*/ 399 h 642"/>
                  <a:gd name="T92" fmla="*/ 377 w 410"/>
                  <a:gd name="T93" fmla="*/ 381 h 642"/>
                  <a:gd name="T94" fmla="*/ 316 w 410"/>
                  <a:gd name="T95" fmla="*/ 333 h 642"/>
                  <a:gd name="T96" fmla="*/ 321 w 410"/>
                  <a:gd name="T97" fmla="*/ 305 h 642"/>
                  <a:gd name="T98" fmla="*/ 353 w 410"/>
                  <a:gd name="T99" fmla="*/ 297 h 642"/>
                  <a:gd name="T100" fmla="*/ 338 w 410"/>
                  <a:gd name="T101" fmla="*/ 282 h 642"/>
                  <a:gd name="T102" fmla="*/ 349 w 410"/>
                  <a:gd name="T103" fmla="*/ 253 h 642"/>
                  <a:gd name="T104" fmla="*/ 325 w 410"/>
                  <a:gd name="T105" fmla="*/ 242 h 642"/>
                  <a:gd name="T106" fmla="*/ 318 w 410"/>
                  <a:gd name="T107" fmla="*/ 219 h 642"/>
                  <a:gd name="T108" fmla="*/ 307 w 410"/>
                  <a:gd name="T109" fmla="*/ 205 h 642"/>
                  <a:gd name="T110" fmla="*/ 269 w 410"/>
                  <a:gd name="T111" fmla="*/ 208 h 642"/>
                  <a:gd name="T112" fmla="*/ 297 w 410"/>
                  <a:gd name="T113" fmla="*/ 196 h 642"/>
                  <a:gd name="T114" fmla="*/ 268 w 410"/>
                  <a:gd name="T115" fmla="*/ 176 h 642"/>
                  <a:gd name="T116" fmla="*/ 255 w 410"/>
                  <a:gd name="T117" fmla="*/ 15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0" h="642">
                    <a:moveTo>
                      <a:pt x="260" y="145"/>
                    </a:moveTo>
                    <a:cubicBezTo>
                      <a:pt x="252" y="145"/>
                      <a:pt x="252" y="137"/>
                      <a:pt x="244" y="137"/>
                    </a:cubicBezTo>
                    <a:cubicBezTo>
                      <a:pt x="244" y="129"/>
                      <a:pt x="260" y="121"/>
                      <a:pt x="248" y="113"/>
                    </a:cubicBezTo>
                    <a:cubicBezTo>
                      <a:pt x="248" y="113"/>
                      <a:pt x="244" y="117"/>
                      <a:pt x="240" y="117"/>
                    </a:cubicBezTo>
                    <a:cubicBezTo>
                      <a:pt x="224" y="117"/>
                      <a:pt x="224" y="93"/>
                      <a:pt x="212" y="93"/>
                    </a:cubicBezTo>
                    <a:cubicBezTo>
                      <a:pt x="188" y="97"/>
                      <a:pt x="200" y="113"/>
                      <a:pt x="196" y="121"/>
                    </a:cubicBezTo>
                    <a:cubicBezTo>
                      <a:pt x="188" y="125"/>
                      <a:pt x="172" y="117"/>
                      <a:pt x="176" y="105"/>
                    </a:cubicBezTo>
                    <a:cubicBezTo>
                      <a:pt x="184" y="81"/>
                      <a:pt x="212" y="85"/>
                      <a:pt x="232" y="89"/>
                    </a:cubicBezTo>
                    <a:cubicBezTo>
                      <a:pt x="244" y="93"/>
                      <a:pt x="248" y="77"/>
                      <a:pt x="240" y="68"/>
                    </a:cubicBezTo>
                    <a:cubicBezTo>
                      <a:pt x="220" y="48"/>
                      <a:pt x="200" y="20"/>
                      <a:pt x="172" y="28"/>
                    </a:cubicBezTo>
                    <a:cubicBezTo>
                      <a:pt x="164" y="28"/>
                      <a:pt x="156" y="40"/>
                      <a:pt x="144" y="32"/>
                    </a:cubicBezTo>
                    <a:cubicBezTo>
                      <a:pt x="140" y="44"/>
                      <a:pt x="128" y="40"/>
                      <a:pt x="124" y="47"/>
                    </a:cubicBezTo>
                    <a:cubicBezTo>
                      <a:pt x="121" y="53"/>
                      <a:pt x="129" y="58"/>
                      <a:pt x="129" y="65"/>
                    </a:cubicBezTo>
                    <a:cubicBezTo>
                      <a:pt x="116" y="42"/>
                      <a:pt x="88" y="77"/>
                      <a:pt x="111" y="82"/>
                    </a:cubicBezTo>
                    <a:cubicBezTo>
                      <a:pt x="118" y="83"/>
                      <a:pt x="122" y="79"/>
                      <a:pt x="122" y="88"/>
                    </a:cubicBezTo>
                    <a:cubicBezTo>
                      <a:pt x="122" y="93"/>
                      <a:pt x="119" y="105"/>
                      <a:pt x="117" y="109"/>
                    </a:cubicBezTo>
                    <a:cubicBezTo>
                      <a:pt x="118" y="106"/>
                      <a:pt x="114" y="105"/>
                      <a:pt x="114" y="106"/>
                    </a:cubicBezTo>
                    <a:cubicBezTo>
                      <a:pt x="106" y="97"/>
                      <a:pt x="99" y="86"/>
                      <a:pt x="92" y="101"/>
                    </a:cubicBezTo>
                    <a:cubicBezTo>
                      <a:pt x="88" y="113"/>
                      <a:pt x="100" y="121"/>
                      <a:pt x="104" y="133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88" y="137"/>
                      <a:pt x="84" y="121"/>
                      <a:pt x="80" y="113"/>
                    </a:cubicBezTo>
                    <a:cubicBezTo>
                      <a:pt x="76" y="77"/>
                      <a:pt x="96" y="44"/>
                      <a:pt x="128" y="28"/>
                    </a:cubicBezTo>
                    <a:cubicBezTo>
                      <a:pt x="136" y="24"/>
                      <a:pt x="152" y="16"/>
                      <a:pt x="148" y="12"/>
                    </a:cubicBezTo>
                    <a:cubicBezTo>
                      <a:pt x="148" y="0"/>
                      <a:pt x="132" y="0"/>
                      <a:pt x="120" y="0"/>
                    </a:cubicBezTo>
                    <a:cubicBezTo>
                      <a:pt x="80" y="8"/>
                      <a:pt x="32" y="36"/>
                      <a:pt x="23" y="80"/>
                    </a:cubicBezTo>
                    <a:cubicBezTo>
                      <a:pt x="20" y="81"/>
                      <a:pt x="16" y="81"/>
                      <a:pt x="16" y="81"/>
                    </a:cubicBezTo>
                    <a:cubicBezTo>
                      <a:pt x="12" y="93"/>
                      <a:pt x="0" y="109"/>
                      <a:pt x="8" y="121"/>
                    </a:cubicBezTo>
                    <a:cubicBezTo>
                      <a:pt x="16" y="133"/>
                      <a:pt x="53" y="124"/>
                      <a:pt x="41" y="146"/>
                    </a:cubicBezTo>
                    <a:cubicBezTo>
                      <a:pt x="39" y="149"/>
                      <a:pt x="38" y="152"/>
                      <a:pt x="37" y="154"/>
                    </a:cubicBezTo>
                    <a:cubicBezTo>
                      <a:pt x="37" y="153"/>
                      <a:pt x="37" y="152"/>
                      <a:pt x="37" y="153"/>
                    </a:cubicBezTo>
                    <a:cubicBezTo>
                      <a:pt x="37" y="154"/>
                      <a:pt x="37" y="155"/>
                      <a:pt x="37" y="155"/>
                    </a:cubicBezTo>
                    <a:cubicBezTo>
                      <a:pt x="27" y="152"/>
                      <a:pt x="1" y="131"/>
                      <a:pt x="0" y="154"/>
                    </a:cubicBezTo>
                    <a:cubicBezTo>
                      <a:pt x="0" y="163"/>
                      <a:pt x="6" y="173"/>
                      <a:pt x="13" y="178"/>
                    </a:cubicBezTo>
                    <a:cubicBezTo>
                      <a:pt x="20" y="182"/>
                      <a:pt x="33" y="177"/>
                      <a:pt x="38" y="183"/>
                    </a:cubicBezTo>
                    <a:cubicBezTo>
                      <a:pt x="21" y="193"/>
                      <a:pt x="66" y="207"/>
                      <a:pt x="72" y="209"/>
                    </a:cubicBezTo>
                    <a:cubicBezTo>
                      <a:pt x="77" y="210"/>
                      <a:pt x="82" y="209"/>
                      <a:pt x="86" y="210"/>
                    </a:cubicBezTo>
                    <a:cubicBezTo>
                      <a:pt x="91" y="212"/>
                      <a:pt x="94" y="216"/>
                      <a:pt x="98" y="219"/>
                    </a:cubicBezTo>
                    <a:cubicBezTo>
                      <a:pt x="107" y="224"/>
                      <a:pt x="117" y="223"/>
                      <a:pt x="126" y="228"/>
                    </a:cubicBezTo>
                    <a:cubicBezTo>
                      <a:pt x="134" y="233"/>
                      <a:pt x="140" y="243"/>
                      <a:pt x="149" y="246"/>
                    </a:cubicBezTo>
                    <a:cubicBezTo>
                      <a:pt x="155" y="248"/>
                      <a:pt x="165" y="245"/>
                      <a:pt x="160" y="237"/>
                    </a:cubicBezTo>
                    <a:cubicBezTo>
                      <a:pt x="159" y="235"/>
                      <a:pt x="137" y="228"/>
                      <a:pt x="151" y="227"/>
                    </a:cubicBezTo>
                    <a:cubicBezTo>
                      <a:pt x="154" y="227"/>
                      <a:pt x="160" y="231"/>
                      <a:pt x="164" y="231"/>
                    </a:cubicBezTo>
                    <a:cubicBezTo>
                      <a:pt x="169" y="232"/>
                      <a:pt x="174" y="231"/>
                      <a:pt x="179" y="231"/>
                    </a:cubicBezTo>
                    <a:cubicBezTo>
                      <a:pt x="174" y="236"/>
                      <a:pt x="168" y="241"/>
                      <a:pt x="167" y="249"/>
                    </a:cubicBezTo>
                    <a:cubicBezTo>
                      <a:pt x="177" y="248"/>
                      <a:pt x="181" y="246"/>
                      <a:pt x="180" y="259"/>
                    </a:cubicBezTo>
                    <a:cubicBezTo>
                      <a:pt x="180" y="258"/>
                      <a:pt x="179" y="256"/>
                      <a:pt x="180" y="258"/>
                    </a:cubicBezTo>
                    <a:cubicBezTo>
                      <a:pt x="176" y="277"/>
                      <a:pt x="188" y="293"/>
                      <a:pt x="192" y="309"/>
                    </a:cubicBezTo>
                    <a:cubicBezTo>
                      <a:pt x="192" y="311"/>
                      <a:pt x="191" y="314"/>
                      <a:pt x="190" y="317"/>
                    </a:cubicBezTo>
                    <a:cubicBezTo>
                      <a:pt x="201" y="314"/>
                      <a:pt x="208" y="322"/>
                      <a:pt x="212" y="333"/>
                    </a:cubicBezTo>
                    <a:cubicBezTo>
                      <a:pt x="216" y="349"/>
                      <a:pt x="212" y="365"/>
                      <a:pt x="204" y="377"/>
                    </a:cubicBezTo>
                    <a:cubicBezTo>
                      <a:pt x="184" y="397"/>
                      <a:pt x="168" y="421"/>
                      <a:pt x="184" y="449"/>
                    </a:cubicBezTo>
                    <a:cubicBezTo>
                      <a:pt x="180" y="458"/>
                      <a:pt x="180" y="458"/>
                      <a:pt x="180" y="458"/>
                    </a:cubicBezTo>
                    <a:cubicBezTo>
                      <a:pt x="164" y="458"/>
                      <a:pt x="148" y="445"/>
                      <a:pt x="132" y="445"/>
                    </a:cubicBezTo>
                    <a:cubicBezTo>
                      <a:pt x="120" y="445"/>
                      <a:pt x="108" y="454"/>
                      <a:pt x="96" y="458"/>
                    </a:cubicBezTo>
                    <a:cubicBezTo>
                      <a:pt x="92" y="462"/>
                      <a:pt x="92" y="466"/>
                      <a:pt x="92" y="470"/>
                    </a:cubicBezTo>
                    <a:cubicBezTo>
                      <a:pt x="92" y="470"/>
                      <a:pt x="96" y="474"/>
                      <a:pt x="97" y="473"/>
                    </a:cubicBezTo>
                    <a:cubicBezTo>
                      <a:pt x="108" y="506"/>
                      <a:pt x="160" y="506"/>
                      <a:pt x="184" y="486"/>
                    </a:cubicBezTo>
                    <a:cubicBezTo>
                      <a:pt x="192" y="478"/>
                      <a:pt x="196" y="482"/>
                      <a:pt x="200" y="482"/>
                    </a:cubicBezTo>
                    <a:cubicBezTo>
                      <a:pt x="208" y="486"/>
                      <a:pt x="204" y="494"/>
                      <a:pt x="204" y="498"/>
                    </a:cubicBezTo>
                    <a:cubicBezTo>
                      <a:pt x="184" y="502"/>
                      <a:pt x="168" y="506"/>
                      <a:pt x="164" y="530"/>
                    </a:cubicBezTo>
                    <a:cubicBezTo>
                      <a:pt x="164" y="546"/>
                      <a:pt x="172" y="558"/>
                      <a:pt x="180" y="570"/>
                    </a:cubicBezTo>
                    <a:cubicBezTo>
                      <a:pt x="180" y="574"/>
                      <a:pt x="180" y="586"/>
                      <a:pt x="184" y="590"/>
                    </a:cubicBezTo>
                    <a:cubicBezTo>
                      <a:pt x="192" y="598"/>
                      <a:pt x="204" y="590"/>
                      <a:pt x="207" y="603"/>
                    </a:cubicBezTo>
                    <a:cubicBezTo>
                      <a:pt x="228" y="606"/>
                      <a:pt x="248" y="614"/>
                      <a:pt x="264" y="626"/>
                    </a:cubicBezTo>
                    <a:cubicBezTo>
                      <a:pt x="272" y="638"/>
                      <a:pt x="276" y="642"/>
                      <a:pt x="284" y="638"/>
                    </a:cubicBezTo>
                    <a:cubicBezTo>
                      <a:pt x="288" y="634"/>
                      <a:pt x="284" y="626"/>
                      <a:pt x="280" y="626"/>
                    </a:cubicBezTo>
                    <a:cubicBezTo>
                      <a:pt x="256" y="626"/>
                      <a:pt x="268" y="606"/>
                      <a:pt x="260" y="598"/>
                    </a:cubicBezTo>
                    <a:cubicBezTo>
                      <a:pt x="248" y="582"/>
                      <a:pt x="236" y="566"/>
                      <a:pt x="228" y="550"/>
                    </a:cubicBezTo>
                    <a:cubicBezTo>
                      <a:pt x="232" y="546"/>
                      <a:pt x="232" y="546"/>
                      <a:pt x="232" y="546"/>
                    </a:cubicBezTo>
                    <a:cubicBezTo>
                      <a:pt x="236" y="546"/>
                      <a:pt x="244" y="550"/>
                      <a:pt x="248" y="554"/>
                    </a:cubicBezTo>
                    <a:cubicBezTo>
                      <a:pt x="260" y="570"/>
                      <a:pt x="276" y="578"/>
                      <a:pt x="284" y="590"/>
                    </a:cubicBezTo>
                    <a:cubicBezTo>
                      <a:pt x="284" y="594"/>
                      <a:pt x="288" y="602"/>
                      <a:pt x="288" y="610"/>
                    </a:cubicBezTo>
                    <a:cubicBezTo>
                      <a:pt x="288" y="610"/>
                      <a:pt x="289" y="611"/>
                      <a:pt x="290" y="611"/>
                    </a:cubicBezTo>
                    <a:cubicBezTo>
                      <a:pt x="290" y="612"/>
                      <a:pt x="291" y="612"/>
                      <a:pt x="293" y="612"/>
                    </a:cubicBezTo>
                    <a:cubicBezTo>
                      <a:pt x="294" y="613"/>
                      <a:pt x="295" y="613"/>
                      <a:pt x="296" y="612"/>
                    </a:cubicBezTo>
                    <a:cubicBezTo>
                      <a:pt x="292" y="586"/>
                      <a:pt x="325" y="566"/>
                      <a:pt x="312" y="538"/>
                    </a:cubicBezTo>
                    <a:cubicBezTo>
                      <a:pt x="312" y="530"/>
                      <a:pt x="308" y="526"/>
                      <a:pt x="308" y="518"/>
                    </a:cubicBezTo>
                    <a:cubicBezTo>
                      <a:pt x="304" y="502"/>
                      <a:pt x="284" y="494"/>
                      <a:pt x="288" y="478"/>
                    </a:cubicBezTo>
                    <a:cubicBezTo>
                      <a:pt x="286" y="471"/>
                      <a:pt x="269" y="452"/>
                      <a:pt x="280" y="445"/>
                    </a:cubicBezTo>
                    <a:cubicBezTo>
                      <a:pt x="282" y="450"/>
                      <a:pt x="289" y="457"/>
                      <a:pt x="292" y="449"/>
                    </a:cubicBezTo>
                    <a:cubicBezTo>
                      <a:pt x="295" y="442"/>
                      <a:pt x="282" y="434"/>
                      <a:pt x="288" y="426"/>
                    </a:cubicBezTo>
                    <a:cubicBezTo>
                      <a:pt x="295" y="418"/>
                      <a:pt x="300" y="431"/>
                      <a:pt x="303" y="435"/>
                    </a:cubicBezTo>
                    <a:cubicBezTo>
                      <a:pt x="309" y="444"/>
                      <a:pt x="316" y="449"/>
                      <a:pt x="326" y="451"/>
                    </a:cubicBezTo>
                    <a:cubicBezTo>
                      <a:pt x="312" y="474"/>
                      <a:pt x="329" y="494"/>
                      <a:pt x="349" y="506"/>
                    </a:cubicBezTo>
                    <a:cubicBezTo>
                      <a:pt x="357" y="502"/>
                      <a:pt x="357" y="502"/>
                      <a:pt x="357" y="502"/>
                    </a:cubicBezTo>
                    <a:cubicBezTo>
                      <a:pt x="357" y="498"/>
                      <a:pt x="357" y="490"/>
                      <a:pt x="357" y="486"/>
                    </a:cubicBezTo>
                    <a:cubicBezTo>
                      <a:pt x="361" y="486"/>
                      <a:pt x="365" y="486"/>
                      <a:pt x="369" y="482"/>
                    </a:cubicBezTo>
                    <a:cubicBezTo>
                      <a:pt x="369" y="478"/>
                      <a:pt x="373" y="474"/>
                      <a:pt x="373" y="474"/>
                    </a:cubicBezTo>
                    <a:cubicBezTo>
                      <a:pt x="393" y="470"/>
                      <a:pt x="393" y="449"/>
                      <a:pt x="407" y="437"/>
                    </a:cubicBezTo>
                    <a:cubicBezTo>
                      <a:pt x="410" y="425"/>
                      <a:pt x="397" y="421"/>
                      <a:pt x="389" y="422"/>
                    </a:cubicBezTo>
                    <a:cubicBezTo>
                      <a:pt x="389" y="414"/>
                      <a:pt x="397" y="407"/>
                      <a:pt x="388" y="401"/>
                    </a:cubicBezTo>
                    <a:cubicBezTo>
                      <a:pt x="383" y="397"/>
                      <a:pt x="374" y="399"/>
                      <a:pt x="368" y="399"/>
                    </a:cubicBezTo>
                    <a:cubicBezTo>
                      <a:pt x="371" y="399"/>
                      <a:pt x="371" y="397"/>
                      <a:pt x="370" y="396"/>
                    </a:cubicBezTo>
                    <a:cubicBezTo>
                      <a:pt x="375" y="391"/>
                      <a:pt x="380" y="385"/>
                      <a:pt x="377" y="381"/>
                    </a:cubicBezTo>
                    <a:cubicBezTo>
                      <a:pt x="361" y="373"/>
                      <a:pt x="341" y="369"/>
                      <a:pt x="329" y="353"/>
                    </a:cubicBezTo>
                    <a:cubicBezTo>
                      <a:pt x="325" y="345"/>
                      <a:pt x="321" y="337"/>
                      <a:pt x="316" y="333"/>
                    </a:cubicBezTo>
                    <a:cubicBezTo>
                      <a:pt x="312" y="321"/>
                      <a:pt x="316" y="317"/>
                      <a:pt x="325" y="313"/>
                    </a:cubicBezTo>
                    <a:cubicBezTo>
                      <a:pt x="325" y="309"/>
                      <a:pt x="321" y="309"/>
                      <a:pt x="321" y="305"/>
                    </a:cubicBezTo>
                    <a:cubicBezTo>
                      <a:pt x="329" y="305"/>
                      <a:pt x="337" y="305"/>
                      <a:pt x="345" y="309"/>
                    </a:cubicBezTo>
                    <a:cubicBezTo>
                      <a:pt x="357" y="309"/>
                      <a:pt x="353" y="301"/>
                      <a:pt x="353" y="297"/>
                    </a:cubicBezTo>
                    <a:cubicBezTo>
                      <a:pt x="349" y="291"/>
                      <a:pt x="343" y="287"/>
                      <a:pt x="340" y="284"/>
                    </a:cubicBezTo>
                    <a:cubicBezTo>
                      <a:pt x="340" y="283"/>
                      <a:pt x="339" y="282"/>
                      <a:pt x="338" y="282"/>
                    </a:cubicBezTo>
                    <a:cubicBezTo>
                      <a:pt x="341" y="281"/>
                      <a:pt x="345" y="285"/>
                      <a:pt x="349" y="285"/>
                    </a:cubicBezTo>
                    <a:cubicBezTo>
                      <a:pt x="357" y="273"/>
                      <a:pt x="357" y="261"/>
                      <a:pt x="349" y="253"/>
                    </a:cubicBezTo>
                    <a:cubicBezTo>
                      <a:pt x="337" y="241"/>
                      <a:pt x="329" y="261"/>
                      <a:pt x="321" y="253"/>
                    </a:cubicBezTo>
                    <a:cubicBezTo>
                      <a:pt x="321" y="249"/>
                      <a:pt x="325" y="245"/>
                      <a:pt x="325" y="242"/>
                    </a:cubicBezTo>
                    <a:cubicBezTo>
                      <a:pt x="328" y="239"/>
                      <a:pt x="349" y="227"/>
                      <a:pt x="330" y="228"/>
                    </a:cubicBezTo>
                    <a:cubicBezTo>
                      <a:pt x="337" y="218"/>
                      <a:pt x="324" y="217"/>
                      <a:pt x="318" y="219"/>
                    </a:cubicBezTo>
                    <a:cubicBezTo>
                      <a:pt x="308" y="223"/>
                      <a:pt x="313" y="221"/>
                      <a:pt x="305" y="218"/>
                    </a:cubicBezTo>
                    <a:cubicBezTo>
                      <a:pt x="306" y="212"/>
                      <a:pt x="313" y="209"/>
                      <a:pt x="307" y="205"/>
                    </a:cubicBezTo>
                    <a:cubicBezTo>
                      <a:pt x="301" y="200"/>
                      <a:pt x="290" y="207"/>
                      <a:pt x="284" y="209"/>
                    </a:cubicBezTo>
                    <a:cubicBezTo>
                      <a:pt x="280" y="210"/>
                      <a:pt x="271" y="214"/>
                      <a:pt x="269" y="208"/>
                    </a:cubicBezTo>
                    <a:cubicBezTo>
                      <a:pt x="267" y="204"/>
                      <a:pt x="276" y="195"/>
                      <a:pt x="280" y="194"/>
                    </a:cubicBezTo>
                    <a:cubicBezTo>
                      <a:pt x="286" y="192"/>
                      <a:pt x="291" y="199"/>
                      <a:pt x="297" y="196"/>
                    </a:cubicBezTo>
                    <a:cubicBezTo>
                      <a:pt x="305" y="194"/>
                      <a:pt x="306" y="182"/>
                      <a:pt x="303" y="176"/>
                    </a:cubicBezTo>
                    <a:cubicBezTo>
                      <a:pt x="296" y="156"/>
                      <a:pt x="279" y="170"/>
                      <a:pt x="268" y="176"/>
                    </a:cubicBezTo>
                    <a:cubicBezTo>
                      <a:pt x="269" y="170"/>
                      <a:pt x="275" y="164"/>
                      <a:pt x="271" y="159"/>
                    </a:cubicBezTo>
                    <a:cubicBezTo>
                      <a:pt x="267" y="154"/>
                      <a:pt x="259" y="156"/>
                      <a:pt x="255" y="151"/>
                    </a:cubicBezTo>
                    <a:cubicBezTo>
                      <a:pt x="260" y="149"/>
                      <a:pt x="264" y="149"/>
                      <a:pt x="260" y="1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0" name="Freeform 47"/>
              <p:cNvSpPr>
                <a:spLocks/>
              </p:cNvSpPr>
              <p:nvPr/>
            </p:nvSpPr>
            <p:spPr bwMode="auto">
              <a:xfrm>
                <a:off x="1560513" y="2119313"/>
                <a:ext cx="4763" cy="7938"/>
              </a:xfrm>
              <a:custGeom>
                <a:avLst/>
                <a:gdLst>
                  <a:gd name="T0" fmla="*/ 9 w 9"/>
                  <a:gd name="T1" fmla="*/ 18 h 18"/>
                  <a:gd name="T2" fmla="*/ 9 w 9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8">
                    <a:moveTo>
                      <a:pt x="9" y="18"/>
                    </a:moveTo>
                    <a:cubicBezTo>
                      <a:pt x="9" y="0"/>
                      <a:pt x="0" y="16"/>
                      <a:pt x="9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1" name="Freeform 48"/>
              <p:cNvSpPr>
                <a:spLocks/>
              </p:cNvSpPr>
              <p:nvPr/>
            </p:nvSpPr>
            <p:spPr bwMode="auto">
              <a:xfrm>
                <a:off x="1598613" y="2320925"/>
                <a:ext cx="3175" cy="14288"/>
              </a:xfrm>
              <a:custGeom>
                <a:avLst/>
                <a:gdLst>
                  <a:gd name="T0" fmla="*/ 6 w 6"/>
                  <a:gd name="T1" fmla="*/ 0 h 28"/>
                  <a:gd name="T2" fmla="*/ 6 w 6"/>
                  <a:gd name="T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28">
                    <a:moveTo>
                      <a:pt x="6" y="0"/>
                    </a:moveTo>
                    <a:cubicBezTo>
                      <a:pt x="0" y="1"/>
                      <a:pt x="3" y="28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2" name="Freeform 49"/>
              <p:cNvSpPr>
                <a:spLocks/>
              </p:cNvSpPr>
              <p:nvPr/>
            </p:nvSpPr>
            <p:spPr bwMode="auto">
              <a:xfrm>
                <a:off x="1630363" y="2247900"/>
                <a:ext cx="22225" cy="26988"/>
              </a:xfrm>
              <a:custGeom>
                <a:avLst/>
                <a:gdLst>
                  <a:gd name="T0" fmla="*/ 0 w 44"/>
                  <a:gd name="T1" fmla="*/ 24 h 52"/>
                  <a:gd name="T2" fmla="*/ 8 w 44"/>
                  <a:gd name="T3" fmla="*/ 44 h 52"/>
                  <a:gd name="T4" fmla="*/ 32 w 44"/>
                  <a:gd name="T5" fmla="*/ 20 h 52"/>
                  <a:gd name="T6" fmla="*/ 36 w 44"/>
                  <a:gd name="T7" fmla="*/ 24 h 52"/>
                  <a:gd name="T8" fmla="*/ 44 w 44"/>
                  <a:gd name="T9" fmla="*/ 20 h 52"/>
                  <a:gd name="T10" fmla="*/ 29 w 44"/>
                  <a:gd name="T11" fmla="*/ 0 h 52"/>
                  <a:gd name="T12" fmla="*/ 28 w 44"/>
                  <a:gd name="T13" fmla="*/ 0 h 52"/>
                  <a:gd name="T14" fmla="*/ 0 w 44"/>
                  <a:gd name="T15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52">
                    <a:moveTo>
                      <a:pt x="0" y="24"/>
                    </a:moveTo>
                    <a:cubicBezTo>
                      <a:pt x="0" y="32"/>
                      <a:pt x="4" y="40"/>
                      <a:pt x="8" y="44"/>
                    </a:cubicBezTo>
                    <a:cubicBezTo>
                      <a:pt x="24" y="52"/>
                      <a:pt x="28" y="36"/>
                      <a:pt x="32" y="20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40" y="24"/>
                      <a:pt x="44" y="20"/>
                      <a:pt x="44" y="20"/>
                    </a:cubicBezTo>
                    <a:cubicBezTo>
                      <a:pt x="44" y="13"/>
                      <a:pt x="31" y="9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6" y="8"/>
                      <a:pt x="0" y="8"/>
                      <a:pt x="0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3" name="Freeform 50"/>
              <p:cNvSpPr>
                <a:spLocks/>
              </p:cNvSpPr>
              <p:nvPr/>
            </p:nvSpPr>
            <p:spPr bwMode="auto">
              <a:xfrm>
                <a:off x="1644651" y="2244725"/>
                <a:ext cx="3175" cy="3175"/>
              </a:xfrm>
              <a:custGeom>
                <a:avLst/>
                <a:gdLst>
                  <a:gd name="T0" fmla="*/ 0 w 6"/>
                  <a:gd name="T1" fmla="*/ 4 h 8"/>
                  <a:gd name="T2" fmla="*/ 1 w 6"/>
                  <a:gd name="T3" fmla="*/ 8 h 8"/>
                  <a:gd name="T4" fmla="*/ 6 w 6"/>
                  <a:gd name="T5" fmla="*/ 0 h 8"/>
                  <a:gd name="T6" fmla="*/ 4 w 6"/>
                  <a:gd name="T7" fmla="*/ 0 h 8"/>
                  <a:gd name="T8" fmla="*/ 0 w 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cubicBezTo>
                      <a:pt x="0" y="5"/>
                      <a:pt x="0" y="7"/>
                      <a:pt x="1" y="8"/>
                    </a:cubicBezTo>
                    <a:cubicBezTo>
                      <a:pt x="3" y="6"/>
                      <a:pt x="4" y="3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4" name="Freeform 51"/>
              <p:cNvSpPr>
                <a:spLocks/>
              </p:cNvSpPr>
              <p:nvPr/>
            </p:nvSpPr>
            <p:spPr bwMode="auto">
              <a:xfrm>
                <a:off x="1679576" y="2160588"/>
                <a:ext cx="7938" cy="4763"/>
              </a:xfrm>
              <a:custGeom>
                <a:avLst/>
                <a:gdLst>
                  <a:gd name="T0" fmla="*/ 0 w 17"/>
                  <a:gd name="T1" fmla="*/ 4 h 9"/>
                  <a:gd name="T2" fmla="*/ 0 w 17"/>
                  <a:gd name="T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9">
                    <a:moveTo>
                      <a:pt x="0" y="4"/>
                    </a:moveTo>
                    <a:cubicBezTo>
                      <a:pt x="4" y="9"/>
                      <a:pt x="17" y="0"/>
                      <a:pt x="0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5" name="Freeform 52"/>
              <p:cNvSpPr>
                <a:spLocks/>
              </p:cNvSpPr>
              <p:nvPr/>
            </p:nvSpPr>
            <p:spPr bwMode="auto">
              <a:xfrm>
                <a:off x="1709738" y="2309813"/>
                <a:ext cx="4763" cy="6350"/>
              </a:xfrm>
              <a:custGeom>
                <a:avLst/>
                <a:gdLst>
                  <a:gd name="T0" fmla="*/ 10 w 10"/>
                  <a:gd name="T1" fmla="*/ 2 h 12"/>
                  <a:gd name="T2" fmla="*/ 10 w 10"/>
                  <a:gd name="T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12">
                    <a:moveTo>
                      <a:pt x="10" y="2"/>
                    </a:moveTo>
                    <a:cubicBezTo>
                      <a:pt x="0" y="0"/>
                      <a:pt x="5" y="12"/>
                      <a:pt x="1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6" name="Freeform 53"/>
              <p:cNvSpPr>
                <a:spLocks/>
              </p:cNvSpPr>
              <p:nvPr/>
            </p:nvSpPr>
            <p:spPr bwMode="auto">
              <a:xfrm>
                <a:off x="1503363" y="2289175"/>
                <a:ext cx="73025" cy="58738"/>
              </a:xfrm>
              <a:custGeom>
                <a:avLst/>
                <a:gdLst>
                  <a:gd name="T0" fmla="*/ 101 w 147"/>
                  <a:gd name="T1" fmla="*/ 98 h 120"/>
                  <a:gd name="T2" fmla="*/ 112 w 147"/>
                  <a:gd name="T3" fmla="*/ 111 h 120"/>
                  <a:gd name="T4" fmla="*/ 130 w 147"/>
                  <a:gd name="T5" fmla="*/ 111 h 120"/>
                  <a:gd name="T6" fmla="*/ 136 w 147"/>
                  <a:gd name="T7" fmla="*/ 103 h 120"/>
                  <a:gd name="T8" fmla="*/ 147 w 147"/>
                  <a:gd name="T9" fmla="*/ 103 h 120"/>
                  <a:gd name="T10" fmla="*/ 134 w 147"/>
                  <a:gd name="T11" fmla="*/ 87 h 120"/>
                  <a:gd name="T12" fmla="*/ 121 w 147"/>
                  <a:gd name="T13" fmla="*/ 78 h 120"/>
                  <a:gd name="T14" fmla="*/ 122 w 147"/>
                  <a:gd name="T15" fmla="*/ 59 h 120"/>
                  <a:gd name="T16" fmla="*/ 108 w 147"/>
                  <a:gd name="T17" fmla="*/ 42 h 120"/>
                  <a:gd name="T18" fmla="*/ 94 w 147"/>
                  <a:gd name="T19" fmla="*/ 28 h 120"/>
                  <a:gd name="T20" fmla="*/ 82 w 147"/>
                  <a:gd name="T21" fmla="*/ 15 h 120"/>
                  <a:gd name="T22" fmla="*/ 75 w 147"/>
                  <a:gd name="T23" fmla="*/ 20 h 120"/>
                  <a:gd name="T24" fmla="*/ 75 w 147"/>
                  <a:gd name="T25" fmla="*/ 9 h 120"/>
                  <a:gd name="T26" fmla="*/ 56 w 147"/>
                  <a:gd name="T27" fmla="*/ 15 h 120"/>
                  <a:gd name="T28" fmla="*/ 46 w 147"/>
                  <a:gd name="T29" fmla="*/ 39 h 120"/>
                  <a:gd name="T30" fmla="*/ 30 w 147"/>
                  <a:gd name="T31" fmla="*/ 51 h 120"/>
                  <a:gd name="T32" fmla="*/ 24 w 147"/>
                  <a:gd name="T33" fmla="*/ 77 h 120"/>
                  <a:gd name="T34" fmla="*/ 3 w 147"/>
                  <a:gd name="T35" fmla="*/ 95 h 120"/>
                  <a:gd name="T36" fmla="*/ 24 w 147"/>
                  <a:gd name="T37" fmla="*/ 93 h 120"/>
                  <a:gd name="T38" fmla="*/ 28 w 147"/>
                  <a:gd name="T39" fmla="*/ 116 h 120"/>
                  <a:gd name="T40" fmla="*/ 91 w 147"/>
                  <a:gd name="T41" fmla="*/ 83 h 120"/>
                  <a:gd name="T42" fmla="*/ 93 w 147"/>
                  <a:gd name="T43" fmla="*/ 92 h 120"/>
                  <a:gd name="T44" fmla="*/ 101 w 147"/>
                  <a:gd name="T45" fmla="*/ 9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7" h="120">
                    <a:moveTo>
                      <a:pt x="101" y="98"/>
                    </a:moveTo>
                    <a:cubicBezTo>
                      <a:pt x="105" y="102"/>
                      <a:pt x="107" y="109"/>
                      <a:pt x="112" y="111"/>
                    </a:cubicBezTo>
                    <a:cubicBezTo>
                      <a:pt x="118" y="115"/>
                      <a:pt x="124" y="114"/>
                      <a:pt x="130" y="111"/>
                    </a:cubicBezTo>
                    <a:cubicBezTo>
                      <a:pt x="131" y="111"/>
                      <a:pt x="135" y="104"/>
                      <a:pt x="136" y="103"/>
                    </a:cubicBezTo>
                    <a:cubicBezTo>
                      <a:pt x="138" y="102"/>
                      <a:pt x="145" y="103"/>
                      <a:pt x="147" y="103"/>
                    </a:cubicBezTo>
                    <a:cubicBezTo>
                      <a:pt x="147" y="97"/>
                      <a:pt x="140" y="89"/>
                      <a:pt x="134" y="87"/>
                    </a:cubicBezTo>
                    <a:cubicBezTo>
                      <a:pt x="123" y="83"/>
                      <a:pt x="120" y="91"/>
                      <a:pt x="121" y="78"/>
                    </a:cubicBezTo>
                    <a:cubicBezTo>
                      <a:pt x="121" y="70"/>
                      <a:pt x="130" y="67"/>
                      <a:pt x="122" y="59"/>
                    </a:cubicBezTo>
                    <a:cubicBezTo>
                      <a:pt x="116" y="51"/>
                      <a:pt x="105" y="56"/>
                      <a:pt x="108" y="42"/>
                    </a:cubicBezTo>
                    <a:cubicBezTo>
                      <a:pt x="98" y="40"/>
                      <a:pt x="97" y="36"/>
                      <a:pt x="94" y="28"/>
                    </a:cubicBezTo>
                    <a:cubicBezTo>
                      <a:pt x="91" y="22"/>
                      <a:pt x="92" y="13"/>
                      <a:pt x="82" y="15"/>
                    </a:cubicBezTo>
                    <a:cubicBezTo>
                      <a:pt x="81" y="20"/>
                      <a:pt x="75" y="23"/>
                      <a:pt x="75" y="20"/>
                    </a:cubicBezTo>
                    <a:cubicBezTo>
                      <a:pt x="75" y="20"/>
                      <a:pt x="75" y="20"/>
                      <a:pt x="75" y="9"/>
                    </a:cubicBezTo>
                    <a:cubicBezTo>
                      <a:pt x="75" y="0"/>
                      <a:pt x="62" y="9"/>
                      <a:pt x="56" y="15"/>
                    </a:cubicBezTo>
                    <a:cubicBezTo>
                      <a:pt x="48" y="22"/>
                      <a:pt x="50" y="31"/>
                      <a:pt x="46" y="39"/>
                    </a:cubicBezTo>
                    <a:cubicBezTo>
                      <a:pt x="41" y="46"/>
                      <a:pt x="36" y="45"/>
                      <a:pt x="30" y="51"/>
                    </a:cubicBezTo>
                    <a:cubicBezTo>
                      <a:pt x="23" y="58"/>
                      <a:pt x="24" y="69"/>
                      <a:pt x="24" y="77"/>
                    </a:cubicBezTo>
                    <a:cubicBezTo>
                      <a:pt x="10" y="78"/>
                      <a:pt x="0" y="77"/>
                      <a:pt x="3" y="95"/>
                    </a:cubicBezTo>
                    <a:cubicBezTo>
                      <a:pt x="9" y="96"/>
                      <a:pt x="21" y="91"/>
                      <a:pt x="24" y="93"/>
                    </a:cubicBezTo>
                    <a:cubicBezTo>
                      <a:pt x="30" y="97"/>
                      <a:pt x="28" y="110"/>
                      <a:pt x="28" y="116"/>
                    </a:cubicBezTo>
                    <a:cubicBezTo>
                      <a:pt x="49" y="120"/>
                      <a:pt x="73" y="71"/>
                      <a:pt x="91" y="83"/>
                    </a:cubicBezTo>
                    <a:cubicBezTo>
                      <a:pt x="92" y="84"/>
                      <a:pt x="91" y="90"/>
                      <a:pt x="93" y="92"/>
                    </a:cubicBezTo>
                    <a:cubicBezTo>
                      <a:pt x="95" y="95"/>
                      <a:pt x="99" y="95"/>
                      <a:pt x="101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7" name="Freeform 54"/>
              <p:cNvSpPr>
                <a:spLocks/>
              </p:cNvSpPr>
              <p:nvPr/>
            </p:nvSpPr>
            <p:spPr bwMode="auto">
              <a:xfrm>
                <a:off x="1543051" y="2352675"/>
                <a:ext cx="1588" cy="1588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3" y="1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8" name="Freeform 55"/>
              <p:cNvSpPr>
                <a:spLocks/>
              </p:cNvSpPr>
              <p:nvPr/>
            </p:nvSpPr>
            <p:spPr bwMode="auto">
              <a:xfrm>
                <a:off x="1525588" y="2351088"/>
                <a:ext cx="25400" cy="22225"/>
              </a:xfrm>
              <a:custGeom>
                <a:avLst/>
                <a:gdLst>
                  <a:gd name="T0" fmla="*/ 19 w 54"/>
                  <a:gd name="T1" fmla="*/ 8 h 45"/>
                  <a:gd name="T2" fmla="*/ 15 w 54"/>
                  <a:gd name="T3" fmla="*/ 17 h 45"/>
                  <a:gd name="T4" fmla="*/ 7 w 54"/>
                  <a:gd name="T5" fmla="*/ 19 h 45"/>
                  <a:gd name="T6" fmla="*/ 3 w 54"/>
                  <a:gd name="T7" fmla="*/ 36 h 45"/>
                  <a:gd name="T8" fmla="*/ 18 w 54"/>
                  <a:gd name="T9" fmla="*/ 34 h 45"/>
                  <a:gd name="T10" fmla="*/ 44 w 54"/>
                  <a:gd name="T11" fmla="*/ 18 h 45"/>
                  <a:gd name="T12" fmla="*/ 38 w 54"/>
                  <a:gd name="T13" fmla="*/ 5 h 45"/>
                  <a:gd name="T14" fmla="*/ 32 w 54"/>
                  <a:gd name="T15" fmla="*/ 5 h 45"/>
                  <a:gd name="T16" fmla="*/ 19 w 54"/>
                  <a:gd name="T17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5">
                    <a:moveTo>
                      <a:pt x="19" y="8"/>
                    </a:moveTo>
                    <a:cubicBezTo>
                      <a:pt x="16" y="9"/>
                      <a:pt x="17" y="15"/>
                      <a:pt x="15" y="17"/>
                    </a:cubicBezTo>
                    <a:cubicBezTo>
                      <a:pt x="13" y="19"/>
                      <a:pt x="9" y="16"/>
                      <a:pt x="7" y="19"/>
                    </a:cubicBezTo>
                    <a:cubicBezTo>
                      <a:pt x="4" y="22"/>
                      <a:pt x="0" y="31"/>
                      <a:pt x="3" y="36"/>
                    </a:cubicBezTo>
                    <a:cubicBezTo>
                      <a:pt x="8" y="45"/>
                      <a:pt x="12" y="36"/>
                      <a:pt x="18" y="34"/>
                    </a:cubicBezTo>
                    <a:cubicBezTo>
                      <a:pt x="27" y="30"/>
                      <a:pt x="37" y="26"/>
                      <a:pt x="44" y="18"/>
                    </a:cubicBezTo>
                    <a:cubicBezTo>
                      <a:pt x="54" y="9"/>
                      <a:pt x="43" y="6"/>
                      <a:pt x="38" y="5"/>
                    </a:cubicBezTo>
                    <a:cubicBezTo>
                      <a:pt x="37" y="7"/>
                      <a:pt x="31" y="9"/>
                      <a:pt x="32" y="5"/>
                    </a:cubicBezTo>
                    <a:cubicBezTo>
                      <a:pt x="33" y="0"/>
                      <a:pt x="23" y="5"/>
                      <a:pt x="19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49" name="Freeform 56"/>
              <p:cNvSpPr>
                <a:spLocks/>
              </p:cNvSpPr>
              <p:nvPr/>
            </p:nvSpPr>
            <p:spPr bwMode="auto">
              <a:xfrm>
                <a:off x="1689101" y="2589213"/>
                <a:ext cx="77788" cy="80963"/>
              </a:xfrm>
              <a:custGeom>
                <a:avLst/>
                <a:gdLst>
                  <a:gd name="T0" fmla="*/ 148 w 159"/>
                  <a:gd name="T1" fmla="*/ 142 h 165"/>
                  <a:gd name="T2" fmla="*/ 154 w 159"/>
                  <a:gd name="T3" fmla="*/ 130 h 165"/>
                  <a:gd name="T4" fmla="*/ 125 w 159"/>
                  <a:gd name="T5" fmla="*/ 131 h 165"/>
                  <a:gd name="T6" fmla="*/ 135 w 159"/>
                  <a:gd name="T7" fmla="*/ 101 h 165"/>
                  <a:gd name="T8" fmla="*/ 146 w 159"/>
                  <a:gd name="T9" fmla="*/ 76 h 165"/>
                  <a:gd name="T10" fmla="*/ 122 w 159"/>
                  <a:gd name="T11" fmla="*/ 83 h 165"/>
                  <a:gd name="T12" fmla="*/ 109 w 159"/>
                  <a:gd name="T13" fmla="*/ 64 h 165"/>
                  <a:gd name="T14" fmla="*/ 89 w 159"/>
                  <a:gd name="T15" fmla="*/ 56 h 165"/>
                  <a:gd name="T16" fmla="*/ 102 w 159"/>
                  <a:gd name="T17" fmla="*/ 36 h 165"/>
                  <a:gd name="T18" fmla="*/ 108 w 159"/>
                  <a:gd name="T19" fmla="*/ 31 h 165"/>
                  <a:gd name="T20" fmla="*/ 117 w 159"/>
                  <a:gd name="T21" fmla="*/ 10 h 165"/>
                  <a:gd name="T22" fmla="*/ 76 w 159"/>
                  <a:gd name="T23" fmla="*/ 32 h 165"/>
                  <a:gd name="T24" fmla="*/ 51 w 159"/>
                  <a:gd name="T25" fmla="*/ 72 h 165"/>
                  <a:gd name="T26" fmla="*/ 45 w 159"/>
                  <a:gd name="T27" fmla="*/ 83 h 165"/>
                  <a:gd name="T28" fmla="*/ 48 w 159"/>
                  <a:gd name="T29" fmla="*/ 95 h 165"/>
                  <a:gd name="T30" fmla="*/ 30 w 159"/>
                  <a:gd name="T31" fmla="*/ 110 h 165"/>
                  <a:gd name="T32" fmla="*/ 46 w 159"/>
                  <a:gd name="T33" fmla="*/ 132 h 165"/>
                  <a:gd name="T34" fmla="*/ 65 w 159"/>
                  <a:gd name="T35" fmla="*/ 134 h 165"/>
                  <a:gd name="T36" fmla="*/ 75 w 159"/>
                  <a:gd name="T37" fmla="*/ 132 h 165"/>
                  <a:gd name="T38" fmla="*/ 84 w 159"/>
                  <a:gd name="T39" fmla="*/ 132 h 165"/>
                  <a:gd name="T40" fmla="*/ 53 w 159"/>
                  <a:gd name="T41" fmla="*/ 110 h 165"/>
                  <a:gd name="T42" fmla="*/ 83 w 159"/>
                  <a:gd name="T43" fmla="*/ 111 h 165"/>
                  <a:gd name="T44" fmla="*/ 108 w 159"/>
                  <a:gd name="T45" fmla="*/ 131 h 165"/>
                  <a:gd name="T46" fmla="*/ 95 w 159"/>
                  <a:gd name="T47" fmla="*/ 156 h 165"/>
                  <a:gd name="T48" fmla="*/ 127 w 159"/>
                  <a:gd name="T49" fmla="*/ 139 h 165"/>
                  <a:gd name="T50" fmla="*/ 154 w 159"/>
                  <a:gd name="T51" fmla="*/ 164 h 165"/>
                  <a:gd name="T52" fmla="*/ 148 w 159"/>
                  <a:gd name="T53" fmla="*/ 14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9" h="165">
                    <a:moveTo>
                      <a:pt x="148" y="142"/>
                    </a:moveTo>
                    <a:cubicBezTo>
                      <a:pt x="152" y="138"/>
                      <a:pt x="154" y="134"/>
                      <a:pt x="154" y="130"/>
                    </a:cubicBezTo>
                    <a:cubicBezTo>
                      <a:pt x="144" y="129"/>
                      <a:pt x="134" y="132"/>
                      <a:pt x="125" y="131"/>
                    </a:cubicBezTo>
                    <a:cubicBezTo>
                      <a:pt x="127" y="124"/>
                      <a:pt x="152" y="105"/>
                      <a:pt x="135" y="101"/>
                    </a:cubicBezTo>
                    <a:cubicBezTo>
                      <a:pt x="136" y="95"/>
                      <a:pt x="152" y="85"/>
                      <a:pt x="146" y="76"/>
                    </a:cubicBezTo>
                    <a:cubicBezTo>
                      <a:pt x="137" y="64"/>
                      <a:pt x="128" y="83"/>
                      <a:pt x="122" y="83"/>
                    </a:cubicBezTo>
                    <a:cubicBezTo>
                      <a:pt x="116" y="82"/>
                      <a:pt x="110" y="68"/>
                      <a:pt x="109" y="64"/>
                    </a:cubicBezTo>
                    <a:cubicBezTo>
                      <a:pt x="103" y="53"/>
                      <a:pt x="101" y="49"/>
                      <a:pt x="89" y="56"/>
                    </a:cubicBezTo>
                    <a:cubicBezTo>
                      <a:pt x="88" y="50"/>
                      <a:pt x="98" y="39"/>
                      <a:pt x="102" y="36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23"/>
                      <a:pt x="120" y="20"/>
                      <a:pt x="117" y="10"/>
                    </a:cubicBezTo>
                    <a:cubicBezTo>
                      <a:pt x="99" y="0"/>
                      <a:pt x="89" y="22"/>
                      <a:pt x="76" y="32"/>
                    </a:cubicBezTo>
                    <a:cubicBezTo>
                      <a:pt x="63" y="43"/>
                      <a:pt x="60" y="56"/>
                      <a:pt x="51" y="72"/>
                    </a:cubicBezTo>
                    <a:cubicBezTo>
                      <a:pt x="48" y="77"/>
                      <a:pt x="47" y="77"/>
                      <a:pt x="45" y="83"/>
                    </a:cubicBezTo>
                    <a:cubicBezTo>
                      <a:pt x="45" y="87"/>
                      <a:pt x="50" y="89"/>
                      <a:pt x="48" y="95"/>
                    </a:cubicBezTo>
                    <a:cubicBezTo>
                      <a:pt x="45" y="101"/>
                      <a:pt x="35" y="105"/>
                      <a:pt x="30" y="110"/>
                    </a:cubicBezTo>
                    <a:cubicBezTo>
                      <a:pt x="0" y="136"/>
                      <a:pt x="39" y="120"/>
                      <a:pt x="46" y="132"/>
                    </a:cubicBezTo>
                    <a:cubicBezTo>
                      <a:pt x="53" y="131"/>
                      <a:pt x="60" y="134"/>
                      <a:pt x="65" y="134"/>
                    </a:cubicBezTo>
                    <a:cubicBezTo>
                      <a:pt x="69" y="134"/>
                      <a:pt x="71" y="133"/>
                      <a:pt x="75" y="132"/>
                    </a:cubicBezTo>
                    <a:cubicBezTo>
                      <a:pt x="78" y="132"/>
                      <a:pt x="79" y="128"/>
                      <a:pt x="84" y="132"/>
                    </a:cubicBezTo>
                    <a:cubicBezTo>
                      <a:pt x="100" y="107"/>
                      <a:pt x="60" y="120"/>
                      <a:pt x="53" y="110"/>
                    </a:cubicBezTo>
                    <a:cubicBezTo>
                      <a:pt x="62" y="97"/>
                      <a:pt x="74" y="102"/>
                      <a:pt x="83" y="111"/>
                    </a:cubicBezTo>
                    <a:cubicBezTo>
                      <a:pt x="92" y="121"/>
                      <a:pt x="92" y="132"/>
                      <a:pt x="108" y="131"/>
                    </a:cubicBezTo>
                    <a:cubicBezTo>
                      <a:pt x="116" y="145"/>
                      <a:pt x="93" y="143"/>
                      <a:pt x="95" y="156"/>
                    </a:cubicBezTo>
                    <a:cubicBezTo>
                      <a:pt x="110" y="160"/>
                      <a:pt x="112" y="139"/>
                      <a:pt x="127" y="139"/>
                    </a:cubicBezTo>
                    <a:cubicBezTo>
                      <a:pt x="126" y="159"/>
                      <a:pt x="136" y="165"/>
                      <a:pt x="154" y="164"/>
                    </a:cubicBezTo>
                    <a:cubicBezTo>
                      <a:pt x="153" y="154"/>
                      <a:pt x="159" y="146"/>
                      <a:pt x="148" y="14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0" name="Freeform 57"/>
              <p:cNvSpPr>
                <a:spLocks/>
              </p:cNvSpPr>
              <p:nvPr/>
            </p:nvSpPr>
            <p:spPr bwMode="auto">
              <a:xfrm>
                <a:off x="947738" y="2451100"/>
                <a:ext cx="17463" cy="44450"/>
              </a:xfrm>
              <a:custGeom>
                <a:avLst/>
                <a:gdLst>
                  <a:gd name="T0" fmla="*/ 18 w 36"/>
                  <a:gd name="T1" fmla="*/ 19 h 91"/>
                  <a:gd name="T2" fmla="*/ 1 w 36"/>
                  <a:gd name="T3" fmla="*/ 44 h 91"/>
                  <a:gd name="T4" fmla="*/ 15 w 36"/>
                  <a:gd name="T5" fmla="*/ 91 h 91"/>
                  <a:gd name="T6" fmla="*/ 16 w 36"/>
                  <a:gd name="T7" fmla="*/ 55 h 91"/>
                  <a:gd name="T8" fmla="*/ 18 w 36"/>
                  <a:gd name="T9" fmla="*/ 47 h 91"/>
                  <a:gd name="T10" fmla="*/ 20 w 36"/>
                  <a:gd name="T11" fmla="*/ 34 h 91"/>
                  <a:gd name="T12" fmla="*/ 18 w 36"/>
                  <a:gd name="T13" fmla="*/ 1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1">
                    <a:moveTo>
                      <a:pt x="18" y="19"/>
                    </a:moveTo>
                    <a:cubicBezTo>
                      <a:pt x="1" y="0"/>
                      <a:pt x="2" y="34"/>
                      <a:pt x="1" y="44"/>
                    </a:cubicBezTo>
                    <a:cubicBezTo>
                      <a:pt x="0" y="60"/>
                      <a:pt x="8" y="78"/>
                      <a:pt x="15" y="91"/>
                    </a:cubicBezTo>
                    <a:cubicBezTo>
                      <a:pt x="21" y="84"/>
                      <a:pt x="14" y="64"/>
                      <a:pt x="16" y="55"/>
                    </a:cubicBezTo>
                    <a:cubicBezTo>
                      <a:pt x="14" y="56"/>
                      <a:pt x="18" y="47"/>
                      <a:pt x="18" y="47"/>
                    </a:cubicBezTo>
                    <a:cubicBezTo>
                      <a:pt x="21" y="43"/>
                      <a:pt x="21" y="38"/>
                      <a:pt x="20" y="34"/>
                    </a:cubicBezTo>
                    <a:cubicBezTo>
                      <a:pt x="36" y="29"/>
                      <a:pt x="28" y="11"/>
                      <a:pt x="18" y="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1" name="Freeform 58"/>
              <p:cNvSpPr>
                <a:spLocks/>
              </p:cNvSpPr>
              <p:nvPr/>
            </p:nvSpPr>
            <p:spPr bwMode="auto">
              <a:xfrm>
                <a:off x="1647826" y="2608263"/>
                <a:ext cx="30163" cy="19050"/>
              </a:xfrm>
              <a:custGeom>
                <a:avLst/>
                <a:gdLst>
                  <a:gd name="T0" fmla="*/ 37 w 60"/>
                  <a:gd name="T1" fmla="*/ 11 h 38"/>
                  <a:gd name="T2" fmla="*/ 7 w 60"/>
                  <a:gd name="T3" fmla="*/ 19 h 38"/>
                  <a:gd name="T4" fmla="*/ 22 w 60"/>
                  <a:gd name="T5" fmla="*/ 31 h 38"/>
                  <a:gd name="T6" fmla="*/ 43 w 60"/>
                  <a:gd name="T7" fmla="*/ 36 h 38"/>
                  <a:gd name="T8" fmla="*/ 52 w 60"/>
                  <a:gd name="T9" fmla="*/ 38 h 38"/>
                  <a:gd name="T10" fmla="*/ 49 w 60"/>
                  <a:gd name="T11" fmla="*/ 24 h 38"/>
                  <a:gd name="T12" fmla="*/ 37 w 60"/>
                  <a:gd name="T13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8">
                    <a:moveTo>
                      <a:pt x="37" y="11"/>
                    </a:moveTo>
                    <a:cubicBezTo>
                      <a:pt x="28" y="5"/>
                      <a:pt x="0" y="0"/>
                      <a:pt x="7" y="19"/>
                    </a:cubicBezTo>
                    <a:cubicBezTo>
                      <a:pt x="18" y="18"/>
                      <a:pt x="17" y="27"/>
                      <a:pt x="22" y="31"/>
                    </a:cubicBezTo>
                    <a:cubicBezTo>
                      <a:pt x="25" y="33"/>
                      <a:pt x="42" y="37"/>
                      <a:pt x="43" y="36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60" y="30"/>
                      <a:pt x="56" y="29"/>
                      <a:pt x="49" y="24"/>
                    </a:cubicBezTo>
                    <a:cubicBezTo>
                      <a:pt x="43" y="20"/>
                      <a:pt x="42" y="15"/>
                      <a:pt x="37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2" name="Freeform 59"/>
              <p:cNvSpPr>
                <a:spLocks/>
              </p:cNvSpPr>
              <p:nvPr/>
            </p:nvSpPr>
            <p:spPr bwMode="auto">
              <a:xfrm>
                <a:off x="1404938" y="2974975"/>
                <a:ext cx="95250" cy="42863"/>
              </a:xfrm>
              <a:custGeom>
                <a:avLst/>
                <a:gdLst>
                  <a:gd name="T0" fmla="*/ 190 w 191"/>
                  <a:gd name="T1" fmla="*/ 54 h 87"/>
                  <a:gd name="T2" fmla="*/ 151 w 191"/>
                  <a:gd name="T3" fmla="*/ 53 h 87"/>
                  <a:gd name="T4" fmla="*/ 124 w 191"/>
                  <a:gd name="T5" fmla="*/ 35 h 87"/>
                  <a:gd name="T6" fmla="*/ 99 w 191"/>
                  <a:gd name="T7" fmla="*/ 10 h 87"/>
                  <a:gd name="T8" fmla="*/ 59 w 191"/>
                  <a:gd name="T9" fmla="*/ 5 h 87"/>
                  <a:gd name="T10" fmla="*/ 18 w 191"/>
                  <a:gd name="T11" fmla="*/ 0 h 87"/>
                  <a:gd name="T12" fmla="*/ 18 w 191"/>
                  <a:gd name="T13" fmla="*/ 2 h 87"/>
                  <a:gd name="T14" fmla="*/ 2 w 191"/>
                  <a:gd name="T15" fmla="*/ 9 h 87"/>
                  <a:gd name="T16" fmla="*/ 14 w 191"/>
                  <a:gd name="T17" fmla="*/ 16 h 87"/>
                  <a:gd name="T18" fmla="*/ 52 w 191"/>
                  <a:gd name="T19" fmla="*/ 21 h 87"/>
                  <a:gd name="T20" fmla="*/ 70 w 191"/>
                  <a:gd name="T21" fmla="*/ 27 h 87"/>
                  <a:gd name="T22" fmla="*/ 86 w 191"/>
                  <a:gd name="T23" fmla="*/ 33 h 87"/>
                  <a:gd name="T24" fmla="*/ 98 w 191"/>
                  <a:gd name="T25" fmla="*/ 46 h 87"/>
                  <a:gd name="T26" fmla="*/ 108 w 191"/>
                  <a:gd name="T27" fmla="*/ 59 h 87"/>
                  <a:gd name="T28" fmla="*/ 111 w 191"/>
                  <a:gd name="T29" fmla="*/ 60 h 87"/>
                  <a:gd name="T30" fmla="*/ 108 w 191"/>
                  <a:gd name="T31" fmla="*/ 73 h 87"/>
                  <a:gd name="T32" fmla="*/ 124 w 191"/>
                  <a:gd name="T33" fmla="*/ 80 h 87"/>
                  <a:gd name="T34" fmla="*/ 156 w 191"/>
                  <a:gd name="T35" fmla="*/ 72 h 87"/>
                  <a:gd name="T36" fmla="*/ 189 w 191"/>
                  <a:gd name="T37" fmla="*/ 61 h 87"/>
                  <a:gd name="T38" fmla="*/ 190 w 191"/>
                  <a:gd name="T3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1" h="87">
                    <a:moveTo>
                      <a:pt x="190" y="54"/>
                    </a:moveTo>
                    <a:cubicBezTo>
                      <a:pt x="178" y="50"/>
                      <a:pt x="165" y="54"/>
                      <a:pt x="151" y="53"/>
                    </a:cubicBezTo>
                    <a:cubicBezTo>
                      <a:pt x="152" y="32"/>
                      <a:pt x="137" y="41"/>
                      <a:pt x="124" y="35"/>
                    </a:cubicBezTo>
                    <a:cubicBezTo>
                      <a:pt x="113" y="31"/>
                      <a:pt x="110" y="17"/>
                      <a:pt x="99" y="10"/>
                    </a:cubicBezTo>
                    <a:cubicBezTo>
                      <a:pt x="85" y="2"/>
                      <a:pt x="75" y="2"/>
                      <a:pt x="59" y="5"/>
                    </a:cubicBezTo>
                    <a:cubicBezTo>
                      <a:pt x="46" y="7"/>
                      <a:pt x="18" y="0"/>
                      <a:pt x="18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1"/>
                      <a:pt x="4" y="3"/>
                      <a:pt x="2" y="9"/>
                    </a:cubicBezTo>
                    <a:cubicBezTo>
                      <a:pt x="0" y="17"/>
                      <a:pt x="7" y="15"/>
                      <a:pt x="14" y="16"/>
                    </a:cubicBezTo>
                    <a:cubicBezTo>
                      <a:pt x="25" y="18"/>
                      <a:pt x="40" y="18"/>
                      <a:pt x="52" y="21"/>
                    </a:cubicBezTo>
                    <a:cubicBezTo>
                      <a:pt x="59" y="23"/>
                      <a:pt x="63" y="26"/>
                      <a:pt x="70" y="27"/>
                    </a:cubicBezTo>
                    <a:cubicBezTo>
                      <a:pt x="78" y="28"/>
                      <a:pt x="81" y="26"/>
                      <a:pt x="86" y="33"/>
                    </a:cubicBezTo>
                    <a:cubicBezTo>
                      <a:pt x="92" y="40"/>
                      <a:pt x="90" y="42"/>
                      <a:pt x="98" y="46"/>
                    </a:cubicBezTo>
                    <a:cubicBezTo>
                      <a:pt x="106" y="50"/>
                      <a:pt x="109" y="48"/>
                      <a:pt x="108" y="59"/>
                    </a:cubicBezTo>
                    <a:cubicBezTo>
                      <a:pt x="109" y="60"/>
                      <a:pt x="110" y="60"/>
                      <a:pt x="111" y="60"/>
                    </a:cubicBezTo>
                    <a:cubicBezTo>
                      <a:pt x="106" y="66"/>
                      <a:pt x="95" y="70"/>
                      <a:pt x="108" y="73"/>
                    </a:cubicBezTo>
                    <a:cubicBezTo>
                      <a:pt x="113" y="74"/>
                      <a:pt x="134" y="68"/>
                      <a:pt x="124" y="80"/>
                    </a:cubicBezTo>
                    <a:cubicBezTo>
                      <a:pt x="131" y="87"/>
                      <a:pt x="149" y="75"/>
                      <a:pt x="156" y="72"/>
                    </a:cubicBezTo>
                    <a:cubicBezTo>
                      <a:pt x="168" y="69"/>
                      <a:pt x="176" y="60"/>
                      <a:pt x="189" y="61"/>
                    </a:cubicBezTo>
                    <a:cubicBezTo>
                      <a:pt x="190" y="59"/>
                      <a:pt x="191" y="57"/>
                      <a:pt x="190" y="5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3" name="Freeform 60"/>
              <p:cNvSpPr>
                <a:spLocks/>
              </p:cNvSpPr>
              <p:nvPr/>
            </p:nvSpPr>
            <p:spPr bwMode="auto">
              <a:xfrm>
                <a:off x="1489076" y="3008313"/>
                <a:ext cx="76200" cy="31750"/>
              </a:xfrm>
              <a:custGeom>
                <a:avLst/>
                <a:gdLst>
                  <a:gd name="T0" fmla="*/ 133 w 157"/>
                  <a:gd name="T1" fmla="*/ 21 h 63"/>
                  <a:gd name="T2" fmla="*/ 98 w 157"/>
                  <a:gd name="T3" fmla="*/ 6 h 63"/>
                  <a:gd name="T4" fmla="*/ 80 w 157"/>
                  <a:gd name="T5" fmla="*/ 1 h 63"/>
                  <a:gd name="T6" fmla="*/ 62 w 157"/>
                  <a:gd name="T7" fmla="*/ 3 h 63"/>
                  <a:gd name="T8" fmla="*/ 49 w 157"/>
                  <a:gd name="T9" fmla="*/ 1 h 63"/>
                  <a:gd name="T10" fmla="*/ 38 w 157"/>
                  <a:gd name="T11" fmla="*/ 14 h 63"/>
                  <a:gd name="T12" fmla="*/ 53 w 157"/>
                  <a:gd name="T13" fmla="*/ 25 h 63"/>
                  <a:gd name="T14" fmla="*/ 56 w 157"/>
                  <a:gd name="T15" fmla="*/ 35 h 63"/>
                  <a:gd name="T16" fmla="*/ 27 w 157"/>
                  <a:gd name="T17" fmla="*/ 37 h 63"/>
                  <a:gd name="T18" fmla="*/ 14 w 157"/>
                  <a:gd name="T19" fmla="*/ 47 h 63"/>
                  <a:gd name="T20" fmla="*/ 46 w 157"/>
                  <a:gd name="T21" fmla="*/ 52 h 63"/>
                  <a:gd name="T22" fmla="*/ 62 w 157"/>
                  <a:gd name="T23" fmla="*/ 53 h 63"/>
                  <a:gd name="T24" fmla="*/ 69 w 157"/>
                  <a:gd name="T25" fmla="*/ 50 h 63"/>
                  <a:gd name="T26" fmla="*/ 75 w 157"/>
                  <a:gd name="T27" fmla="*/ 55 h 63"/>
                  <a:gd name="T28" fmla="*/ 88 w 157"/>
                  <a:gd name="T29" fmla="*/ 61 h 63"/>
                  <a:gd name="T30" fmla="*/ 101 w 157"/>
                  <a:gd name="T31" fmla="*/ 48 h 63"/>
                  <a:gd name="T32" fmla="*/ 132 w 157"/>
                  <a:gd name="T33" fmla="*/ 45 h 63"/>
                  <a:gd name="T34" fmla="*/ 156 w 157"/>
                  <a:gd name="T35" fmla="*/ 33 h 63"/>
                  <a:gd name="T36" fmla="*/ 133 w 157"/>
                  <a:gd name="T37" fmla="*/ 2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7" h="63">
                    <a:moveTo>
                      <a:pt x="133" y="21"/>
                    </a:moveTo>
                    <a:cubicBezTo>
                      <a:pt x="122" y="19"/>
                      <a:pt x="109" y="10"/>
                      <a:pt x="98" y="6"/>
                    </a:cubicBezTo>
                    <a:cubicBezTo>
                      <a:pt x="90" y="4"/>
                      <a:pt x="90" y="0"/>
                      <a:pt x="80" y="1"/>
                    </a:cubicBezTo>
                    <a:cubicBezTo>
                      <a:pt x="73" y="1"/>
                      <a:pt x="66" y="5"/>
                      <a:pt x="62" y="3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2" y="0"/>
                      <a:pt x="35" y="7"/>
                      <a:pt x="38" y="14"/>
                    </a:cubicBezTo>
                    <a:cubicBezTo>
                      <a:pt x="41" y="20"/>
                      <a:pt x="50" y="17"/>
                      <a:pt x="53" y="25"/>
                    </a:cubicBezTo>
                    <a:cubicBezTo>
                      <a:pt x="49" y="29"/>
                      <a:pt x="50" y="33"/>
                      <a:pt x="56" y="35"/>
                    </a:cubicBezTo>
                    <a:cubicBezTo>
                      <a:pt x="49" y="44"/>
                      <a:pt x="35" y="38"/>
                      <a:pt x="27" y="37"/>
                    </a:cubicBezTo>
                    <a:cubicBezTo>
                      <a:pt x="18" y="36"/>
                      <a:pt x="0" y="37"/>
                      <a:pt x="14" y="47"/>
                    </a:cubicBezTo>
                    <a:cubicBezTo>
                      <a:pt x="20" y="52"/>
                      <a:pt x="38" y="51"/>
                      <a:pt x="46" y="52"/>
                    </a:cubicBezTo>
                    <a:cubicBezTo>
                      <a:pt x="51" y="52"/>
                      <a:pt x="57" y="53"/>
                      <a:pt x="62" y="53"/>
                    </a:cubicBezTo>
                    <a:cubicBezTo>
                      <a:pt x="64" y="53"/>
                      <a:pt x="67" y="49"/>
                      <a:pt x="69" y="50"/>
                    </a:cubicBezTo>
                    <a:cubicBezTo>
                      <a:pt x="72" y="51"/>
                      <a:pt x="72" y="54"/>
                      <a:pt x="75" y="55"/>
                    </a:cubicBezTo>
                    <a:cubicBezTo>
                      <a:pt x="80" y="57"/>
                      <a:pt x="79" y="63"/>
                      <a:pt x="88" y="61"/>
                    </a:cubicBezTo>
                    <a:cubicBezTo>
                      <a:pt x="92" y="59"/>
                      <a:pt x="96" y="51"/>
                      <a:pt x="101" y="48"/>
                    </a:cubicBezTo>
                    <a:cubicBezTo>
                      <a:pt x="109" y="45"/>
                      <a:pt x="123" y="44"/>
                      <a:pt x="132" y="45"/>
                    </a:cubicBezTo>
                    <a:cubicBezTo>
                      <a:pt x="142" y="45"/>
                      <a:pt x="154" y="49"/>
                      <a:pt x="156" y="33"/>
                    </a:cubicBezTo>
                    <a:cubicBezTo>
                      <a:pt x="157" y="16"/>
                      <a:pt x="144" y="23"/>
                      <a:pt x="133" y="2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4" name="Freeform 61"/>
              <p:cNvSpPr>
                <a:spLocks/>
              </p:cNvSpPr>
              <p:nvPr/>
            </p:nvSpPr>
            <p:spPr bwMode="auto">
              <a:xfrm>
                <a:off x="1565276" y="3025775"/>
                <a:ext cx="33338" cy="11113"/>
              </a:xfrm>
              <a:custGeom>
                <a:avLst/>
                <a:gdLst>
                  <a:gd name="T0" fmla="*/ 44 w 69"/>
                  <a:gd name="T1" fmla="*/ 6 h 23"/>
                  <a:gd name="T2" fmla="*/ 37 w 69"/>
                  <a:gd name="T3" fmla="*/ 6 h 23"/>
                  <a:gd name="T4" fmla="*/ 26 w 69"/>
                  <a:gd name="T5" fmla="*/ 20 h 23"/>
                  <a:gd name="T6" fmla="*/ 69 w 69"/>
                  <a:gd name="T7" fmla="*/ 8 h 23"/>
                  <a:gd name="T8" fmla="*/ 44 w 69"/>
                  <a:gd name="T9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23">
                    <a:moveTo>
                      <a:pt x="44" y="6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22" y="0"/>
                      <a:pt x="0" y="20"/>
                      <a:pt x="26" y="20"/>
                    </a:cubicBezTo>
                    <a:cubicBezTo>
                      <a:pt x="37" y="20"/>
                      <a:pt x="69" y="23"/>
                      <a:pt x="69" y="8"/>
                    </a:cubicBezTo>
                    <a:cubicBezTo>
                      <a:pt x="61" y="6"/>
                      <a:pt x="52" y="6"/>
                      <a:pt x="44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5" name="Freeform 62"/>
              <p:cNvSpPr>
                <a:spLocks/>
              </p:cNvSpPr>
              <p:nvPr/>
            </p:nvSpPr>
            <p:spPr bwMode="auto">
              <a:xfrm>
                <a:off x="739776" y="2320925"/>
                <a:ext cx="53975" cy="50800"/>
              </a:xfrm>
              <a:custGeom>
                <a:avLst/>
                <a:gdLst>
                  <a:gd name="T0" fmla="*/ 106 w 111"/>
                  <a:gd name="T1" fmla="*/ 2 h 104"/>
                  <a:gd name="T2" fmla="*/ 76 w 111"/>
                  <a:gd name="T3" fmla="*/ 14 h 104"/>
                  <a:gd name="T4" fmla="*/ 62 w 111"/>
                  <a:gd name="T5" fmla="*/ 34 h 104"/>
                  <a:gd name="T6" fmla="*/ 50 w 111"/>
                  <a:gd name="T7" fmla="*/ 34 h 104"/>
                  <a:gd name="T8" fmla="*/ 42 w 111"/>
                  <a:gd name="T9" fmla="*/ 44 h 104"/>
                  <a:gd name="T10" fmla="*/ 29 w 111"/>
                  <a:gd name="T11" fmla="*/ 43 h 104"/>
                  <a:gd name="T12" fmla="*/ 20 w 111"/>
                  <a:gd name="T13" fmla="*/ 58 h 104"/>
                  <a:gd name="T14" fmla="*/ 17 w 111"/>
                  <a:gd name="T15" fmla="*/ 85 h 104"/>
                  <a:gd name="T16" fmla="*/ 4 w 111"/>
                  <a:gd name="T17" fmla="*/ 91 h 104"/>
                  <a:gd name="T18" fmla="*/ 9 w 111"/>
                  <a:gd name="T19" fmla="*/ 103 h 104"/>
                  <a:gd name="T20" fmla="*/ 28 w 111"/>
                  <a:gd name="T21" fmla="*/ 87 h 104"/>
                  <a:gd name="T22" fmla="*/ 35 w 111"/>
                  <a:gd name="T23" fmla="*/ 76 h 104"/>
                  <a:gd name="T24" fmla="*/ 50 w 111"/>
                  <a:gd name="T25" fmla="*/ 73 h 104"/>
                  <a:gd name="T26" fmla="*/ 69 w 111"/>
                  <a:gd name="T27" fmla="*/ 60 h 104"/>
                  <a:gd name="T28" fmla="*/ 89 w 111"/>
                  <a:gd name="T29" fmla="*/ 50 h 104"/>
                  <a:gd name="T30" fmla="*/ 94 w 111"/>
                  <a:gd name="T31" fmla="*/ 27 h 104"/>
                  <a:gd name="T32" fmla="*/ 106 w 111"/>
                  <a:gd name="T33" fmla="*/ 12 h 104"/>
                  <a:gd name="T34" fmla="*/ 106 w 111"/>
                  <a:gd name="T35" fmla="*/ 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104">
                    <a:moveTo>
                      <a:pt x="106" y="2"/>
                    </a:moveTo>
                    <a:cubicBezTo>
                      <a:pt x="98" y="0"/>
                      <a:pt x="81" y="8"/>
                      <a:pt x="76" y="14"/>
                    </a:cubicBezTo>
                    <a:cubicBezTo>
                      <a:pt x="66" y="25"/>
                      <a:pt x="77" y="31"/>
                      <a:pt x="62" y="34"/>
                    </a:cubicBezTo>
                    <a:cubicBezTo>
                      <a:pt x="56" y="35"/>
                      <a:pt x="59" y="29"/>
                      <a:pt x="50" y="34"/>
                    </a:cubicBezTo>
                    <a:cubicBezTo>
                      <a:pt x="46" y="37"/>
                      <a:pt x="49" y="42"/>
                      <a:pt x="42" y="44"/>
                    </a:cubicBezTo>
                    <a:cubicBezTo>
                      <a:pt x="37" y="46"/>
                      <a:pt x="34" y="41"/>
                      <a:pt x="29" y="43"/>
                    </a:cubicBezTo>
                    <a:cubicBezTo>
                      <a:pt x="21" y="46"/>
                      <a:pt x="21" y="52"/>
                      <a:pt x="20" y="58"/>
                    </a:cubicBezTo>
                    <a:cubicBezTo>
                      <a:pt x="20" y="70"/>
                      <a:pt x="28" y="75"/>
                      <a:pt x="17" y="85"/>
                    </a:cubicBezTo>
                    <a:cubicBezTo>
                      <a:pt x="13" y="89"/>
                      <a:pt x="7" y="85"/>
                      <a:pt x="4" y="91"/>
                    </a:cubicBezTo>
                    <a:cubicBezTo>
                      <a:pt x="0" y="97"/>
                      <a:pt x="2" y="103"/>
                      <a:pt x="9" y="103"/>
                    </a:cubicBezTo>
                    <a:cubicBezTo>
                      <a:pt x="14" y="104"/>
                      <a:pt x="25" y="91"/>
                      <a:pt x="28" y="87"/>
                    </a:cubicBezTo>
                    <a:cubicBezTo>
                      <a:pt x="32" y="83"/>
                      <a:pt x="31" y="79"/>
                      <a:pt x="35" y="76"/>
                    </a:cubicBezTo>
                    <a:cubicBezTo>
                      <a:pt x="40" y="73"/>
                      <a:pt x="45" y="75"/>
                      <a:pt x="50" y="73"/>
                    </a:cubicBezTo>
                    <a:cubicBezTo>
                      <a:pt x="58" y="69"/>
                      <a:pt x="61" y="64"/>
                      <a:pt x="69" y="60"/>
                    </a:cubicBezTo>
                    <a:cubicBezTo>
                      <a:pt x="75" y="57"/>
                      <a:pt x="85" y="57"/>
                      <a:pt x="89" y="50"/>
                    </a:cubicBezTo>
                    <a:cubicBezTo>
                      <a:pt x="95" y="39"/>
                      <a:pt x="86" y="36"/>
                      <a:pt x="94" y="27"/>
                    </a:cubicBezTo>
                    <a:cubicBezTo>
                      <a:pt x="100" y="22"/>
                      <a:pt x="111" y="24"/>
                      <a:pt x="106" y="12"/>
                    </a:cubicBezTo>
                    <a:lnTo>
                      <a:pt x="10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6" name="Freeform 63"/>
              <p:cNvSpPr>
                <a:spLocks/>
              </p:cNvSpPr>
              <p:nvPr/>
            </p:nvSpPr>
            <p:spPr bwMode="auto">
              <a:xfrm>
                <a:off x="547688" y="2392363"/>
                <a:ext cx="55563" cy="28575"/>
              </a:xfrm>
              <a:custGeom>
                <a:avLst/>
                <a:gdLst>
                  <a:gd name="T0" fmla="*/ 81 w 112"/>
                  <a:gd name="T1" fmla="*/ 6 h 60"/>
                  <a:gd name="T2" fmla="*/ 49 w 112"/>
                  <a:gd name="T3" fmla="*/ 35 h 60"/>
                  <a:gd name="T4" fmla="*/ 49 w 112"/>
                  <a:gd name="T5" fmla="*/ 21 h 60"/>
                  <a:gd name="T6" fmla="*/ 27 w 112"/>
                  <a:gd name="T7" fmla="*/ 31 h 60"/>
                  <a:gd name="T8" fmla="*/ 23 w 112"/>
                  <a:gd name="T9" fmla="*/ 40 h 60"/>
                  <a:gd name="T10" fmla="*/ 12 w 112"/>
                  <a:gd name="T11" fmla="*/ 46 h 60"/>
                  <a:gd name="T12" fmla="*/ 13 w 112"/>
                  <a:gd name="T13" fmla="*/ 55 h 60"/>
                  <a:gd name="T14" fmla="*/ 34 w 112"/>
                  <a:gd name="T15" fmla="*/ 41 h 60"/>
                  <a:gd name="T16" fmla="*/ 53 w 112"/>
                  <a:gd name="T17" fmla="*/ 41 h 60"/>
                  <a:gd name="T18" fmla="*/ 76 w 112"/>
                  <a:gd name="T19" fmla="*/ 35 h 60"/>
                  <a:gd name="T20" fmla="*/ 110 w 112"/>
                  <a:gd name="T21" fmla="*/ 13 h 60"/>
                  <a:gd name="T22" fmla="*/ 107 w 112"/>
                  <a:gd name="T23" fmla="*/ 13 h 60"/>
                  <a:gd name="T24" fmla="*/ 112 w 112"/>
                  <a:gd name="T25" fmla="*/ 5 h 60"/>
                  <a:gd name="T26" fmla="*/ 81 w 112"/>
                  <a:gd name="T27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60">
                    <a:moveTo>
                      <a:pt x="81" y="6"/>
                    </a:moveTo>
                    <a:cubicBezTo>
                      <a:pt x="62" y="5"/>
                      <a:pt x="72" y="37"/>
                      <a:pt x="49" y="35"/>
                    </a:cubicBezTo>
                    <a:cubicBezTo>
                      <a:pt x="47" y="31"/>
                      <a:pt x="48" y="26"/>
                      <a:pt x="49" y="21"/>
                    </a:cubicBezTo>
                    <a:cubicBezTo>
                      <a:pt x="41" y="17"/>
                      <a:pt x="32" y="25"/>
                      <a:pt x="27" y="31"/>
                    </a:cubicBezTo>
                    <a:cubicBezTo>
                      <a:pt x="25" y="34"/>
                      <a:pt x="26" y="38"/>
                      <a:pt x="23" y="40"/>
                    </a:cubicBezTo>
                    <a:cubicBezTo>
                      <a:pt x="20" y="43"/>
                      <a:pt x="15" y="43"/>
                      <a:pt x="12" y="46"/>
                    </a:cubicBezTo>
                    <a:cubicBezTo>
                      <a:pt x="1" y="53"/>
                      <a:pt x="0" y="60"/>
                      <a:pt x="13" y="55"/>
                    </a:cubicBezTo>
                    <a:cubicBezTo>
                      <a:pt x="21" y="52"/>
                      <a:pt x="27" y="44"/>
                      <a:pt x="34" y="41"/>
                    </a:cubicBezTo>
                    <a:cubicBezTo>
                      <a:pt x="40" y="48"/>
                      <a:pt x="47" y="44"/>
                      <a:pt x="53" y="41"/>
                    </a:cubicBezTo>
                    <a:cubicBezTo>
                      <a:pt x="62" y="37"/>
                      <a:pt x="68" y="37"/>
                      <a:pt x="76" y="35"/>
                    </a:cubicBezTo>
                    <a:cubicBezTo>
                      <a:pt x="88" y="32"/>
                      <a:pt x="98" y="19"/>
                      <a:pt x="110" y="13"/>
                    </a:cubicBezTo>
                    <a:cubicBezTo>
                      <a:pt x="109" y="13"/>
                      <a:pt x="108" y="13"/>
                      <a:pt x="107" y="13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01" y="0"/>
                      <a:pt x="82" y="23"/>
                      <a:pt x="81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7" name="Freeform 64"/>
              <p:cNvSpPr>
                <a:spLocks/>
              </p:cNvSpPr>
              <p:nvPr/>
            </p:nvSpPr>
            <p:spPr bwMode="auto">
              <a:xfrm>
                <a:off x="468313" y="2417763"/>
                <a:ext cx="47625" cy="19050"/>
              </a:xfrm>
              <a:custGeom>
                <a:avLst/>
                <a:gdLst>
                  <a:gd name="T0" fmla="*/ 86 w 95"/>
                  <a:gd name="T1" fmla="*/ 10 h 37"/>
                  <a:gd name="T2" fmla="*/ 90 w 95"/>
                  <a:gd name="T3" fmla="*/ 6 h 37"/>
                  <a:gd name="T4" fmla="*/ 79 w 95"/>
                  <a:gd name="T5" fmla="*/ 10 h 37"/>
                  <a:gd name="T6" fmla="*/ 84 w 95"/>
                  <a:gd name="T7" fmla="*/ 15 h 37"/>
                  <a:gd name="T8" fmla="*/ 62 w 95"/>
                  <a:gd name="T9" fmla="*/ 12 h 37"/>
                  <a:gd name="T10" fmla="*/ 41 w 95"/>
                  <a:gd name="T11" fmla="*/ 13 h 37"/>
                  <a:gd name="T12" fmla="*/ 30 w 95"/>
                  <a:gd name="T13" fmla="*/ 7 h 37"/>
                  <a:gd name="T14" fmla="*/ 0 w 95"/>
                  <a:gd name="T15" fmla="*/ 24 h 37"/>
                  <a:gd name="T16" fmla="*/ 32 w 95"/>
                  <a:gd name="T17" fmla="*/ 27 h 37"/>
                  <a:gd name="T18" fmla="*/ 46 w 95"/>
                  <a:gd name="T19" fmla="*/ 35 h 37"/>
                  <a:gd name="T20" fmla="*/ 64 w 95"/>
                  <a:gd name="T21" fmla="*/ 36 h 37"/>
                  <a:gd name="T22" fmla="*/ 44 w 95"/>
                  <a:gd name="T23" fmla="*/ 21 h 37"/>
                  <a:gd name="T24" fmla="*/ 72 w 95"/>
                  <a:gd name="T25" fmla="*/ 26 h 37"/>
                  <a:gd name="T26" fmla="*/ 95 w 95"/>
                  <a:gd name="T27" fmla="*/ 13 h 37"/>
                  <a:gd name="T28" fmla="*/ 95 w 95"/>
                  <a:gd name="T29" fmla="*/ 9 h 37"/>
                  <a:gd name="T30" fmla="*/ 86 w 95"/>
                  <a:gd name="T31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37">
                    <a:moveTo>
                      <a:pt x="86" y="10"/>
                    </a:moveTo>
                    <a:cubicBezTo>
                      <a:pt x="90" y="6"/>
                      <a:pt x="90" y="6"/>
                      <a:pt x="90" y="6"/>
                    </a:cubicBezTo>
                    <a:cubicBezTo>
                      <a:pt x="86" y="5"/>
                      <a:pt x="82" y="6"/>
                      <a:pt x="79" y="10"/>
                    </a:cubicBezTo>
                    <a:cubicBezTo>
                      <a:pt x="81" y="11"/>
                      <a:pt x="82" y="14"/>
                      <a:pt x="84" y="15"/>
                    </a:cubicBezTo>
                    <a:cubicBezTo>
                      <a:pt x="83" y="28"/>
                      <a:pt x="72" y="10"/>
                      <a:pt x="62" y="12"/>
                    </a:cubicBezTo>
                    <a:cubicBezTo>
                      <a:pt x="58" y="0"/>
                      <a:pt x="47" y="12"/>
                      <a:pt x="41" y="13"/>
                    </a:cubicBezTo>
                    <a:cubicBezTo>
                      <a:pt x="39" y="7"/>
                      <a:pt x="35" y="5"/>
                      <a:pt x="30" y="7"/>
                    </a:cubicBezTo>
                    <a:cubicBezTo>
                      <a:pt x="24" y="20"/>
                      <a:pt x="8" y="17"/>
                      <a:pt x="0" y="24"/>
                    </a:cubicBezTo>
                    <a:cubicBezTo>
                      <a:pt x="5" y="33"/>
                      <a:pt x="24" y="29"/>
                      <a:pt x="32" y="27"/>
                    </a:cubicBezTo>
                    <a:cubicBezTo>
                      <a:pt x="34" y="35"/>
                      <a:pt x="39" y="33"/>
                      <a:pt x="46" y="35"/>
                    </a:cubicBezTo>
                    <a:cubicBezTo>
                      <a:pt x="48" y="35"/>
                      <a:pt x="63" y="37"/>
                      <a:pt x="64" y="36"/>
                    </a:cubicBezTo>
                    <a:cubicBezTo>
                      <a:pt x="82" y="24"/>
                      <a:pt x="47" y="24"/>
                      <a:pt x="44" y="21"/>
                    </a:cubicBezTo>
                    <a:cubicBezTo>
                      <a:pt x="52" y="10"/>
                      <a:pt x="64" y="24"/>
                      <a:pt x="72" y="26"/>
                    </a:cubicBezTo>
                    <a:cubicBezTo>
                      <a:pt x="91" y="31"/>
                      <a:pt x="80" y="15"/>
                      <a:pt x="95" y="13"/>
                    </a:cubicBezTo>
                    <a:cubicBezTo>
                      <a:pt x="95" y="12"/>
                      <a:pt x="95" y="10"/>
                      <a:pt x="95" y="9"/>
                    </a:cubicBezTo>
                    <a:cubicBezTo>
                      <a:pt x="91" y="8"/>
                      <a:pt x="89" y="9"/>
                      <a:pt x="86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8" name="Freeform 65"/>
              <p:cNvSpPr>
                <a:spLocks/>
              </p:cNvSpPr>
              <p:nvPr/>
            </p:nvSpPr>
            <p:spPr bwMode="auto">
              <a:xfrm>
                <a:off x="665163" y="2138363"/>
                <a:ext cx="26988" cy="30163"/>
              </a:xfrm>
              <a:custGeom>
                <a:avLst/>
                <a:gdLst>
                  <a:gd name="T0" fmla="*/ 14 w 56"/>
                  <a:gd name="T1" fmla="*/ 27 h 61"/>
                  <a:gd name="T2" fmla="*/ 19 w 56"/>
                  <a:gd name="T3" fmla="*/ 48 h 61"/>
                  <a:gd name="T4" fmla="*/ 34 w 56"/>
                  <a:gd name="T5" fmla="*/ 51 h 61"/>
                  <a:gd name="T6" fmla="*/ 55 w 56"/>
                  <a:gd name="T7" fmla="*/ 47 h 61"/>
                  <a:gd name="T8" fmla="*/ 41 w 56"/>
                  <a:gd name="T9" fmla="*/ 31 h 61"/>
                  <a:gd name="T10" fmla="*/ 39 w 56"/>
                  <a:gd name="T11" fmla="*/ 23 h 61"/>
                  <a:gd name="T12" fmla="*/ 30 w 56"/>
                  <a:gd name="T13" fmla="*/ 12 h 61"/>
                  <a:gd name="T14" fmla="*/ 22 w 56"/>
                  <a:gd name="T15" fmla="*/ 20 h 61"/>
                  <a:gd name="T16" fmla="*/ 15 w 56"/>
                  <a:gd name="T17" fmla="*/ 12 h 61"/>
                  <a:gd name="T18" fmla="*/ 2 w 56"/>
                  <a:gd name="T19" fmla="*/ 15 h 61"/>
                  <a:gd name="T20" fmla="*/ 14 w 56"/>
                  <a:gd name="T21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1">
                    <a:moveTo>
                      <a:pt x="14" y="27"/>
                    </a:moveTo>
                    <a:cubicBezTo>
                      <a:pt x="20" y="32"/>
                      <a:pt x="16" y="41"/>
                      <a:pt x="19" y="48"/>
                    </a:cubicBezTo>
                    <a:cubicBezTo>
                      <a:pt x="25" y="61"/>
                      <a:pt x="24" y="52"/>
                      <a:pt x="34" y="51"/>
                    </a:cubicBezTo>
                    <a:cubicBezTo>
                      <a:pt x="39" y="50"/>
                      <a:pt x="55" y="56"/>
                      <a:pt x="55" y="47"/>
                    </a:cubicBezTo>
                    <a:cubicBezTo>
                      <a:pt x="56" y="40"/>
                      <a:pt x="40" y="42"/>
                      <a:pt x="41" y="31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3" y="10"/>
                      <a:pt x="38" y="8"/>
                      <a:pt x="30" y="12"/>
                    </a:cubicBezTo>
                    <a:cubicBezTo>
                      <a:pt x="25" y="14"/>
                      <a:pt x="29" y="21"/>
                      <a:pt x="22" y="20"/>
                    </a:cubicBezTo>
                    <a:cubicBezTo>
                      <a:pt x="18" y="20"/>
                      <a:pt x="17" y="14"/>
                      <a:pt x="15" y="12"/>
                    </a:cubicBezTo>
                    <a:cubicBezTo>
                      <a:pt x="7" y="6"/>
                      <a:pt x="5" y="0"/>
                      <a:pt x="2" y="15"/>
                    </a:cubicBezTo>
                    <a:cubicBezTo>
                      <a:pt x="0" y="25"/>
                      <a:pt x="4" y="34"/>
                      <a:pt x="14" y="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59" name="Freeform 66"/>
              <p:cNvSpPr>
                <a:spLocks/>
              </p:cNvSpPr>
              <p:nvPr/>
            </p:nvSpPr>
            <p:spPr bwMode="auto">
              <a:xfrm>
                <a:off x="2100263" y="2333625"/>
                <a:ext cx="115888" cy="65088"/>
              </a:xfrm>
              <a:custGeom>
                <a:avLst/>
                <a:gdLst>
                  <a:gd name="T0" fmla="*/ 209 w 236"/>
                  <a:gd name="T1" fmla="*/ 49 h 131"/>
                  <a:gd name="T2" fmla="*/ 209 w 236"/>
                  <a:gd name="T3" fmla="*/ 33 h 131"/>
                  <a:gd name="T4" fmla="*/ 200 w 236"/>
                  <a:gd name="T5" fmla="*/ 24 h 131"/>
                  <a:gd name="T6" fmla="*/ 172 w 236"/>
                  <a:gd name="T7" fmla="*/ 9 h 131"/>
                  <a:gd name="T8" fmla="*/ 156 w 236"/>
                  <a:gd name="T9" fmla="*/ 14 h 131"/>
                  <a:gd name="T10" fmla="*/ 140 w 236"/>
                  <a:gd name="T11" fmla="*/ 11 h 131"/>
                  <a:gd name="T12" fmla="*/ 125 w 236"/>
                  <a:gd name="T13" fmla="*/ 14 h 131"/>
                  <a:gd name="T14" fmla="*/ 119 w 236"/>
                  <a:gd name="T15" fmla="*/ 29 h 131"/>
                  <a:gd name="T16" fmla="*/ 95 w 236"/>
                  <a:gd name="T17" fmla="*/ 22 h 131"/>
                  <a:gd name="T18" fmla="*/ 71 w 236"/>
                  <a:gd name="T19" fmla="*/ 38 h 131"/>
                  <a:gd name="T20" fmla="*/ 77 w 236"/>
                  <a:gd name="T21" fmla="*/ 25 h 131"/>
                  <a:gd name="T22" fmla="*/ 66 w 236"/>
                  <a:gd name="T23" fmla="*/ 19 h 131"/>
                  <a:gd name="T24" fmla="*/ 51 w 236"/>
                  <a:gd name="T25" fmla="*/ 4 h 131"/>
                  <a:gd name="T26" fmla="*/ 56 w 236"/>
                  <a:gd name="T27" fmla="*/ 25 h 131"/>
                  <a:gd name="T28" fmla="*/ 44 w 236"/>
                  <a:gd name="T29" fmla="*/ 16 h 131"/>
                  <a:gd name="T30" fmla="*/ 24 w 236"/>
                  <a:gd name="T31" fmla="*/ 16 h 131"/>
                  <a:gd name="T32" fmla="*/ 25 w 236"/>
                  <a:gd name="T33" fmla="*/ 18 h 131"/>
                  <a:gd name="T34" fmla="*/ 28 w 236"/>
                  <a:gd name="T35" fmla="*/ 30 h 131"/>
                  <a:gd name="T36" fmla="*/ 8 w 236"/>
                  <a:gd name="T37" fmla="*/ 40 h 131"/>
                  <a:gd name="T38" fmla="*/ 34 w 236"/>
                  <a:gd name="T39" fmla="*/ 45 h 131"/>
                  <a:gd name="T40" fmla="*/ 51 w 236"/>
                  <a:gd name="T41" fmla="*/ 59 h 131"/>
                  <a:gd name="T42" fmla="*/ 27 w 236"/>
                  <a:gd name="T43" fmla="*/ 61 h 131"/>
                  <a:gd name="T44" fmla="*/ 11 w 236"/>
                  <a:gd name="T45" fmla="*/ 71 h 131"/>
                  <a:gd name="T46" fmla="*/ 39 w 236"/>
                  <a:gd name="T47" fmla="*/ 72 h 131"/>
                  <a:gd name="T48" fmla="*/ 51 w 236"/>
                  <a:gd name="T49" fmla="*/ 90 h 131"/>
                  <a:gd name="T50" fmla="*/ 40 w 236"/>
                  <a:gd name="T51" fmla="*/ 112 h 131"/>
                  <a:gd name="T52" fmla="*/ 73 w 236"/>
                  <a:gd name="T53" fmla="*/ 104 h 131"/>
                  <a:gd name="T54" fmla="*/ 91 w 236"/>
                  <a:gd name="T55" fmla="*/ 125 h 131"/>
                  <a:gd name="T56" fmla="*/ 125 w 236"/>
                  <a:gd name="T57" fmla="*/ 125 h 131"/>
                  <a:gd name="T58" fmla="*/ 155 w 236"/>
                  <a:gd name="T59" fmla="*/ 118 h 131"/>
                  <a:gd name="T60" fmla="*/ 169 w 236"/>
                  <a:gd name="T61" fmla="*/ 103 h 131"/>
                  <a:gd name="T62" fmla="*/ 184 w 236"/>
                  <a:gd name="T63" fmla="*/ 102 h 131"/>
                  <a:gd name="T64" fmla="*/ 209 w 236"/>
                  <a:gd name="T65" fmla="*/ 88 h 131"/>
                  <a:gd name="T66" fmla="*/ 229 w 236"/>
                  <a:gd name="T67" fmla="*/ 68 h 131"/>
                  <a:gd name="T68" fmla="*/ 209 w 236"/>
                  <a:gd name="T69" fmla="*/ 4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6" h="131">
                    <a:moveTo>
                      <a:pt x="209" y="49"/>
                    </a:moveTo>
                    <a:cubicBezTo>
                      <a:pt x="206" y="45"/>
                      <a:pt x="210" y="38"/>
                      <a:pt x="209" y="33"/>
                    </a:cubicBezTo>
                    <a:cubicBezTo>
                      <a:pt x="206" y="25"/>
                      <a:pt x="205" y="29"/>
                      <a:pt x="200" y="24"/>
                    </a:cubicBezTo>
                    <a:cubicBezTo>
                      <a:pt x="193" y="17"/>
                      <a:pt x="183" y="8"/>
                      <a:pt x="172" y="9"/>
                    </a:cubicBezTo>
                    <a:cubicBezTo>
                      <a:pt x="167" y="10"/>
                      <a:pt x="162" y="14"/>
                      <a:pt x="156" y="14"/>
                    </a:cubicBezTo>
                    <a:cubicBezTo>
                      <a:pt x="150" y="15"/>
                      <a:pt x="146" y="11"/>
                      <a:pt x="140" y="11"/>
                    </a:cubicBezTo>
                    <a:cubicBezTo>
                      <a:pt x="134" y="10"/>
                      <a:pt x="130" y="8"/>
                      <a:pt x="125" y="14"/>
                    </a:cubicBezTo>
                    <a:cubicBezTo>
                      <a:pt x="121" y="18"/>
                      <a:pt x="122" y="26"/>
                      <a:pt x="119" y="29"/>
                    </a:cubicBezTo>
                    <a:cubicBezTo>
                      <a:pt x="107" y="38"/>
                      <a:pt x="107" y="15"/>
                      <a:pt x="95" y="22"/>
                    </a:cubicBezTo>
                    <a:cubicBezTo>
                      <a:pt x="106" y="43"/>
                      <a:pt x="68" y="60"/>
                      <a:pt x="71" y="38"/>
                    </a:cubicBezTo>
                    <a:cubicBezTo>
                      <a:pt x="71" y="32"/>
                      <a:pt x="80" y="33"/>
                      <a:pt x="77" y="25"/>
                    </a:cubicBezTo>
                    <a:cubicBezTo>
                      <a:pt x="76" y="21"/>
                      <a:pt x="68" y="22"/>
                      <a:pt x="66" y="19"/>
                    </a:cubicBezTo>
                    <a:cubicBezTo>
                      <a:pt x="61" y="14"/>
                      <a:pt x="64" y="0"/>
                      <a:pt x="51" y="4"/>
                    </a:cubicBezTo>
                    <a:cubicBezTo>
                      <a:pt x="48" y="13"/>
                      <a:pt x="59" y="15"/>
                      <a:pt x="56" y="25"/>
                    </a:cubicBezTo>
                    <a:cubicBezTo>
                      <a:pt x="51" y="23"/>
                      <a:pt x="47" y="20"/>
                      <a:pt x="4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5"/>
                      <a:pt x="25" y="17"/>
                      <a:pt x="25" y="18"/>
                    </a:cubicBezTo>
                    <a:cubicBezTo>
                      <a:pt x="26" y="22"/>
                      <a:pt x="27" y="26"/>
                      <a:pt x="28" y="30"/>
                    </a:cubicBezTo>
                    <a:cubicBezTo>
                      <a:pt x="19" y="31"/>
                      <a:pt x="4" y="27"/>
                      <a:pt x="8" y="40"/>
                    </a:cubicBezTo>
                    <a:cubicBezTo>
                      <a:pt x="12" y="53"/>
                      <a:pt x="26" y="46"/>
                      <a:pt x="34" y="45"/>
                    </a:cubicBezTo>
                    <a:cubicBezTo>
                      <a:pt x="43" y="43"/>
                      <a:pt x="58" y="44"/>
                      <a:pt x="51" y="59"/>
                    </a:cubicBezTo>
                    <a:cubicBezTo>
                      <a:pt x="45" y="70"/>
                      <a:pt x="35" y="63"/>
                      <a:pt x="27" y="61"/>
                    </a:cubicBezTo>
                    <a:cubicBezTo>
                      <a:pt x="21" y="60"/>
                      <a:pt x="0" y="59"/>
                      <a:pt x="11" y="71"/>
                    </a:cubicBezTo>
                    <a:cubicBezTo>
                      <a:pt x="16" y="76"/>
                      <a:pt x="32" y="69"/>
                      <a:pt x="39" y="72"/>
                    </a:cubicBezTo>
                    <a:cubicBezTo>
                      <a:pt x="44" y="74"/>
                      <a:pt x="54" y="83"/>
                      <a:pt x="51" y="90"/>
                    </a:cubicBezTo>
                    <a:cubicBezTo>
                      <a:pt x="48" y="99"/>
                      <a:pt x="33" y="96"/>
                      <a:pt x="40" y="112"/>
                    </a:cubicBezTo>
                    <a:cubicBezTo>
                      <a:pt x="53" y="114"/>
                      <a:pt x="62" y="106"/>
                      <a:pt x="73" y="104"/>
                    </a:cubicBezTo>
                    <a:cubicBezTo>
                      <a:pt x="66" y="118"/>
                      <a:pt x="80" y="122"/>
                      <a:pt x="91" y="125"/>
                    </a:cubicBezTo>
                    <a:cubicBezTo>
                      <a:pt x="105" y="130"/>
                      <a:pt x="111" y="131"/>
                      <a:pt x="125" y="125"/>
                    </a:cubicBezTo>
                    <a:cubicBezTo>
                      <a:pt x="134" y="121"/>
                      <a:pt x="147" y="122"/>
                      <a:pt x="155" y="118"/>
                    </a:cubicBezTo>
                    <a:cubicBezTo>
                      <a:pt x="161" y="115"/>
                      <a:pt x="164" y="106"/>
                      <a:pt x="169" y="103"/>
                    </a:cubicBezTo>
                    <a:cubicBezTo>
                      <a:pt x="176" y="100"/>
                      <a:pt x="178" y="102"/>
                      <a:pt x="184" y="102"/>
                    </a:cubicBezTo>
                    <a:cubicBezTo>
                      <a:pt x="195" y="100"/>
                      <a:pt x="200" y="97"/>
                      <a:pt x="209" y="88"/>
                    </a:cubicBezTo>
                    <a:cubicBezTo>
                      <a:pt x="214" y="83"/>
                      <a:pt x="226" y="75"/>
                      <a:pt x="229" y="68"/>
                    </a:cubicBezTo>
                    <a:cubicBezTo>
                      <a:pt x="236" y="51"/>
                      <a:pt x="216" y="59"/>
                      <a:pt x="209" y="4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60" name="Freeform 67"/>
              <p:cNvSpPr>
                <a:spLocks noEditPoints="1"/>
              </p:cNvSpPr>
              <p:nvPr/>
            </p:nvSpPr>
            <p:spPr bwMode="auto">
              <a:xfrm>
                <a:off x="596901" y="1955800"/>
                <a:ext cx="1143000" cy="1190625"/>
              </a:xfrm>
              <a:custGeom>
                <a:avLst/>
                <a:gdLst>
                  <a:gd name="T0" fmla="*/ 2243 w 2318"/>
                  <a:gd name="T1" fmla="*/ 1145 h 2414"/>
                  <a:gd name="T2" fmla="*/ 2180 w 2318"/>
                  <a:gd name="T3" fmla="*/ 936 h 2414"/>
                  <a:gd name="T4" fmla="*/ 1962 w 2318"/>
                  <a:gd name="T5" fmla="*/ 879 h 2414"/>
                  <a:gd name="T6" fmla="*/ 1783 w 2318"/>
                  <a:gd name="T7" fmla="*/ 1185 h 2414"/>
                  <a:gd name="T8" fmla="*/ 1596 w 2318"/>
                  <a:gd name="T9" fmla="*/ 900 h 2414"/>
                  <a:gd name="T10" fmla="*/ 1805 w 2318"/>
                  <a:gd name="T11" fmla="*/ 647 h 2414"/>
                  <a:gd name="T12" fmla="*/ 2009 w 2318"/>
                  <a:gd name="T13" fmla="*/ 526 h 2414"/>
                  <a:gd name="T14" fmla="*/ 1850 w 2318"/>
                  <a:gd name="T15" fmla="*/ 527 h 2414"/>
                  <a:gd name="T16" fmla="*/ 1875 w 2318"/>
                  <a:gd name="T17" fmla="*/ 336 h 2414"/>
                  <a:gd name="T18" fmla="*/ 1918 w 2318"/>
                  <a:gd name="T19" fmla="*/ 225 h 2414"/>
                  <a:gd name="T20" fmla="*/ 1834 w 2318"/>
                  <a:gd name="T21" fmla="*/ 364 h 2414"/>
                  <a:gd name="T22" fmla="*/ 1834 w 2318"/>
                  <a:gd name="T23" fmla="*/ 479 h 2414"/>
                  <a:gd name="T24" fmla="*/ 1743 w 2318"/>
                  <a:gd name="T25" fmla="*/ 434 h 2414"/>
                  <a:gd name="T26" fmla="*/ 1554 w 2318"/>
                  <a:gd name="T27" fmla="*/ 441 h 2414"/>
                  <a:gd name="T28" fmla="*/ 1698 w 2318"/>
                  <a:gd name="T29" fmla="*/ 397 h 2414"/>
                  <a:gd name="T30" fmla="*/ 1713 w 2318"/>
                  <a:gd name="T31" fmla="*/ 217 h 2414"/>
                  <a:gd name="T32" fmla="*/ 1618 w 2318"/>
                  <a:gd name="T33" fmla="*/ 215 h 2414"/>
                  <a:gd name="T34" fmla="*/ 1453 w 2318"/>
                  <a:gd name="T35" fmla="*/ 187 h 2414"/>
                  <a:gd name="T36" fmla="*/ 1501 w 2318"/>
                  <a:gd name="T37" fmla="*/ 51 h 2414"/>
                  <a:gd name="T38" fmla="*/ 1338 w 2318"/>
                  <a:gd name="T39" fmla="*/ 163 h 2414"/>
                  <a:gd name="T40" fmla="*/ 1421 w 2318"/>
                  <a:gd name="T41" fmla="*/ 241 h 2414"/>
                  <a:gd name="T42" fmla="*/ 1396 w 2318"/>
                  <a:gd name="T43" fmla="*/ 368 h 2414"/>
                  <a:gd name="T44" fmla="*/ 1477 w 2318"/>
                  <a:gd name="T45" fmla="*/ 511 h 2414"/>
                  <a:gd name="T46" fmla="*/ 1311 w 2318"/>
                  <a:gd name="T47" fmla="*/ 345 h 2414"/>
                  <a:gd name="T48" fmla="*/ 1109 w 2318"/>
                  <a:gd name="T49" fmla="*/ 280 h 2414"/>
                  <a:gd name="T50" fmla="*/ 899 w 2318"/>
                  <a:gd name="T51" fmla="*/ 169 h 2414"/>
                  <a:gd name="T52" fmla="*/ 708 w 2318"/>
                  <a:gd name="T53" fmla="*/ 17 h 2414"/>
                  <a:gd name="T54" fmla="*/ 433 w 2318"/>
                  <a:gd name="T55" fmla="*/ 253 h 2414"/>
                  <a:gd name="T56" fmla="*/ 261 w 2318"/>
                  <a:gd name="T57" fmla="*/ 267 h 2414"/>
                  <a:gd name="T58" fmla="*/ 258 w 2318"/>
                  <a:gd name="T59" fmla="*/ 427 h 2414"/>
                  <a:gd name="T60" fmla="*/ 140 w 2318"/>
                  <a:gd name="T61" fmla="*/ 587 h 2414"/>
                  <a:gd name="T62" fmla="*/ 223 w 2318"/>
                  <a:gd name="T63" fmla="*/ 692 h 2414"/>
                  <a:gd name="T64" fmla="*/ 54 w 2318"/>
                  <a:gd name="T65" fmla="*/ 836 h 2414"/>
                  <a:gd name="T66" fmla="*/ 277 w 2318"/>
                  <a:gd name="T67" fmla="*/ 753 h 2414"/>
                  <a:gd name="T68" fmla="*/ 436 w 2318"/>
                  <a:gd name="T69" fmla="*/ 689 h 2414"/>
                  <a:gd name="T70" fmla="*/ 656 w 2318"/>
                  <a:gd name="T71" fmla="*/ 718 h 2414"/>
                  <a:gd name="T72" fmla="*/ 751 w 2318"/>
                  <a:gd name="T73" fmla="*/ 1035 h 2414"/>
                  <a:gd name="T74" fmla="*/ 757 w 2318"/>
                  <a:gd name="T75" fmla="*/ 1171 h 2414"/>
                  <a:gd name="T76" fmla="*/ 726 w 2318"/>
                  <a:gd name="T77" fmla="*/ 1580 h 2414"/>
                  <a:gd name="T78" fmla="*/ 888 w 2318"/>
                  <a:gd name="T79" fmla="*/ 1957 h 2414"/>
                  <a:gd name="T80" fmla="*/ 889 w 2318"/>
                  <a:gd name="T81" fmla="*/ 1838 h 2414"/>
                  <a:gd name="T82" fmla="*/ 1062 w 2318"/>
                  <a:gd name="T83" fmla="*/ 2086 h 2414"/>
                  <a:gd name="T84" fmla="*/ 1447 w 2318"/>
                  <a:gd name="T85" fmla="*/ 2281 h 2414"/>
                  <a:gd name="T86" fmla="*/ 1619 w 2318"/>
                  <a:gd name="T87" fmla="*/ 2389 h 2414"/>
                  <a:gd name="T88" fmla="*/ 1485 w 2318"/>
                  <a:gd name="T89" fmla="*/ 2223 h 2414"/>
                  <a:gd name="T90" fmla="*/ 1349 w 2318"/>
                  <a:gd name="T91" fmla="*/ 2161 h 2414"/>
                  <a:gd name="T92" fmla="*/ 1532 w 2318"/>
                  <a:gd name="T93" fmla="*/ 1869 h 2414"/>
                  <a:gd name="T94" fmla="*/ 1681 w 2318"/>
                  <a:gd name="T95" fmla="*/ 1947 h 2414"/>
                  <a:gd name="T96" fmla="*/ 1983 w 2318"/>
                  <a:gd name="T97" fmla="*/ 1567 h 2414"/>
                  <a:gd name="T98" fmla="*/ 2179 w 2318"/>
                  <a:gd name="T99" fmla="*/ 1464 h 2414"/>
                  <a:gd name="T100" fmla="*/ 2176 w 2318"/>
                  <a:gd name="T101" fmla="*/ 1306 h 2414"/>
                  <a:gd name="T102" fmla="*/ 1256 w 2318"/>
                  <a:gd name="T103" fmla="*/ 785 h 2414"/>
                  <a:gd name="T104" fmla="*/ 1321 w 2318"/>
                  <a:gd name="T105" fmla="*/ 877 h 2414"/>
                  <a:gd name="T106" fmla="*/ 1417 w 2318"/>
                  <a:gd name="T107" fmla="*/ 1218 h 2414"/>
                  <a:gd name="T108" fmla="*/ 1719 w 2318"/>
                  <a:gd name="T109" fmla="*/ 1464 h 2414"/>
                  <a:gd name="T110" fmla="*/ 1631 w 2318"/>
                  <a:gd name="T111" fmla="*/ 1442 h 2414"/>
                  <a:gd name="T112" fmla="*/ 1536 w 2318"/>
                  <a:gd name="T113" fmla="*/ 1399 h 2414"/>
                  <a:gd name="T114" fmla="*/ 1741 w 2318"/>
                  <a:gd name="T115" fmla="*/ 1443 h 2414"/>
                  <a:gd name="T116" fmla="*/ 1776 w 2318"/>
                  <a:gd name="T117" fmla="*/ 1559 h 2414"/>
                  <a:gd name="T118" fmla="*/ 1812 w 2318"/>
                  <a:gd name="T119" fmla="*/ 1521 h 2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18" h="2414">
                    <a:moveTo>
                      <a:pt x="2235" y="1292"/>
                    </a:moveTo>
                    <a:cubicBezTo>
                      <a:pt x="2239" y="1288"/>
                      <a:pt x="2241" y="1282"/>
                      <a:pt x="2246" y="1280"/>
                    </a:cubicBezTo>
                    <a:cubicBezTo>
                      <a:pt x="2250" y="1277"/>
                      <a:pt x="2256" y="1279"/>
                      <a:pt x="2262" y="1277"/>
                    </a:cubicBezTo>
                    <a:cubicBezTo>
                      <a:pt x="2272" y="1273"/>
                      <a:pt x="2276" y="1266"/>
                      <a:pt x="2287" y="1264"/>
                    </a:cubicBezTo>
                    <a:cubicBezTo>
                      <a:pt x="2301" y="1261"/>
                      <a:pt x="2307" y="1264"/>
                      <a:pt x="2311" y="1249"/>
                    </a:cubicBezTo>
                    <a:cubicBezTo>
                      <a:pt x="2312" y="1245"/>
                      <a:pt x="2311" y="1240"/>
                      <a:pt x="2313" y="1235"/>
                    </a:cubicBezTo>
                    <a:cubicBezTo>
                      <a:pt x="2314" y="1231"/>
                      <a:pt x="2318" y="1226"/>
                      <a:pt x="2318" y="1222"/>
                    </a:cubicBezTo>
                    <a:cubicBezTo>
                      <a:pt x="2318" y="1217"/>
                      <a:pt x="2311" y="1200"/>
                      <a:pt x="2308" y="1197"/>
                    </a:cubicBezTo>
                    <a:cubicBezTo>
                      <a:pt x="2301" y="1190"/>
                      <a:pt x="2282" y="1196"/>
                      <a:pt x="2283" y="1184"/>
                    </a:cubicBezTo>
                    <a:cubicBezTo>
                      <a:pt x="2290" y="1182"/>
                      <a:pt x="2301" y="1179"/>
                      <a:pt x="2300" y="1170"/>
                    </a:cubicBezTo>
                    <a:cubicBezTo>
                      <a:pt x="2295" y="1168"/>
                      <a:pt x="2289" y="1169"/>
                      <a:pt x="2284" y="1166"/>
                    </a:cubicBezTo>
                    <a:cubicBezTo>
                      <a:pt x="2280" y="1164"/>
                      <a:pt x="2277" y="1157"/>
                      <a:pt x="2273" y="1153"/>
                    </a:cubicBezTo>
                    <a:cubicBezTo>
                      <a:pt x="2264" y="1143"/>
                      <a:pt x="2257" y="1145"/>
                      <a:pt x="2243" y="1145"/>
                    </a:cubicBezTo>
                    <a:cubicBezTo>
                      <a:pt x="2243" y="1144"/>
                      <a:pt x="2243" y="1144"/>
                      <a:pt x="2243" y="1143"/>
                    </a:cubicBezTo>
                    <a:cubicBezTo>
                      <a:pt x="2243" y="1144"/>
                      <a:pt x="2246" y="1131"/>
                      <a:pt x="2246" y="1129"/>
                    </a:cubicBezTo>
                    <a:cubicBezTo>
                      <a:pt x="2244" y="1123"/>
                      <a:pt x="2243" y="1124"/>
                      <a:pt x="2239" y="1119"/>
                    </a:cubicBezTo>
                    <a:cubicBezTo>
                      <a:pt x="2236" y="1116"/>
                      <a:pt x="2229" y="1115"/>
                      <a:pt x="2227" y="1110"/>
                    </a:cubicBezTo>
                    <a:cubicBezTo>
                      <a:pt x="2224" y="1103"/>
                      <a:pt x="2231" y="1100"/>
                      <a:pt x="2230" y="1096"/>
                    </a:cubicBezTo>
                    <a:cubicBezTo>
                      <a:pt x="2229" y="1089"/>
                      <a:pt x="2223" y="1091"/>
                      <a:pt x="2220" y="1085"/>
                    </a:cubicBezTo>
                    <a:cubicBezTo>
                      <a:pt x="2218" y="1079"/>
                      <a:pt x="2221" y="1076"/>
                      <a:pt x="2223" y="1070"/>
                    </a:cubicBezTo>
                    <a:cubicBezTo>
                      <a:pt x="2226" y="1063"/>
                      <a:pt x="2234" y="1051"/>
                      <a:pt x="2231" y="1042"/>
                    </a:cubicBezTo>
                    <a:cubicBezTo>
                      <a:pt x="2229" y="1037"/>
                      <a:pt x="2222" y="1038"/>
                      <a:pt x="2219" y="1033"/>
                    </a:cubicBezTo>
                    <a:cubicBezTo>
                      <a:pt x="2217" y="1028"/>
                      <a:pt x="2219" y="1021"/>
                      <a:pt x="2219" y="1016"/>
                    </a:cubicBezTo>
                    <a:cubicBezTo>
                      <a:pt x="2218" y="1008"/>
                      <a:pt x="2216" y="995"/>
                      <a:pt x="2211" y="987"/>
                    </a:cubicBezTo>
                    <a:cubicBezTo>
                      <a:pt x="2204" y="978"/>
                      <a:pt x="2196" y="976"/>
                      <a:pt x="2194" y="964"/>
                    </a:cubicBezTo>
                    <a:cubicBezTo>
                      <a:pt x="2192" y="954"/>
                      <a:pt x="2196" y="938"/>
                      <a:pt x="2180" y="936"/>
                    </a:cubicBezTo>
                    <a:cubicBezTo>
                      <a:pt x="2176" y="947"/>
                      <a:pt x="2147" y="975"/>
                      <a:pt x="2140" y="954"/>
                    </a:cubicBezTo>
                    <a:cubicBezTo>
                      <a:pt x="2117" y="952"/>
                      <a:pt x="2126" y="930"/>
                      <a:pt x="2118" y="914"/>
                    </a:cubicBezTo>
                    <a:cubicBezTo>
                      <a:pt x="2111" y="899"/>
                      <a:pt x="2103" y="884"/>
                      <a:pt x="2096" y="868"/>
                    </a:cubicBezTo>
                    <a:cubicBezTo>
                      <a:pt x="2091" y="858"/>
                      <a:pt x="2088" y="850"/>
                      <a:pt x="2081" y="841"/>
                    </a:cubicBezTo>
                    <a:cubicBezTo>
                      <a:pt x="2070" y="828"/>
                      <a:pt x="2066" y="832"/>
                      <a:pt x="2050" y="833"/>
                    </a:cubicBezTo>
                    <a:cubicBezTo>
                      <a:pt x="2036" y="835"/>
                      <a:pt x="2027" y="833"/>
                      <a:pt x="2015" y="826"/>
                    </a:cubicBezTo>
                    <a:cubicBezTo>
                      <a:pt x="2006" y="820"/>
                      <a:pt x="1999" y="815"/>
                      <a:pt x="1986" y="822"/>
                    </a:cubicBezTo>
                    <a:cubicBezTo>
                      <a:pt x="1976" y="827"/>
                      <a:pt x="1976" y="833"/>
                      <a:pt x="1975" y="841"/>
                    </a:cubicBezTo>
                    <a:cubicBezTo>
                      <a:pt x="1972" y="843"/>
                      <a:pt x="1967" y="846"/>
                      <a:pt x="1964" y="850"/>
                    </a:cubicBezTo>
                    <a:cubicBezTo>
                      <a:pt x="1957" y="856"/>
                      <a:pt x="1953" y="856"/>
                      <a:pt x="1956" y="867"/>
                    </a:cubicBezTo>
                    <a:cubicBezTo>
                      <a:pt x="1958" y="878"/>
                      <a:pt x="1961" y="879"/>
                      <a:pt x="1968" y="867"/>
                    </a:cubicBezTo>
                    <a:cubicBezTo>
                      <a:pt x="1969" y="865"/>
                      <a:pt x="1970" y="863"/>
                      <a:pt x="1972" y="861"/>
                    </a:cubicBezTo>
                    <a:cubicBezTo>
                      <a:pt x="1968" y="867"/>
                      <a:pt x="1964" y="872"/>
                      <a:pt x="1962" y="879"/>
                    </a:cubicBezTo>
                    <a:cubicBezTo>
                      <a:pt x="1959" y="890"/>
                      <a:pt x="1967" y="901"/>
                      <a:pt x="1966" y="912"/>
                    </a:cubicBezTo>
                    <a:cubicBezTo>
                      <a:pt x="1966" y="923"/>
                      <a:pt x="1960" y="931"/>
                      <a:pt x="1957" y="941"/>
                    </a:cubicBezTo>
                    <a:cubicBezTo>
                      <a:pt x="1950" y="945"/>
                      <a:pt x="1943" y="946"/>
                      <a:pt x="1937" y="950"/>
                    </a:cubicBezTo>
                    <a:cubicBezTo>
                      <a:pt x="1926" y="956"/>
                      <a:pt x="1927" y="958"/>
                      <a:pt x="1932" y="967"/>
                    </a:cubicBezTo>
                    <a:cubicBezTo>
                      <a:pt x="1939" y="982"/>
                      <a:pt x="1948" y="995"/>
                      <a:pt x="1952" y="1012"/>
                    </a:cubicBezTo>
                    <a:cubicBezTo>
                      <a:pt x="1955" y="1028"/>
                      <a:pt x="1950" y="1046"/>
                      <a:pt x="1944" y="1062"/>
                    </a:cubicBezTo>
                    <a:cubicBezTo>
                      <a:pt x="1937" y="1081"/>
                      <a:pt x="1928" y="1087"/>
                      <a:pt x="1911" y="1098"/>
                    </a:cubicBezTo>
                    <a:cubicBezTo>
                      <a:pt x="1902" y="1104"/>
                      <a:pt x="1892" y="1114"/>
                      <a:pt x="1881" y="1115"/>
                    </a:cubicBezTo>
                    <a:cubicBezTo>
                      <a:pt x="1867" y="1116"/>
                      <a:pt x="1859" y="1107"/>
                      <a:pt x="1859" y="1126"/>
                    </a:cubicBezTo>
                    <a:cubicBezTo>
                      <a:pt x="1859" y="1137"/>
                      <a:pt x="1865" y="1146"/>
                      <a:pt x="1866" y="1157"/>
                    </a:cubicBezTo>
                    <a:cubicBezTo>
                      <a:pt x="1868" y="1171"/>
                      <a:pt x="1863" y="1179"/>
                      <a:pt x="1858" y="1192"/>
                    </a:cubicBezTo>
                    <a:cubicBezTo>
                      <a:pt x="1852" y="1206"/>
                      <a:pt x="1838" y="1232"/>
                      <a:pt x="1821" y="1229"/>
                    </a:cubicBezTo>
                    <a:cubicBezTo>
                      <a:pt x="1799" y="1225"/>
                      <a:pt x="1804" y="1187"/>
                      <a:pt x="1783" y="1185"/>
                    </a:cubicBezTo>
                    <a:cubicBezTo>
                      <a:pt x="1782" y="1175"/>
                      <a:pt x="1790" y="1159"/>
                      <a:pt x="1791" y="1149"/>
                    </a:cubicBezTo>
                    <a:cubicBezTo>
                      <a:pt x="1794" y="1134"/>
                      <a:pt x="1802" y="1128"/>
                      <a:pt x="1809" y="1115"/>
                    </a:cubicBezTo>
                    <a:cubicBezTo>
                      <a:pt x="1822" y="1088"/>
                      <a:pt x="1778" y="1091"/>
                      <a:pt x="1763" y="1086"/>
                    </a:cubicBezTo>
                    <a:cubicBezTo>
                      <a:pt x="1752" y="1082"/>
                      <a:pt x="1744" y="1074"/>
                      <a:pt x="1734" y="1068"/>
                    </a:cubicBezTo>
                    <a:cubicBezTo>
                      <a:pt x="1723" y="1062"/>
                      <a:pt x="1714" y="1060"/>
                      <a:pt x="1707" y="1049"/>
                    </a:cubicBezTo>
                    <a:cubicBezTo>
                      <a:pt x="1701" y="1038"/>
                      <a:pt x="1699" y="1027"/>
                      <a:pt x="1687" y="1021"/>
                    </a:cubicBezTo>
                    <a:cubicBezTo>
                      <a:pt x="1677" y="1016"/>
                      <a:pt x="1664" y="1014"/>
                      <a:pt x="1654" y="1011"/>
                    </a:cubicBezTo>
                    <a:cubicBezTo>
                      <a:pt x="1644" y="1008"/>
                      <a:pt x="1631" y="1009"/>
                      <a:pt x="1627" y="1002"/>
                    </a:cubicBezTo>
                    <a:cubicBezTo>
                      <a:pt x="1626" y="1001"/>
                      <a:pt x="1626" y="991"/>
                      <a:pt x="1625" y="989"/>
                    </a:cubicBezTo>
                    <a:cubicBezTo>
                      <a:pt x="1624" y="984"/>
                      <a:pt x="1621" y="982"/>
                      <a:pt x="1620" y="976"/>
                    </a:cubicBezTo>
                    <a:cubicBezTo>
                      <a:pt x="1618" y="965"/>
                      <a:pt x="1626" y="957"/>
                      <a:pt x="1625" y="946"/>
                    </a:cubicBezTo>
                    <a:cubicBezTo>
                      <a:pt x="1625" y="931"/>
                      <a:pt x="1615" y="933"/>
                      <a:pt x="1604" y="925"/>
                    </a:cubicBezTo>
                    <a:cubicBezTo>
                      <a:pt x="1593" y="917"/>
                      <a:pt x="1589" y="912"/>
                      <a:pt x="1596" y="900"/>
                    </a:cubicBezTo>
                    <a:cubicBezTo>
                      <a:pt x="1602" y="890"/>
                      <a:pt x="1609" y="883"/>
                      <a:pt x="1613" y="872"/>
                    </a:cubicBezTo>
                    <a:cubicBezTo>
                      <a:pt x="1618" y="860"/>
                      <a:pt x="1625" y="854"/>
                      <a:pt x="1633" y="844"/>
                    </a:cubicBezTo>
                    <a:cubicBezTo>
                      <a:pt x="1641" y="835"/>
                      <a:pt x="1641" y="824"/>
                      <a:pt x="1649" y="815"/>
                    </a:cubicBezTo>
                    <a:cubicBezTo>
                      <a:pt x="1657" y="806"/>
                      <a:pt x="1667" y="803"/>
                      <a:pt x="1676" y="796"/>
                    </a:cubicBezTo>
                    <a:cubicBezTo>
                      <a:pt x="1686" y="789"/>
                      <a:pt x="1692" y="781"/>
                      <a:pt x="1703" y="775"/>
                    </a:cubicBezTo>
                    <a:cubicBezTo>
                      <a:pt x="1711" y="770"/>
                      <a:pt x="1729" y="766"/>
                      <a:pt x="1735" y="759"/>
                    </a:cubicBezTo>
                    <a:cubicBezTo>
                      <a:pt x="1744" y="748"/>
                      <a:pt x="1728" y="746"/>
                      <a:pt x="1730" y="733"/>
                    </a:cubicBezTo>
                    <a:cubicBezTo>
                      <a:pt x="1738" y="742"/>
                      <a:pt x="1760" y="729"/>
                      <a:pt x="1769" y="724"/>
                    </a:cubicBezTo>
                    <a:cubicBezTo>
                      <a:pt x="1777" y="720"/>
                      <a:pt x="1776" y="716"/>
                      <a:pt x="1785" y="717"/>
                    </a:cubicBezTo>
                    <a:cubicBezTo>
                      <a:pt x="1792" y="718"/>
                      <a:pt x="1794" y="723"/>
                      <a:pt x="1802" y="721"/>
                    </a:cubicBezTo>
                    <a:cubicBezTo>
                      <a:pt x="1817" y="719"/>
                      <a:pt x="1827" y="702"/>
                      <a:pt x="1838" y="693"/>
                    </a:cubicBezTo>
                    <a:cubicBezTo>
                      <a:pt x="1854" y="681"/>
                      <a:pt x="1847" y="677"/>
                      <a:pt x="1833" y="668"/>
                    </a:cubicBezTo>
                    <a:cubicBezTo>
                      <a:pt x="1824" y="662"/>
                      <a:pt x="1810" y="657"/>
                      <a:pt x="1805" y="647"/>
                    </a:cubicBezTo>
                    <a:cubicBezTo>
                      <a:pt x="1803" y="643"/>
                      <a:pt x="1801" y="634"/>
                      <a:pt x="1808" y="632"/>
                    </a:cubicBezTo>
                    <a:cubicBezTo>
                      <a:pt x="1815" y="630"/>
                      <a:pt x="1816" y="636"/>
                      <a:pt x="1820" y="640"/>
                    </a:cubicBezTo>
                    <a:cubicBezTo>
                      <a:pt x="1829" y="648"/>
                      <a:pt x="1831" y="664"/>
                      <a:pt x="1843" y="664"/>
                    </a:cubicBezTo>
                    <a:cubicBezTo>
                      <a:pt x="1851" y="663"/>
                      <a:pt x="1863" y="655"/>
                      <a:pt x="1871" y="653"/>
                    </a:cubicBezTo>
                    <a:cubicBezTo>
                      <a:pt x="1876" y="651"/>
                      <a:pt x="1884" y="651"/>
                      <a:pt x="1886" y="645"/>
                    </a:cubicBezTo>
                    <a:cubicBezTo>
                      <a:pt x="1889" y="637"/>
                      <a:pt x="1882" y="638"/>
                      <a:pt x="1881" y="631"/>
                    </a:cubicBezTo>
                    <a:cubicBezTo>
                      <a:pt x="1878" y="617"/>
                      <a:pt x="1888" y="618"/>
                      <a:pt x="1895" y="626"/>
                    </a:cubicBezTo>
                    <a:cubicBezTo>
                      <a:pt x="1901" y="634"/>
                      <a:pt x="1898" y="648"/>
                      <a:pt x="1914" y="645"/>
                    </a:cubicBezTo>
                    <a:cubicBezTo>
                      <a:pt x="1927" y="642"/>
                      <a:pt x="1919" y="628"/>
                      <a:pt x="1929" y="618"/>
                    </a:cubicBezTo>
                    <a:cubicBezTo>
                      <a:pt x="1938" y="630"/>
                      <a:pt x="1947" y="632"/>
                      <a:pt x="1962" y="630"/>
                    </a:cubicBezTo>
                    <a:cubicBezTo>
                      <a:pt x="1977" y="629"/>
                      <a:pt x="1995" y="615"/>
                      <a:pt x="1998" y="598"/>
                    </a:cubicBezTo>
                    <a:cubicBezTo>
                      <a:pt x="2001" y="585"/>
                      <a:pt x="1996" y="566"/>
                      <a:pt x="2002" y="555"/>
                    </a:cubicBezTo>
                    <a:cubicBezTo>
                      <a:pt x="2009" y="544"/>
                      <a:pt x="2028" y="540"/>
                      <a:pt x="2009" y="526"/>
                    </a:cubicBezTo>
                    <a:cubicBezTo>
                      <a:pt x="2015" y="520"/>
                      <a:pt x="2030" y="518"/>
                      <a:pt x="2033" y="510"/>
                    </a:cubicBezTo>
                    <a:cubicBezTo>
                      <a:pt x="2039" y="495"/>
                      <a:pt x="2022" y="500"/>
                      <a:pt x="2015" y="495"/>
                    </a:cubicBezTo>
                    <a:cubicBezTo>
                      <a:pt x="2040" y="481"/>
                      <a:pt x="1984" y="475"/>
                      <a:pt x="1981" y="470"/>
                    </a:cubicBezTo>
                    <a:cubicBezTo>
                      <a:pt x="1969" y="475"/>
                      <a:pt x="1964" y="479"/>
                      <a:pt x="1961" y="491"/>
                    </a:cubicBezTo>
                    <a:cubicBezTo>
                      <a:pt x="1958" y="503"/>
                      <a:pt x="1959" y="506"/>
                      <a:pt x="1952" y="514"/>
                    </a:cubicBezTo>
                    <a:cubicBezTo>
                      <a:pt x="1945" y="521"/>
                      <a:pt x="1919" y="553"/>
                      <a:pt x="1910" y="555"/>
                    </a:cubicBezTo>
                    <a:cubicBezTo>
                      <a:pt x="1912" y="551"/>
                      <a:pt x="1911" y="548"/>
                      <a:pt x="1910" y="543"/>
                    </a:cubicBezTo>
                    <a:cubicBezTo>
                      <a:pt x="1901" y="550"/>
                      <a:pt x="1893" y="559"/>
                      <a:pt x="1900" y="571"/>
                    </a:cubicBezTo>
                    <a:cubicBezTo>
                      <a:pt x="1886" y="574"/>
                      <a:pt x="1872" y="579"/>
                      <a:pt x="1869" y="559"/>
                    </a:cubicBezTo>
                    <a:cubicBezTo>
                      <a:pt x="1868" y="550"/>
                      <a:pt x="1873" y="543"/>
                      <a:pt x="1879" y="536"/>
                    </a:cubicBezTo>
                    <a:cubicBezTo>
                      <a:pt x="1890" y="523"/>
                      <a:pt x="1911" y="512"/>
                      <a:pt x="1910" y="491"/>
                    </a:cubicBezTo>
                    <a:cubicBezTo>
                      <a:pt x="1907" y="460"/>
                      <a:pt x="1884" y="476"/>
                      <a:pt x="1876" y="492"/>
                    </a:cubicBezTo>
                    <a:cubicBezTo>
                      <a:pt x="1872" y="501"/>
                      <a:pt x="1865" y="534"/>
                      <a:pt x="1850" y="527"/>
                    </a:cubicBezTo>
                    <a:cubicBezTo>
                      <a:pt x="1837" y="520"/>
                      <a:pt x="1867" y="483"/>
                      <a:pt x="1870" y="472"/>
                    </a:cubicBezTo>
                    <a:cubicBezTo>
                      <a:pt x="1871" y="466"/>
                      <a:pt x="1869" y="457"/>
                      <a:pt x="1865" y="452"/>
                    </a:cubicBezTo>
                    <a:cubicBezTo>
                      <a:pt x="1866" y="452"/>
                      <a:pt x="1868" y="452"/>
                      <a:pt x="1870" y="452"/>
                    </a:cubicBezTo>
                    <a:cubicBezTo>
                      <a:pt x="1869" y="451"/>
                      <a:pt x="1869" y="447"/>
                      <a:pt x="1868" y="446"/>
                    </a:cubicBezTo>
                    <a:cubicBezTo>
                      <a:pt x="1876" y="446"/>
                      <a:pt x="1885" y="445"/>
                      <a:pt x="1885" y="435"/>
                    </a:cubicBezTo>
                    <a:cubicBezTo>
                      <a:pt x="1885" y="435"/>
                      <a:pt x="1883" y="426"/>
                      <a:pt x="1883" y="426"/>
                    </a:cubicBezTo>
                    <a:cubicBezTo>
                      <a:pt x="1882" y="424"/>
                      <a:pt x="1883" y="421"/>
                      <a:pt x="1883" y="420"/>
                    </a:cubicBezTo>
                    <a:cubicBezTo>
                      <a:pt x="1882" y="417"/>
                      <a:pt x="1880" y="417"/>
                      <a:pt x="1879" y="414"/>
                    </a:cubicBezTo>
                    <a:cubicBezTo>
                      <a:pt x="1877" y="409"/>
                      <a:pt x="1875" y="411"/>
                      <a:pt x="1875" y="405"/>
                    </a:cubicBezTo>
                    <a:cubicBezTo>
                      <a:pt x="1876" y="402"/>
                      <a:pt x="1878" y="398"/>
                      <a:pt x="1880" y="395"/>
                    </a:cubicBezTo>
                    <a:cubicBezTo>
                      <a:pt x="1884" y="387"/>
                      <a:pt x="1887" y="382"/>
                      <a:pt x="1885" y="372"/>
                    </a:cubicBezTo>
                    <a:cubicBezTo>
                      <a:pt x="1885" y="368"/>
                      <a:pt x="1885" y="353"/>
                      <a:pt x="1884" y="350"/>
                    </a:cubicBezTo>
                    <a:cubicBezTo>
                      <a:pt x="1881" y="344"/>
                      <a:pt x="1867" y="347"/>
                      <a:pt x="1875" y="336"/>
                    </a:cubicBezTo>
                    <a:cubicBezTo>
                      <a:pt x="1878" y="331"/>
                      <a:pt x="1887" y="333"/>
                      <a:pt x="1892" y="329"/>
                    </a:cubicBezTo>
                    <a:cubicBezTo>
                      <a:pt x="1901" y="324"/>
                      <a:pt x="1902" y="317"/>
                      <a:pt x="1902" y="309"/>
                    </a:cubicBezTo>
                    <a:cubicBezTo>
                      <a:pt x="1903" y="300"/>
                      <a:pt x="1902" y="295"/>
                      <a:pt x="1914" y="298"/>
                    </a:cubicBezTo>
                    <a:cubicBezTo>
                      <a:pt x="1921" y="299"/>
                      <a:pt x="1929" y="306"/>
                      <a:pt x="1936" y="304"/>
                    </a:cubicBezTo>
                    <a:cubicBezTo>
                      <a:pt x="1942" y="302"/>
                      <a:pt x="1947" y="293"/>
                      <a:pt x="1952" y="290"/>
                    </a:cubicBezTo>
                    <a:cubicBezTo>
                      <a:pt x="1959" y="284"/>
                      <a:pt x="1966" y="280"/>
                      <a:pt x="1972" y="273"/>
                    </a:cubicBezTo>
                    <a:cubicBezTo>
                      <a:pt x="1977" y="267"/>
                      <a:pt x="1980" y="261"/>
                      <a:pt x="1986" y="255"/>
                    </a:cubicBezTo>
                    <a:cubicBezTo>
                      <a:pt x="1992" y="250"/>
                      <a:pt x="2000" y="246"/>
                      <a:pt x="1989" y="241"/>
                    </a:cubicBezTo>
                    <a:cubicBezTo>
                      <a:pt x="1986" y="240"/>
                      <a:pt x="1981" y="242"/>
                      <a:pt x="1978" y="240"/>
                    </a:cubicBezTo>
                    <a:cubicBezTo>
                      <a:pt x="1973" y="238"/>
                      <a:pt x="1972" y="235"/>
                      <a:pt x="1969" y="231"/>
                    </a:cubicBezTo>
                    <a:cubicBezTo>
                      <a:pt x="1962" y="224"/>
                      <a:pt x="1959" y="220"/>
                      <a:pt x="1949" y="219"/>
                    </a:cubicBezTo>
                    <a:cubicBezTo>
                      <a:pt x="1947" y="219"/>
                      <a:pt x="1947" y="222"/>
                      <a:pt x="1947" y="223"/>
                    </a:cubicBezTo>
                    <a:cubicBezTo>
                      <a:pt x="1942" y="217"/>
                      <a:pt x="1918" y="213"/>
                      <a:pt x="1918" y="225"/>
                    </a:cubicBezTo>
                    <a:cubicBezTo>
                      <a:pt x="1915" y="227"/>
                      <a:pt x="1915" y="227"/>
                      <a:pt x="1915" y="227"/>
                    </a:cubicBezTo>
                    <a:cubicBezTo>
                      <a:pt x="1916" y="227"/>
                      <a:pt x="1916" y="227"/>
                      <a:pt x="1916" y="227"/>
                    </a:cubicBezTo>
                    <a:cubicBezTo>
                      <a:pt x="1914" y="232"/>
                      <a:pt x="1915" y="239"/>
                      <a:pt x="1919" y="242"/>
                    </a:cubicBezTo>
                    <a:cubicBezTo>
                      <a:pt x="1911" y="243"/>
                      <a:pt x="1912" y="232"/>
                      <a:pt x="1903" y="237"/>
                    </a:cubicBezTo>
                    <a:cubicBezTo>
                      <a:pt x="1898" y="240"/>
                      <a:pt x="1896" y="252"/>
                      <a:pt x="1894" y="257"/>
                    </a:cubicBezTo>
                    <a:cubicBezTo>
                      <a:pt x="1887" y="270"/>
                      <a:pt x="1874" y="282"/>
                      <a:pt x="1873" y="296"/>
                    </a:cubicBezTo>
                    <a:cubicBezTo>
                      <a:pt x="1873" y="300"/>
                      <a:pt x="1874" y="302"/>
                      <a:pt x="1872" y="307"/>
                    </a:cubicBezTo>
                    <a:cubicBezTo>
                      <a:pt x="1871" y="310"/>
                      <a:pt x="1870" y="315"/>
                      <a:pt x="1869" y="319"/>
                    </a:cubicBezTo>
                    <a:cubicBezTo>
                      <a:pt x="1868" y="321"/>
                      <a:pt x="1866" y="325"/>
                      <a:pt x="1866" y="328"/>
                    </a:cubicBezTo>
                    <a:cubicBezTo>
                      <a:pt x="1867" y="331"/>
                      <a:pt x="1871" y="332"/>
                      <a:pt x="1872" y="335"/>
                    </a:cubicBezTo>
                    <a:cubicBezTo>
                      <a:pt x="1874" y="350"/>
                      <a:pt x="1842" y="337"/>
                      <a:pt x="1839" y="354"/>
                    </a:cubicBezTo>
                    <a:cubicBezTo>
                      <a:pt x="1838" y="359"/>
                      <a:pt x="1845" y="362"/>
                      <a:pt x="1844" y="366"/>
                    </a:cubicBezTo>
                    <a:cubicBezTo>
                      <a:pt x="1841" y="376"/>
                      <a:pt x="1837" y="364"/>
                      <a:pt x="1834" y="364"/>
                    </a:cubicBezTo>
                    <a:cubicBezTo>
                      <a:pt x="1828" y="363"/>
                      <a:pt x="1820" y="375"/>
                      <a:pt x="1821" y="383"/>
                    </a:cubicBezTo>
                    <a:cubicBezTo>
                      <a:pt x="1816" y="386"/>
                      <a:pt x="1811" y="383"/>
                      <a:pt x="1808" y="390"/>
                    </a:cubicBezTo>
                    <a:cubicBezTo>
                      <a:pt x="1806" y="397"/>
                      <a:pt x="1814" y="399"/>
                      <a:pt x="1816" y="404"/>
                    </a:cubicBezTo>
                    <a:cubicBezTo>
                      <a:pt x="1821" y="416"/>
                      <a:pt x="1814" y="408"/>
                      <a:pt x="1810" y="408"/>
                    </a:cubicBezTo>
                    <a:cubicBezTo>
                      <a:pt x="1803" y="408"/>
                      <a:pt x="1800" y="412"/>
                      <a:pt x="1795" y="418"/>
                    </a:cubicBezTo>
                    <a:cubicBezTo>
                      <a:pt x="1794" y="419"/>
                      <a:pt x="1787" y="431"/>
                      <a:pt x="1787" y="431"/>
                    </a:cubicBezTo>
                    <a:cubicBezTo>
                      <a:pt x="1787" y="435"/>
                      <a:pt x="1794" y="441"/>
                      <a:pt x="1796" y="445"/>
                    </a:cubicBezTo>
                    <a:cubicBezTo>
                      <a:pt x="1802" y="457"/>
                      <a:pt x="1801" y="465"/>
                      <a:pt x="1817" y="464"/>
                    </a:cubicBezTo>
                    <a:cubicBezTo>
                      <a:pt x="1817" y="463"/>
                      <a:pt x="1817" y="462"/>
                      <a:pt x="1817" y="460"/>
                    </a:cubicBezTo>
                    <a:cubicBezTo>
                      <a:pt x="1822" y="458"/>
                      <a:pt x="1828" y="455"/>
                      <a:pt x="1830" y="460"/>
                    </a:cubicBezTo>
                    <a:cubicBezTo>
                      <a:pt x="1833" y="469"/>
                      <a:pt x="1823" y="464"/>
                      <a:pt x="1820" y="467"/>
                    </a:cubicBezTo>
                    <a:cubicBezTo>
                      <a:pt x="1810" y="476"/>
                      <a:pt x="1832" y="472"/>
                      <a:pt x="1837" y="477"/>
                    </a:cubicBezTo>
                    <a:cubicBezTo>
                      <a:pt x="1836" y="478"/>
                      <a:pt x="1835" y="479"/>
                      <a:pt x="1834" y="479"/>
                    </a:cubicBezTo>
                    <a:cubicBezTo>
                      <a:pt x="1821" y="484"/>
                      <a:pt x="1810" y="472"/>
                      <a:pt x="1800" y="469"/>
                    </a:cubicBezTo>
                    <a:cubicBezTo>
                      <a:pt x="1791" y="466"/>
                      <a:pt x="1773" y="470"/>
                      <a:pt x="1781" y="483"/>
                    </a:cubicBezTo>
                    <a:cubicBezTo>
                      <a:pt x="1791" y="481"/>
                      <a:pt x="1803" y="483"/>
                      <a:pt x="1796" y="496"/>
                    </a:cubicBezTo>
                    <a:cubicBezTo>
                      <a:pt x="1782" y="497"/>
                      <a:pt x="1775" y="509"/>
                      <a:pt x="1762" y="512"/>
                    </a:cubicBezTo>
                    <a:cubicBezTo>
                      <a:pt x="1751" y="515"/>
                      <a:pt x="1737" y="513"/>
                      <a:pt x="1731" y="526"/>
                    </a:cubicBezTo>
                    <a:cubicBezTo>
                      <a:pt x="1729" y="530"/>
                      <a:pt x="1731" y="564"/>
                      <a:pt x="1715" y="548"/>
                    </a:cubicBezTo>
                    <a:cubicBezTo>
                      <a:pt x="1705" y="538"/>
                      <a:pt x="1720" y="528"/>
                      <a:pt x="1725" y="520"/>
                    </a:cubicBezTo>
                    <a:cubicBezTo>
                      <a:pt x="1734" y="506"/>
                      <a:pt x="1729" y="509"/>
                      <a:pt x="1720" y="499"/>
                    </a:cubicBezTo>
                    <a:cubicBezTo>
                      <a:pt x="1711" y="488"/>
                      <a:pt x="1710" y="478"/>
                      <a:pt x="1725" y="481"/>
                    </a:cubicBezTo>
                    <a:cubicBezTo>
                      <a:pt x="1732" y="483"/>
                      <a:pt x="1749" y="494"/>
                      <a:pt x="1755" y="482"/>
                    </a:cubicBezTo>
                    <a:cubicBezTo>
                      <a:pt x="1760" y="473"/>
                      <a:pt x="1750" y="476"/>
                      <a:pt x="1750" y="470"/>
                    </a:cubicBezTo>
                    <a:cubicBezTo>
                      <a:pt x="1749" y="464"/>
                      <a:pt x="1754" y="462"/>
                      <a:pt x="1755" y="458"/>
                    </a:cubicBezTo>
                    <a:cubicBezTo>
                      <a:pt x="1756" y="445"/>
                      <a:pt x="1746" y="444"/>
                      <a:pt x="1743" y="434"/>
                    </a:cubicBezTo>
                    <a:cubicBezTo>
                      <a:pt x="1740" y="424"/>
                      <a:pt x="1748" y="406"/>
                      <a:pt x="1730" y="411"/>
                    </a:cubicBezTo>
                    <a:cubicBezTo>
                      <a:pt x="1718" y="414"/>
                      <a:pt x="1720" y="430"/>
                      <a:pt x="1710" y="436"/>
                    </a:cubicBezTo>
                    <a:cubicBezTo>
                      <a:pt x="1705" y="439"/>
                      <a:pt x="1702" y="438"/>
                      <a:pt x="1697" y="442"/>
                    </a:cubicBezTo>
                    <a:cubicBezTo>
                      <a:pt x="1693" y="445"/>
                      <a:pt x="1701" y="451"/>
                      <a:pt x="1691" y="451"/>
                    </a:cubicBezTo>
                    <a:cubicBezTo>
                      <a:pt x="1694" y="464"/>
                      <a:pt x="1705" y="461"/>
                      <a:pt x="1708" y="471"/>
                    </a:cubicBezTo>
                    <a:cubicBezTo>
                      <a:pt x="1714" y="487"/>
                      <a:pt x="1695" y="481"/>
                      <a:pt x="1688" y="484"/>
                    </a:cubicBezTo>
                    <a:cubicBezTo>
                      <a:pt x="1660" y="497"/>
                      <a:pt x="1709" y="508"/>
                      <a:pt x="1697" y="526"/>
                    </a:cubicBezTo>
                    <a:cubicBezTo>
                      <a:pt x="1679" y="520"/>
                      <a:pt x="1661" y="513"/>
                      <a:pt x="1641" y="512"/>
                    </a:cubicBezTo>
                    <a:cubicBezTo>
                      <a:pt x="1633" y="512"/>
                      <a:pt x="1619" y="513"/>
                      <a:pt x="1612" y="510"/>
                    </a:cubicBezTo>
                    <a:cubicBezTo>
                      <a:pt x="1604" y="507"/>
                      <a:pt x="1598" y="497"/>
                      <a:pt x="1591" y="492"/>
                    </a:cubicBezTo>
                    <a:cubicBezTo>
                      <a:pt x="1584" y="485"/>
                      <a:pt x="1578" y="480"/>
                      <a:pt x="1571" y="472"/>
                    </a:cubicBezTo>
                    <a:cubicBezTo>
                      <a:pt x="1561" y="461"/>
                      <a:pt x="1554" y="457"/>
                      <a:pt x="1540" y="453"/>
                    </a:cubicBezTo>
                    <a:cubicBezTo>
                      <a:pt x="1541" y="451"/>
                      <a:pt x="1549" y="446"/>
                      <a:pt x="1554" y="441"/>
                    </a:cubicBezTo>
                    <a:cubicBezTo>
                      <a:pt x="1557" y="440"/>
                      <a:pt x="1560" y="439"/>
                      <a:pt x="1562" y="437"/>
                    </a:cubicBezTo>
                    <a:cubicBezTo>
                      <a:pt x="1569" y="432"/>
                      <a:pt x="1571" y="426"/>
                      <a:pt x="1580" y="430"/>
                    </a:cubicBezTo>
                    <a:cubicBezTo>
                      <a:pt x="1584" y="431"/>
                      <a:pt x="1585" y="436"/>
                      <a:pt x="1588" y="437"/>
                    </a:cubicBezTo>
                    <a:cubicBezTo>
                      <a:pt x="1593" y="440"/>
                      <a:pt x="1598" y="437"/>
                      <a:pt x="1602" y="441"/>
                    </a:cubicBezTo>
                    <a:cubicBezTo>
                      <a:pt x="1611" y="449"/>
                      <a:pt x="1603" y="456"/>
                      <a:pt x="1614" y="461"/>
                    </a:cubicBezTo>
                    <a:cubicBezTo>
                      <a:pt x="1627" y="467"/>
                      <a:pt x="1623" y="466"/>
                      <a:pt x="1625" y="480"/>
                    </a:cubicBezTo>
                    <a:cubicBezTo>
                      <a:pt x="1635" y="484"/>
                      <a:pt x="1641" y="479"/>
                      <a:pt x="1650" y="475"/>
                    </a:cubicBezTo>
                    <a:cubicBezTo>
                      <a:pt x="1658" y="471"/>
                      <a:pt x="1671" y="470"/>
                      <a:pt x="1675" y="459"/>
                    </a:cubicBezTo>
                    <a:cubicBezTo>
                      <a:pt x="1681" y="444"/>
                      <a:pt x="1671" y="421"/>
                      <a:pt x="1653" y="432"/>
                    </a:cubicBezTo>
                    <a:cubicBezTo>
                      <a:pt x="1655" y="422"/>
                      <a:pt x="1667" y="421"/>
                      <a:pt x="1674" y="425"/>
                    </a:cubicBezTo>
                    <a:cubicBezTo>
                      <a:pt x="1684" y="429"/>
                      <a:pt x="1685" y="436"/>
                      <a:pt x="1694" y="426"/>
                    </a:cubicBezTo>
                    <a:cubicBezTo>
                      <a:pt x="1704" y="433"/>
                      <a:pt x="1710" y="405"/>
                      <a:pt x="1706" y="399"/>
                    </a:cubicBezTo>
                    <a:cubicBezTo>
                      <a:pt x="1705" y="397"/>
                      <a:pt x="1700" y="400"/>
                      <a:pt x="1698" y="397"/>
                    </a:cubicBezTo>
                    <a:cubicBezTo>
                      <a:pt x="1697" y="394"/>
                      <a:pt x="1699" y="390"/>
                      <a:pt x="1698" y="388"/>
                    </a:cubicBezTo>
                    <a:cubicBezTo>
                      <a:pt x="1696" y="380"/>
                      <a:pt x="1695" y="379"/>
                      <a:pt x="1687" y="383"/>
                    </a:cubicBezTo>
                    <a:cubicBezTo>
                      <a:pt x="1686" y="376"/>
                      <a:pt x="1689" y="369"/>
                      <a:pt x="1686" y="363"/>
                    </a:cubicBezTo>
                    <a:cubicBezTo>
                      <a:pt x="1681" y="356"/>
                      <a:pt x="1675" y="356"/>
                      <a:pt x="1672" y="346"/>
                    </a:cubicBezTo>
                    <a:cubicBezTo>
                      <a:pt x="1667" y="330"/>
                      <a:pt x="1684" y="329"/>
                      <a:pt x="1685" y="313"/>
                    </a:cubicBezTo>
                    <a:cubicBezTo>
                      <a:pt x="1686" y="298"/>
                      <a:pt x="1682" y="284"/>
                      <a:pt x="1688" y="270"/>
                    </a:cubicBezTo>
                    <a:cubicBezTo>
                      <a:pt x="1693" y="258"/>
                      <a:pt x="1706" y="250"/>
                      <a:pt x="1705" y="236"/>
                    </a:cubicBezTo>
                    <a:cubicBezTo>
                      <a:pt x="1715" y="239"/>
                      <a:pt x="1718" y="233"/>
                      <a:pt x="1725" y="228"/>
                    </a:cubicBezTo>
                    <a:cubicBezTo>
                      <a:pt x="1730" y="224"/>
                      <a:pt x="1740" y="222"/>
                      <a:pt x="1743" y="218"/>
                    </a:cubicBezTo>
                    <a:cubicBezTo>
                      <a:pt x="1753" y="207"/>
                      <a:pt x="1740" y="188"/>
                      <a:pt x="1728" y="186"/>
                    </a:cubicBezTo>
                    <a:cubicBezTo>
                      <a:pt x="1716" y="183"/>
                      <a:pt x="1691" y="190"/>
                      <a:pt x="1703" y="204"/>
                    </a:cubicBezTo>
                    <a:cubicBezTo>
                      <a:pt x="1705" y="206"/>
                      <a:pt x="1709" y="204"/>
                      <a:pt x="1712" y="208"/>
                    </a:cubicBezTo>
                    <a:cubicBezTo>
                      <a:pt x="1713" y="210"/>
                      <a:pt x="1713" y="215"/>
                      <a:pt x="1713" y="217"/>
                    </a:cubicBezTo>
                    <a:cubicBezTo>
                      <a:pt x="1713" y="223"/>
                      <a:pt x="1711" y="232"/>
                      <a:pt x="1707" y="235"/>
                    </a:cubicBezTo>
                    <a:cubicBezTo>
                      <a:pt x="1704" y="230"/>
                      <a:pt x="1703" y="221"/>
                      <a:pt x="1700" y="216"/>
                    </a:cubicBezTo>
                    <a:cubicBezTo>
                      <a:pt x="1696" y="211"/>
                      <a:pt x="1696" y="214"/>
                      <a:pt x="1691" y="213"/>
                    </a:cubicBezTo>
                    <a:cubicBezTo>
                      <a:pt x="1690" y="213"/>
                      <a:pt x="1688" y="216"/>
                      <a:pt x="1686" y="215"/>
                    </a:cubicBezTo>
                    <a:cubicBezTo>
                      <a:pt x="1684" y="215"/>
                      <a:pt x="1685" y="211"/>
                      <a:pt x="1684" y="210"/>
                    </a:cubicBezTo>
                    <a:cubicBezTo>
                      <a:pt x="1675" y="206"/>
                      <a:pt x="1674" y="209"/>
                      <a:pt x="1668" y="218"/>
                    </a:cubicBezTo>
                    <a:cubicBezTo>
                      <a:pt x="1664" y="226"/>
                      <a:pt x="1658" y="231"/>
                      <a:pt x="1655" y="240"/>
                    </a:cubicBezTo>
                    <a:cubicBezTo>
                      <a:pt x="1653" y="249"/>
                      <a:pt x="1653" y="254"/>
                      <a:pt x="1648" y="262"/>
                    </a:cubicBezTo>
                    <a:cubicBezTo>
                      <a:pt x="1643" y="270"/>
                      <a:pt x="1644" y="279"/>
                      <a:pt x="1639" y="286"/>
                    </a:cubicBezTo>
                    <a:cubicBezTo>
                      <a:pt x="1635" y="291"/>
                      <a:pt x="1625" y="297"/>
                      <a:pt x="1620" y="292"/>
                    </a:cubicBezTo>
                    <a:cubicBezTo>
                      <a:pt x="1614" y="285"/>
                      <a:pt x="1622" y="266"/>
                      <a:pt x="1626" y="260"/>
                    </a:cubicBezTo>
                    <a:cubicBezTo>
                      <a:pt x="1632" y="250"/>
                      <a:pt x="1642" y="236"/>
                      <a:pt x="1635" y="223"/>
                    </a:cubicBezTo>
                    <a:cubicBezTo>
                      <a:pt x="1633" y="219"/>
                      <a:pt x="1622" y="212"/>
                      <a:pt x="1618" y="215"/>
                    </a:cubicBezTo>
                    <a:cubicBezTo>
                      <a:pt x="1614" y="218"/>
                      <a:pt x="1617" y="232"/>
                      <a:pt x="1616" y="236"/>
                    </a:cubicBezTo>
                    <a:cubicBezTo>
                      <a:pt x="1606" y="237"/>
                      <a:pt x="1604" y="229"/>
                      <a:pt x="1593" y="235"/>
                    </a:cubicBezTo>
                    <a:cubicBezTo>
                      <a:pt x="1586" y="240"/>
                      <a:pt x="1581" y="243"/>
                      <a:pt x="1571" y="240"/>
                    </a:cubicBezTo>
                    <a:cubicBezTo>
                      <a:pt x="1577" y="230"/>
                      <a:pt x="1594" y="232"/>
                      <a:pt x="1599" y="222"/>
                    </a:cubicBezTo>
                    <a:cubicBezTo>
                      <a:pt x="1604" y="211"/>
                      <a:pt x="1591" y="201"/>
                      <a:pt x="1584" y="195"/>
                    </a:cubicBezTo>
                    <a:cubicBezTo>
                      <a:pt x="1580" y="190"/>
                      <a:pt x="1579" y="187"/>
                      <a:pt x="1572" y="188"/>
                    </a:cubicBezTo>
                    <a:cubicBezTo>
                      <a:pt x="1564" y="191"/>
                      <a:pt x="1567" y="199"/>
                      <a:pt x="1563" y="204"/>
                    </a:cubicBezTo>
                    <a:cubicBezTo>
                      <a:pt x="1556" y="215"/>
                      <a:pt x="1546" y="204"/>
                      <a:pt x="1536" y="204"/>
                    </a:cubicBezTo>
                    <a:cubicBezTo>
                      <a:pt x="1544" y="198"/>
                      <a:pt x="1566" y="182"/>
                      <a:pt x="1564" y="170"/>
                    </a:cubicBezTo>
                    <a:cubicBezTo>
                      <a:pt x="1563" y="155"/>
                      <a:pt x="1534" y="172"/>
                      <a:pt x="1526" y="173"/>
                    </a:cubicBezTo>
                    <a:cubicBezTo>
                      <a:pt x="1510" y="175"/>
                      <a:pt x="1498" y="171"/>
                      <a:pt x="1484" y="179"/>
                    </a:cubicBezTo>
                    <a:cubicBezTo>
                      <a:pt x="1476" y="183"/>
                      <a:pt x="1457" y="201"/>
                      <a:pt x="1448" y="192"/>
                    </a:cubicBezTo>
                    <a:cubicBezTo>
                      <a:pt x="1450" y="190"/>
                      <a:pt x="1451" y="189"/>
                      <a:pt x="1453" y="187"/>
                    </a:cubicBezTo>
                    <a:cubicBezTo>
                      <a:pt x="1453" y="185"/>
                      <a:pt x="1453" y="183"/>
                      <a:pt x="1452" y="183"/>
                    </a:cubicBezTo>
                    <a:cubicBezTo>
                      <a:pt x="1459" y="185"/>
                      <a:pt x="1459" y="185"/>
                      <a:pt x="1459" y="185"/>
                    </a:cubicBezTo>
                    <a:cubicBezTo>
                      <a:pt x="1462" y="177"/>
                      <a:pt x="1475" y="175"/>
                      <a:pt x="1482" y="173"/>
                    </a:cubicBezTo>
                    <a:cubicBezTo>
                      <a:pt x="1491" y="169"/>
                      <a:pt x="1497" y="165"/>
                      <a:pt x="1506" y="164"/>
                    </a:cubicBezTo>
                    <a:cubicBezTo>
                      <a:pt x="1516" y="163"/>
                      <a:pt x="1523" y="162"/>
                      <a:pt x="1533" y="159"/>
                    </a:cubicBezTo>
                    <a:cubicBezTo>
                      <a:pt x="1543" y="155"/>
                      <a:pt x="1550" y="157"/>
                      <a:pt x="1552" y="146"/>
                    </a:cubicBezTo>
                    <a:cubicBezTo>
                      <a:pt x="1554" y="137"/>
                      <a:pt x="1550" y="130"/>
                      <a:pt x="1550" y="121"/>
                    </a:cubicBezTo>
                    <a:cubicBezTo>
                      <a:pt x="1549" y="110"/>
                      <a:pt x="1556" y="106"/>
                      <a:pt x="1547" y="95"/>
                    </a:cubicBezTo>
                    <a:cubicBezTo>
                      <a:pt x="1541" y="90"/>
                      <a:pt x="1534" y="86"/>
                      <a:pt x="1526" y="90"/>
                    </a:cubicBezTo>
                    <a:cubicBezTo>
                      <a:pt x="1516" y="96"/>
                      <a:pt x="1515" y="109"/>
                      <a:pt x="1513" y="93"/>
                    </a:cubicBezTo>
                    <a:cubicBezTo>
                      <a:pt x="1512" y="87"/>
                      <a:pt x="1514" y="87"/>
                      <a:pt x="1511" y="82"/>
                    </a:cubicBezTo>
                    <a:cubicBezTo>
                      <a:pt x="1509" y="79"/>
                      <a:pt x="1505" y="79"/>
                      <a:pt x="1504" y="76"/>
                    </a:cubicBezTo>
                    <a:cubicBezTo>
                      <a:pt x="1501" y="69"/>
                      <a:pt x="1504" y="58"/>
                      <a:pt x="1501" y="51"/>
                    </a:cubicBezTo>
                    <a:cubicBezTo>
                      <a:pt x="1496" y="41"/>
                      <a:pt x="1488" y="47"/>
                      <a:pt x="1480" y="48"/>
                    </a:cubicBezTo>
                    <a:cubicBezTo>
                      <a:pt x="1472" y="49"/>
                      <a:pt x="1463" y="46"/>
                      <a:pt x="1455" y="44"/>
                    </a:cubicBezTo>
                    <a:cubicBezTo>
                      <a:pt x="1448" y="42"/>
                      <a:pt x="1439" y="38"/>
                      <a:pt x="1433" y="45"/>
                    </a:cubicBezTo>
                    <a:cubicBezTo>
                      <a:pt x="1428" y="49"/>
                      <a:pt x="1431" y="52"/>
                      <a:pt x="1429" y="56"/>
                    </a:cubicBezTo>
                    <a:cubicBezTo>
                      <a:pt x="1426" y="61"/>
                      <a:pt x="1425" y="60"/>
                      <a:pt x="1422" y="64"/>
                    </a:cubicBezTo>
                    <a:cubicBezTo>
                      <a:pt x="1416" y="71"/>
                      <a:pt x="1418" y="78"/>
                      <a:pt x="1413" y="86"/>
                    </a:cubicBezTo>
                    <a:cubicBezTo>
                      <a:pt x="1408" y="93"/>
                      <a:pt x="1401" y="92"/>
                      <a:pt x="1394" y="97"/>
                    </a:cubicBezTo>
                    <a:cubicBezTo>
                      <a:pt x="1386" y="101"/>
                      <a:pt x="1382" y="109"/>
                      <a:pt x="1376" y="116"/>
                    </a:cubicBezTo>
                    <a:cubicBezTo>
                      <a:pt x="1373" y="118"/>
                      <a:pt x="1369" y="119"/>
                      <a:pt x="1368" y="123"/>
                    </a:cubicBezTo>
                    <a:cubicBezTo>
                      <a:pt x="1367" y="128"/>
                      <a:pt x="1373" y="130"/>
                      <a:pt x="1371" y="135"/>
                    </a:cubicBezTo>
                    <a:cubicBezTo>
                      <a:pt x="1368" y="140"/>
                      <a:pt x="1365" y="136"/>
                      <a:pt x="1361" y="138"/>
                    </a:cubicBezTo>
                    <a:cubicBezTo>
                      <a:pt x="1356" y="140"/>
                      <a:pt x="1357" y="141"/>
                      <a:pt x="1353" y="145"/>
                    </a:cubicBezTo>
                    <a:cubicBezTo>
                      <a:pt x="1348" y="151"/>
                      <a:pt x="1344" y="158"/>
                      <a:pt x="1338" y="163"/>
                    </a:cubicBezTo>
                    <a:cubicBezTo>
                      <a:pt x="1330" y="169"/>
                      <a:pt x="1322" y="167"/>
                      <a:pt x="1315" y="175"/>
                    </a:cubicBezTo>
                    <a:cubicBezTo>
                      <a:pt x="1308" y="182"/>
                      <a:pt x="1306" y="188"/>
                      <a:pt x="1312" y="197"/>
                    </a:cubicBezTo>
                    <a:cubicBezTo>
                      <a:pt x="1318" y="204"/>
                      <a:pt x="1328" y="206"/>
                      <a:pt x="1334" y="213"/>
                    </a:cubicBezTo>
                    <a:cubicBezTo>
                      <a:pt x="1339" y="221"/>
                      <a:pt x="1339" y="228"/>
                      <a:pt x="1336" y="236"/>
                    </a:cubicBezTo>
                    <a:cubicBezTo>
                      <a:pt x="1335" y="241"/>
                      <a:pt x="1326" y="256"/>
                      <a:pt x="1334" y="258"/>
                    </a:cubicBezTo>
                    <a:cubicBezTo>
                      <a:pt x="1338" y="259"/>
                      <a:pt x="1353" y="246"/>
                      <a:pt x="1358" y="244"/>
                    </a:cubicBezTo>
                    <a:cubicBezTo>
                      <a:pt x="1367" y="241"/>
                      <a:pt x="1374" y="243"/>
                      <a:pt x="1382" y="238"/>
                    </a:cubicBezTo>
                    <a:cubicBezTo>
                      <a:pt x="1390" y="233"/>
                      <a:pt x="1392" y="225"/>
                      <a:pt x="1398" y="218"/>
                    </a:cubicBezTo>
                    <a:cubicBezTo>
                      <a:pt x="1405" y="211"/>
                      <a:pt x="1414" y="212"/>
                      <a:pt x="1422" y="207"/>
                    </a:cubicBezTo>
                    <a:cubicBezTo>
                      <a:pt x="1429" y="201"/>
                      <a:pt x="1431" y="195"/>
                      <a:pt x="1440" y="195"/>
                    </a:cubicBezTo>
                    <a:cubicBezTo>
                      <a:pt x="1447" y="194"/>
                      <a:pt x="1459" y="196"/>
                      <a:pt x="1461" y="202"/>
                    </a:cubicBezTo>
                    <a:cubicBezTo>
                      <a:pt x="1464" y="207"/>
                      <a:pt x="1458" y="222"/>
                      <a:pt x="1454" y="225"/>
                    </a:cubicBezTo>
                    <a:cubicBezTo>
                      <a:pt x="1444" y="231"/>
                      <a:pt x="1424" y="224"/>
                      <a:pt x="1421" y="241"/>
                    </a:cubicBezTo>
                    <a:cubicBezTo>
                      <a:pt x="1418" y="255"/>
                      <a:pt x="1446" y="249"/>
                      <a:pt x="1433" y="266"/>
                    </a:cubicBezTo>
                    <a:cubicBezTo>
                      <a:pt x="1440" y="269"/>
                      <a:pt x="1449" y="265"/>
                      <a:pt x="1457" y="266"/>
                    </a:cubicBezTo>
                    <a:cubicBezTo>
                      <a:pt x="1470" y="268"/>
                      <a:pt x="1468" y="274"/>
                      <a:pt x="1456" y="278"/>
                    </a:cubicBezTo>
                    <a:cubicBezTo>
                      <a:pt x="1442" y="282"/>
                      <a:pt x="1420" y="267"/>
                      <a:pt x="1410" y="284"/>
                    </a:cubicBezTo>
                    <a:cubicBezTo>
                      <a:pt x="1406" y="292"/>
                      <a:pt x="1410" y="298"/>
                      <a:pt x="1415" y="304"/>
                    </a:cubicBezTo>
                    <a:cubicBezTo>
                      <a:pt x="1419" y="308"/>
                      <a:pt x="1430" y="322"/>
                      <a:pt x="1435" y="324"/>
                    </a:cubicBezTo>
                    <a:cubicBezTo>
                      <a:pt x="1443" y="327"/>
                      <a:pt x="1459" y="321"/>
                      <a:pt x="1467" y="321"/>
                    </a:cubicBezTo>
                    <a:cubicBezTo>
                      <a:pt x="1476" y="320"/>
                      <a:pt x="1485" y="320"/>
                      <a:pt x="1493" y="324"/>
                    </a:cubicBezTo>
                    <a:cubicBezTo>
                      <a:pt x="1502" y="327"/>
                      <a:pt x="1517" y="338"/>
                      <a:pt x="1516" y="349"/>
                    </a:cubicBezTo>
                    <a:cubicBezTo>
                      <a:pt x="1508" y="352"/>
                      <a:pt x="1500" y="349"/>
                      <a:pt x="1492" y="347"/>
                    </a:cubicBezTo>
                    <a:cubicBezTo>
                      <a:pt x="1484" y="346"/>
                      <a:pt x="1476" y="345"/>
                      <a:pt x="1469" y="344"/>
                    </a:cubicBezTo>
                    <a:cubicBezTo>
                      <a:pt x="1451" y="339"/>
                      <a:pt x="1437" y="340"/>
                      <a:pt x="1419" y="339"/>
                    </a:cubicBezTo>
                    <a:cubicBezTo>
                      <a:pt x="1399" y="338"/>
                      <a:pt x="1395" y="349"/>
                      <a:pt x="1396" y="368"/>
                    </a:cubicBezTo>
                    <a:cubicBezTo>
                      <a:pt x="1397" y="377"/>
                      <a:pt x="1395" y="384"/>
                      <a:pt x="1407" y="387"/>
                    </a:cubicBezTo>
                    <a:cubicBezTo>
                      <a:pt x="1417" y="389"/>
                      <a:pt x="1421" y="387"/>
                      <a:pt x="1429" y="395"/>
                    </a:cubicBezTo>
                    <a:cubicBezTo>
                      <a:pt x="1434" y="400"/>
                      <a:pt x="1441" y="405"/>
                      <a:pt x="1439" y="413"/>
                    </a:cubicBezTo>
                    <a:cubicBezTo>
                      <a:pt x="1438" y="421"/>
                      <a:pt x="1429" y="425"/>
                      <a:pt x="1434" y="434"/>
                    </a:cubicBezTo>
                    <a:cubicBezTo>
                      <a:pt x="1439" y="442"/>
                      <a:pt x="1449" y="438"/>
                      <a:pt x="1456" y="442"/>
                    </a:cubicBezTo>
                    <a:cubicBezTo>
                      <a:pt x="1464" y="446"/>
                      <a:pt x="1464" y="456"/>
                      <a:pt x="1472" y="457"/>
                    </a:cubicBezTo>
                    <a:cubicBezTo>
                      <a:pt x="1480" y="458"/>
                      <a:pt x="1486" y="449"/>
                      <a:pt x="1494" y="448"/>
                    </a:cubicBezTo>
                    <a:cubicBezTo>
                      <a:pt x="1496" y="447"/>
                      <a:pt x="1499" y="447"/>
                      <a:pt x="1501" y="447"/>
                    </a:cubicBezTo>
                    <a:cubicBezTo>
                      <a:pt x="1498" y="450"/>
                      <a:pt x="1499" y="453"/>
                      <a:pt x="1506" y="457"/>
                    </a:cubicBezTo>
                    <a:cubicBezTo>
                      <a:pt x="1518" y="462"/>
                      <a:pt x="1532" y="450"/>
                      <a:pt x="1542" y="455"/>
                    </a:cubicBezTo>
                    <a:cubicBezTo>
                      <a:pt x="1537" y="469"/>
                      <a:pt x="1522" y="466"/>
                      <a:pt x="1513" y="469"/>
                    </a:cubicBezTo>
                    <a:cubicBezTo>
                      <a:pt x="1499" y="473"/>
                      <a:pt x="1496" y="484"/>
                      <a:pt x="1494" y="498"/>
                    </a:cubicBezTo>
                    <a:cubicBezTo>
                      <a:pt x="1493" y="508"/>
                      <a:pt x="1481" y="533"/>
                      <a:pt x="1477" y="511"/>
                    </a:cubicBezTo>
                    <a:cubicBezTo>
                      <a:pt x="1475" y="503"/>
                      <a:pt x="1482" y="502"/>
                      <a:pt x="1478" y="494"/>
                    </a:cubicBezTo>
                    <a:cubicBezTo>
                      <a:pt x="1476" y="490"/>
                      <a:pt x="1470" y="488"/>
                      <a:pt x="1468" y="485"/>
                    </a:cubicBezTo>
                    <a:cubicBezTo>
                      <a:pt x="1462" y="477"/>
                      <a:pt x="1466" y="465"/>
                      <a:pt x="1458" y="458"/>
                    </a:cubicBezTo>
                    <a:cubicBezTo>
                      <a:pt x="1448" y="448"/>
                      <a:pt x="1438" y="459"/>
                      <a:pt x="1426" y="459"/>
                    </a:cubicBezTo>
                    <a:cubicBezTo>
                      <a:pt x="1414" y="459"/>
                      <a:pt x="1407" y="457"/>
                      <a:pt x="1395" y="459"/>
                    </a:cubicBezTo>
                    <a:cubicBezTo>
                      <a:pt x="1382" y="461"/>
                      <a:pt x="1376" y="455"/>
                      <a:pt x="1365" y="448"/>
                    </a:cubicBezTo>
                    <a:cubicBezTo>
                      <a:pt x="1354" y="442"/>
                      <a:pt x="1348" y="438"/>
                      <a:pt x="1359" y="429"/>
                    </a:cubicBezTo>
                    <a:cubicBezTo>
                      <a:pt x="1369" y="420"/>
                      <a:pt x="1381" y="426"/>
                      <a:pt x="1391" y="422"/>
                    </a:cubicBezTo>
                    <a:cubicBezTo>
                      <a:pt x="1403" y="416"/>
                      <a:pt x="1403" y="404"/>
                      <a:pt x="1396" y="395"/>
                    </a:cubicBezTo>
                    <a:cubicBezTo>
                      <a:pt x="1394" y="392"/>
                      <a:pt x="1376" y="377"/>
                      <a:pt x="1373" y="376"/>
                    </a:cubicBezTo>
                    <a:cubicBezTo>
                      <a:pt x="1362" y="373"/>
                      <a:pt x="1350" y="387"/>
                      <a:pt x="1340" y="375"/>
                    </a:cubicBezTo>
                    <a:cubicBezTo>
                      <a:pt x="1333" y="366"/>
                      <a:pt x="1339" y="355"/>
                      <a:pt x="1326" y="348"/>
                    </a:cubicBezTo>
                    <a:cubicBezTo>
                      <a:pt x="1321" y="346"/>
                      <a:pt x="1315" y="348"/>
                      <a:pt x="1311" y="345"/>
                    </a:cubicBezTo>
                    <a:cubicBezTo>
                      <a:pt x="1307" y="342"/>
                      <a:pt x="1308" y="336"/>
                      <a:pt x="1306" y="332"/>
                    </a:cubicBezTo>
                    <a:cubicBezTo>
                      <a:pt x="1302" y="325"/>
                      <a:pt x="1291" y="311"/>
                      <a:pt x="1285" y="307"/>
                    </a:cubicBezTo>
                    <a:cubicBezTo>
                      <a:pt x="1270" y="297"/>
                      <a:pt x="1266" y="306"/>
                      <a:pt x="1257" y="315"/>
                    </a:cubicBezTo>
                    <a:cubicBezTo>
                      <a:pt x="1253" y="318"/>
                      <a:pt x="1236" y="328"/>
                      <a:pt x="1230" y="318"/>
                    </a:cubicBezTo>
                    <a:cubicBezTo>
                      <a:pt x="1228" y="316"/>
                      <a:pt x="1239" y="302"/>
                      <a:pt x="1243" y="298"/>
                    </a:cubicBezTo>
                    <a:cubicBezTo>
                      <a:pt x="1251" y="288"/>
                      <a:pt x="1260" y="288"/>
                      <a:pt x="1255" y="272"/>
                    </a:cubicBezTo>
                    <a:cubicBezTo>
                      <a:pt x="1254" y="273"/>
                      <a:pt x="1253" y="275"/>
                      <a:pt x="1252" y="276"/>
                    </a:cubicBezTo>
                    <a:cubicBezTo>
                      <a:pt x="1242" y="263"/>
                      <a:pt x="1232" y="287"/>
                      <a:pt x="1225" y="294"/>
                    </a:cubicBezTo>
                    <a:cubicBezTo>
                      <a:pt x="1218" y="302"/>
                      <a:pt x="1206" y="312"/>
                      <a:pt x="1199" y="302"/>
                    </a:cubicBezTo>
                    <a:cubicBezTo>
                      <a:pt x="1191" y="290"/>
                      <a:pt x="1208" y="268"/>
                      <a:pt x="1208" y="255"/>
                    </a:cubicBezTo>
                    <a:cubicBezTo>
                      <a:pt x="1208" y="235"/>
                      <a:pt x="1193" y="211"/>
                      <a:pt x="1188" y="242"/>
                    </a:cubicBezTo>
                    <a:cubicBezTo>
                      <a:pt x="1185" y="260"/>
                      <a:pt x="1177" y="268"/>
                      <a:pt x="1159" y="274"/>
                    </a:cubicBezTo>
                    <a:cubicBezTo>
                      <a:pt x="1145" y="278"/>
                      <a:pt x="1124" y="280"/>
                      <a:pt x="1109" y="280"/>
                    </a:cubicBezTo>
                    <a:cubicBezTo>
                      <a:pt x="1115" y="263"/>
                      <a:pt x="1158" y="269"/>
                      <a:pt x="1155" y="252"/>
                    </a:cubicBezTo>
                    <a:cubicBezTo>
                      <a:pt x="1144" y="252"/>
                      <a:pt x="1137" y="246"/>
                      <a:pt x="1125" y="249"/>
                    </a:cubicBezTo>
                    <a:cubicBezTo>
                      <a:pt x="1115" y="252"/>
                      <a:pt x="1107" y="262"/>
                      <a:pt x="1096" y="264"/>
                    </a:cubicBezTo>
                    <a:cubicBezTo>
                      <a:pt x="1085" y="266"/>
                      <a:pt x="1080" y="258"/>
                      <a:pt x="1069" y="257"/>
                    </a:cubicBezTo>
                    <a:cubicBezTo>
                      <a:pt x="1057" y="256"/>
                      <a:pt x="1048" y="267"/>
                      <a:pt x="1037" y="267"/>
                    </a:cubicBezTo>
                    <a:cubicBezTo>
                      <a:pt x="1033" y="266"/>
                      <a:pt x="1031" y="261"/>
                      <a:pt x="1026" y="261"/>
                    </a:cubicBezTo>
                    <a:cubicBezTo>
                      <a:pt x="1024" y="261"/>
                      <a:pt x="1015" y="264"/>
                      <a:pt x="1013" y="265"/>
                    </a:cubicBezTo>
                    <a:cubicBezTo>
                      <a:pt x="1007" y="268"/>
                      <a:pt x="999" y="279"/>
                      <a:pt x="992" y="280"/>
                    </a:cubicBezTo>
                    <a:cubicBezTo>
                      <a:pt x="971" y="282"/>
                      <a:pt x="969" y="250"/>
                      <a:pt x="968" y="237"/>
                    </a:cubicBezTo>
                    <a:cubicBezTo>
                      <a:pt x="967" y="223"/>
                      <a:pt x="964" y="222"/>
                      <a:pt x="957" y="220"/>
                    </a:cubicBezTo>
                    <a:cubicBezTo>
                      <a:pt x="954" y="219"/>
                      <a:pt x="951" y="218"/>
                      <a:pt x="948" y="215"/>
                    </a:cubicBezTo>
                    <a:cubicBezTo>
                      <a:pt x="938" y="210"/>
                      <a:pt x="934" y="196"/>
                      <a:pt x="926" y="187"/>
                    </a:cubicBezTo>
                    <a:cubicBezTo>
                      <a:pt x="918" y="178"/>
                      <a:pt x="913" y="170"/>
                      <a:pt x="899" y="169"/>
                    </a:cubicBezTo>
                    <a:cubicBezTo>
                      <a:pt x="887" y="168"/>
                      <a:pt x="873" y="174"/>
                      <a:pt x="863" y="164"/>
                    </a:cubicBezTo>
                    <a:cubicBezTo>
                      <a:pt x="859" y="160"/>
                      <a:pt x="860" y="150"/>
                      <a:pt x="856" y="146"/>
                    </a:cubicBezTo>
                    <a:cubicBezTo>
                      <a:pt x="851" y="141"/>
                      <a:pt x="848" y="145"/>
                      <a:pt x="842" y="142"/>
                    </a:cubicBezTo>
                    <a:cubicBezTo>
                      <a:pt x="828" y="136"/>
                      <a:pt x="832" y="127"/>
                      <a:pt x="826" y="116"/>
                    </a:cubicBezTo>
                    <a:cubicBezTo>
                      <a:pt x="819" y="103"/>
                      <a:pt x="813" y="108"/>
                      <a:pt x="801" y="106"/>
                    </a:cubicBezTo>
                    <a:cubicBezTo>
                      <a:pt x="796" y="105"/>
                      <a:pt x="793" y="102"/>
                      <a:pt x="787" y="101"/>
                    </a:cubicBezTo>
                    <a:cubicBezTo>
                      <a:pt x="782" y="100"/>
                      <a:pt x="776" y="101"/>
                      <a:pt x="771" y="100"/>
                    </a:cubicBezTo>
                    <a:cubicBezTo>
                      <a:pt x="762" y="85"/>
                      <a:pt x="782" y="58"/>
                      <a:pt x="758" y="51"/>
                    </a:cubicBezTo>
                    <a:cubicBezTo>
                      <a:pt x="752" y="50"/>
                      <a:pt x="747" y="53"/>
                      <a:pt x="742" y="50"/>
                    </a:cubicBezTo>
                    <a:cubicBezTo>
                      <a:pt x="738" y="47"/>
                      <a:pt x="744" y="41"/>
                      <a:pt x="738" y="38"/>
                    </a:cubicBezTo>
                    <a:cubicBezTo>
                      <a:pt x="728" y="33"/>
                      <a:pt x="719" y="49"/>
                      <a:pt x="710" y="48"/>
                    </a:cubicBezTo>
                    <a:cubicBezTo>
                      <a:pt x="706" y="33"/>
                      <a:pt x="746" y="27"/>
                      <a:pt x="735" y="10"/>
                    </a:cubicBezTo>
                    <a:cubicBezTo>
                      <a:pt x="728" y="0"/>
                      <a:pt x="715" y="14"/>
                      <a:pt x="708" y="17"/>
                    </a:cubicBezTo>
                    <a:cubicBezTo>
                      <a:pt x="701" y="20"/>
                      <a:pt x="692" y="21"/>
                      <a:pt x="684" y="23"/>
                    </a:cubicBezTo>
                    <a:cubicBezTo>
                      <a:pt x="673" y="25"/>
                      <a:pt x="669" y="23"/>
                      <a:pt x="659" y="22"/>
                    </a:cubicBezTo>
                    <a:cubicBezTo>
                      <a:pt x="650" y="20"/>
                      <a:pt x="643" y="22"/>
                      <a:pt x="633" y="26"/>
                    </a:cubicBezTo>
                    <a:cubicBezTo>
                      <a:pt x="617" y="33"/>
                      <a:pt x="606" y="40"/>
                      <a:pt x="588" y="42"/>
                    </a:cubicBezTo>
                    <a:cubicBezTo>
                      <a:pt x="568" y="44"/>
                      <a:pt x="551" y="50"/>
                      <a:pt x="534" y="59"/>
                    </a:cubicBezTo>
                    <a:cubicBezTo>
                      <a:pt x="512" y="72"/>
                      <a:pt x="501" y="98"/>
                      <a:pt x="476" y="104"/>
                    </a:cubicBezTo>
                    <a:cubicBezTo>
                      <a:pt x="460" y="107"/>
                      <a:pt x="456" y="107"/>
                      <a:pt x="442" y="103"/>
                    </a:cubicBezTo>
                    <a:cubicBezTo>
                      <a:pt x="429" y="99"/>
                      <a:pt x="426" y="105"/>
                      <a:pt x="418" y="114"/>
                    </a:cubicBezTo>
                    <a:cubicBezTo>
                      <a:pt x="403" y="131"/>
                      <a:pt x="413" y="148"/>
                      <a:pt x="416" y="169"/>
                    </a:cubicBezTo>
                    <a:cubicBezTo>
                      <a:pt x="420" y="188"/>
                      <a:pt x="403" y="215"/>
                      <a:pt x="415" y="229"/>
                    </a:cubicBezTo>
                    <a:cubicBezTo>
                      <a:pt x="420" y="235"/>
                      <a:pt x="424" y="232"/>
                      <a:pt x="430" y="236"/>
                    </a:cubicBezTo>
                    <a:cubicBezTo>
                      <a:pt x="439" y="241"/>
                      <a:pt x="435" y="234"/>
                      <a:pt x="436" y="242"/>
                    </a:cubicBezTo>
                    <a:cubicBezTo>
                      <a:pt x="436" y="246"/>
                      <a:pt x="427" y="245"/>
                      <a:pt x="433" y="253"/>
                    </a:cubicBezTo>
                    <a:cubicBezTo>
                      <a:pt x="437" y="258"/>
                      <a:pt x="443" y="254"/>
                      <a:pt x="448" y="257"/>
                    </a:cubicBezTo>
                    <a:cubicBezTo>
                      <a:pt x="451" y="260"/>
                      <a:pt x="456" y="265"/>
                      <a:pt x="453" y="271"/>
                    </a:cubicBezTo>
                    <a:cubicBezTo>
                      <a:pt x="448" y="277"/>
                      <a:pt x="443" y="270"/>
                      <a:pt x="438" y="270"/>
                    </a:cubicBezTo>
                    <a:cubicBezTo>
                      <a:pt x="426" y="271"/>
                      <a:pt x="419" y="278"/>
                      <a:pt x="409" y="277"/>
                    </a:cubicBezTo>
                    <a:cubicBezTo>
                      <a:pt x="404" y="276"/>
                      <a:pt x="400" y="273"/>
                      <a:pt x="394" y="273"/>
                    </a:cubicBezTo>
                    <a:cubicBezTo>
                      <a:pt x="389" y="273"/>
                      <a:pt x="384" y="279"/>
                      <a:pt x="379" y="274"/>
                    </a:cubicBezTo>
                    <a:cubicBezTo>
                      <a:pt x="369" y="264"/>
                      <a:pt x="391" y="253"/>
                      <a:pt x="390" y="243"/>
                    </a:cubicBezTo>
                    <a:cubicBezTo>
                      <a:pt x="381" y="242"/>
                      <a:pt x="374" y="243"/>
                      <a:pt x="365" y="242"/>
                    </a:cubicBezTo>
                    <a:cubicBezTo>
                      <a:pt x="351" y="240"/>
                      <a:pt x="355" y="244"/>
                      <a:pt x="346" y="250"/>
                    </a:cubicBezTo>
                    <a:cubicBezTo>
                      <a:pt x="335" y="258"/>
                      <a:pt x="342" y="254"/>
                      <a:pt x="329" y="249"/>
                    </a:cubicBezTo>
                    <a:cubicBezTo>
                      <a:pt x="318" y="244"/>
                      <a:pt x="315" y="248"/>
                      <a:pt x="307" y="254"/>
                    </a:cubicBezTo>
                    <a:cubicBezTo>
                      <a:pt x="299" y="260"/>
                      <a:pt x="294" y="265"/>
                      <a:pt x="283" y="265"/>
                    </a:cubicBezTo>
                    <a:cubicBezTo>
                      <a:pt x="276" y="265"/>
                      <a:pt x="267" y="258"/>
                      <a:pt x="261" y="267"/>
                    </a:cubicBezTo>
                    <a:cubicBezTo>
                      <a:pt x="251" y="281"/>
                      <a:pt x="283" y="291"/>
                      <a:pt x="287" y="303"/>
                    </a:cubicBezTo>
                    <a:cubicBezTo>
                      <a:pt x="285" y="298"/>
                      <a:pt x="280" y="296"/>
                      <a:pt x="274" y="297"/>
                    </a:cubicBezTo>
                    <a:cubicBezTo>
                      <a:pt x="274" y="310"/>
                      <a:pt x="272" y="312"/>
                      <a:pt x="269" y="324"/>
                    </a:cubicBezTo>
                    <a:cubicBezTo>
                      <a:pt x="266" y="332"/>
                      <a:pt x="265" y="342"/>
                      <a:pt x="271" y="348"/>
                    </a:cubicBezTo>
                    <a:cubicBezTo>
                      <a:pt x="281" y="359"/>
                      <a:pt x="305" y="360"/>
                      <a:pt x="319" y="360"/>
                    </a:cubicBezTo>
                    <a:cubicBezTo>
                      <a:pt x="314" y="392"/>
                      <a:pt x="352" y="355"/>
                      <a:pt x="362" y="357"/>
                    </a:cubicBezTo>
                    <a:cubicBezTo>
                      <a:pt x="375" y="361"/>
                      <a:pt x="367" y="372"/>
                      <a:pt x="359" y="377"/>
                    </a:cubicBezTo>
                    <a:cubicBezTo>
                      <a:pt x="347" y="385"/>
                      <a:pt x="346" y="379"/>
                      <a:pt x="343" y="392"/>
                    </a:cubicBezTo>
                    <a:cubicBezTo>
                      <a:pt x="341" y="403"/>
                      <a:pt x="341" y="411"/>
                      <a:pt x="330" y="419"/>
                    </a:cubicBezTo>
                    <a:cubicBezTo>
                      <a:pt x="320" y="426"/>
                      <a:pt x="319" y="423"/>
                      <a:pt x="310" y="420"/>
                    </a:cubicBezTo>
                    <a:cubicBezTo>
                      <a:pt x="297" y="417"/>
                      <a:pt x="298" y="419"/>
                      <a:pt x="289" y="427"/>
                    </a:cubicBezTo>
                    <a:cubicBezTo>
                      <a:pt x="284" y="431"/>
                      <a:pt x="272" y="442"/>
                      <a:pt x="272" y="426"/>
                    </a:cubicBezTo>
                    <a:cubicBezTo>
                      <a:pt x="267" y="425"/>
                      <a:pt x="262" y="426"/>
                      <a:pt x="258" y="427"/>
                    </a:cubicBezTo>
                    <a:cubicBezTo>
                      <a:pt x="255" y="428"/>
                      <a:pt x="254" y="431"/>
                      <a:pt x="251" y="432"/>
                    </a:cubicBezTo>
                    <a:cubicBezTo>
                      <a:pt x="249" y="433"/>
                      <a:pt x="245" y="430"/>
                      <a:pt x="243" y="431"/>
                    </a:cubicBezTo>
                    <a:cubicBezTo>
                      <a:pt x="238" y="433"/>
                      <a:pt x="234" y="434"/>
                      <a:pt x="231" y="439"/>
                    </a:cubicBezTo>
                    <a:cubicBezTo>
                      <a:pt x="228" y="443"/>
                      <a:pt x="230" y="449"/>
                      <a:pt x="227" y="453"/>
                    </a:cubicBezTo>
                    <a:cubicBezTo>
                      <a:pt x="221" y="460"/>
                      <a:pt x="208" y="461"/>
                      <a:pt x="200" y="467"/>
                    </a:cubicBezTo>
                    <a:cubicBezTo>
                      <a:pt x="194" y="471"/>
                      <a:pt x="186" y="478"/>
                      <a:pt x="181" y="483"/>
                    </a:cubicBezTo>
                    <a:cubicBezTo>
                      <a:pt x="175" y="490"/>
                      <a:pt x="168" y="499"/>
                      <a:pt x="168" y="509"/>
                    </a:cubicBezTo>
                    <a:cubicBezTo>
                      <a:pt x="167" y="517"/>
                      <a:pt x="175" y="524"/>
                      <a:pt x="175" y="533"/>
                    </a:cubicBezTo>
                    <a:cubicBezTo>
                      <a:pt x="174" y="540"/>
                      <a:pt x="170" y="540"/>
                      <a:pt x="165" y="546"/>
                    </a:cubicBezTo>
                    <a:cubicBezTo>
                      <a:pt x="160" y="552"/>
                      <a:pt x="161" y="556"/>
                      <a:pt x="158" y="562"/>
                    </a:cubicBezTo>
                    <a:cubicBezTo>
                      <a:pt x="154" y="568"/>
                      <a:pt x="148" y="570"/>
                      <a:pt x="148" y="578"/>
                    </a:cubicBezTo>
                    <a:cubicBezTo>
                      <a:pt x="148" y="581"/>
                      <a:pt x="150" y="584"/>
                      <a:pt x="152" y="586"/>
                    </a:cubicBezTo>
                    <a:cubicBezTo>
                      <a:pt x="148" y="589"/>
                      <a:pt x="138" y="591"/>
                      <a:pt x="140" y="587"/>
                    </a:cubicBezTo>
                    <a:cubicBezTo>
                      <a:pt x="142" y="585"/>
                      <a:pt x="128" y="590"/>
                      <a:pt x="128" y="590"/>
                    </a:cubicBezTo>
                    <a:cubicBezTo>
                      <a:pt x="129" y="589"/>
                      <a:pt x="128" y="588"/>
                      <a:pt x="129" y="586"/>
                    </a:cubicBezTo>
                    <a:cubicBezTo>
                      <a:pt x="109" y="574"/>
                      <a:pt x="119" y="609"/>
                      <a:pt x="133" y="615"/>
                    </a:cubicBezTo>
                    <a:cubicBezTo>
                      <a:pt x="147" y="620"/>
                      <a:pt x="161" y="604"/>
                      <a:pt x="157" y="592"/>
                    </a:cubicBezTo>
                    <a:cubicBezTo>
                      <a:pt x="157" y="592"/>
                      <a:pt x="157" y="593"/>
                      <a:pt x="157" y="593"/>
                    </a:cubicBezTo>
                    <a:cubicBezTo>
                      <a:pt x="159" y="596"/>
                      <a:pt x="160" y="608"/>
                      <a:pt x="162" y="610"/>
                    </a:cubicBezTo>
                    <a:cubicBezTo>
                      <a:pt x="170" y="618"/>
                      <a:pt x="192" y="601"/>
                      <a:pt x="201" y="598"/>
                    </a:cubicBezTo>
                    <a:cubicBezTo>
                      <a:pt x="204" y="613"/>
                      <a:pt x="194" y="615"/>
                      <a:pt x="190" y="626"/>
                    </a:cubicBezTo>
                    <a:cubicBezTo>
                      <a:pt x="185" y="636"/>
                      <a:pt x="194" y="639"/>
                      <a:pt x="186" y="651"/>
                    </a:cubicBezTo>
                    <a:cubicBezTo>
                      <a:pt x="181" y="658"/>
                      <a:pt x="170" y="674"/>
                      <a:pt x="181" y="682"/>
                    </a:cubicBezTo>
                    <a:cubicBezTo>
                      <a:pt x="192" y="691"/>
                      <a:pt x="200" y="671"/>
                      <a:pt x="206" y="665"/>
                    </a:cubicBezTo>
                    <a:cubicBezTo>
                      <a:pt x="206" y="667"/>
                      <a:pt x="208" y="668"/>
                      <a:pt x="208" y="671"/>
                    </a:cubicBezTo>
                    <a:cubicBezTo>
                      <a:pt x="225" y="674"/>
                      <a:pt x="218" y="679"/>
                      <a:pt x="223" y="692"/>
                    </a:cubicBezTo>
                    <a:cubicBezTo>
                      <a:pt x="230" y="711"/>
                      <a:pt x="231" y="689"/>
                      <a:pt x="237" y="685"/>
                    </a:cubicBezTo>
                    <a:cubicBezTo>
                      <a:pt x="246" y="678"/>
                      <a:pt x="247" y="690"/>
                      <a:pt x="257" y="690"/>
                    </a:cubicBezTo>
                    <a:cubicBezTo>
                      <a:pt x="268" y="690"/>
                      <a:pt x="278" y="680"/>
                      <a:pt x="290" y="683"/>
                    </a:cubicBezTo>
                    <a:cubicBezTo>
                      <a:pt x="277" y="694"/>
                      <a:pt x="257" y="706"/>
                      <a:pt x="250" y="721"/>
                    </a:cubicBezTo>
                    <a:cubicBezTo>
                      <a:pt x="243" y="738"/>
                      <a:pt x="232" y="754"/>
                      <a:pt x="215" y="763"/>
                    </a:cubicBezTo>
                    <a:cubicBezTo>
                      <a:pt x="210" y="766"/>
                      <a:pt x="204" y="766"/>
                      <a:pt x="200" y="769"/>
                    </a:cubicBezTo>
                    <a:cubicBezTo>
                      <a:pt x="196" y="772"/>
                      <a:pt x="196" y="780"/>
                      <a:pt x="191" y="782"/>
                    </a:cubicBezTo>
                    <a:cubicBezTo>
                      <a:pt x="183" y="786"/>
                      <a:pt x="173" y="784"/>
                      <a:pt x="164" y="789"/>
                    </a:cubicBezTo>
                    <a:cubicBezTo>
                      <a:pt x="155" y="795"/>
                      <a:pt x="145" y="807"/>
                      <a:pt x="136" y="809"/>
                    </a:cubicBezTo>
                    <a:cubicBezTo>
                      <a:pt x="133" y="810"/>
                      <a:pt x="127" y="807"/>
                      <a:pt x="123" y="808"/>
                    </a:cubicBezTo>
                    <a:cubicBezTo>
                      <a:pt x="117" y="808"/>
                      <a:pt x="113" y="811"/>
                      <a:pt x="108" y="814"/>
                    </a:cubicBezTo>
                    <a:cubicBezTo>
                      <a:pt x="98" y="818"/>
                      <a:pt x="89" y="823"/>
                      <a:pt x="80" y="828"/>
                    </a:cubicBezTo>
                    <a:cubicBezTo>
                      <a:pt x="70" y="835"/>
                      <a:pt x="67" y="833"/>
                      <a:pt x="54" y="836"/>
                    </a:cubicBezTo>
                    <a:cubicBezTo>
                      <a:pt x="45" y="838"/>
                      <a:pt x="35" y="843"/>
                      <a:pt x="25" y="845"/>
                    </a:cubicBezTo>
                    <a:cubicBezTo>
                      <a:pt x="18" y="847"/>
                      <a:pt x="0" y="853"/>
                      <a:pt x="10" y="864"/>
                    </a:cubicBezTo>
                    <a:cubicBezTo>
                      <a:pt x="13" y="868"/>
                      <a:pt x="37" y="866"/>
                      <a:pt x="42" y="864"/>
                    </a:cubicBezTo>
                    <a:cubicBezTo>
                      <a:pt x="46" y="862"/>
                      <a:pt x="48" y="855"/>
                      <a:pt x="52" y="854"/>
                    </a:cubicBezTo>
                    <a:cubicBezTo>
                      <a:pt x="57" y="852"/>
                      <a:pt x="59" y="857"/>
                      <a:pt x="64" y="857"/>
                    </a:cubicBezTo>
                    <a:cubicBezTo>
                      <a:pt x="78" y="857"/>
                      <a:pt x="83" y="847"/>
                      <a:pt x="95" y="842"/>
                    </a:cubicBezTo>
                    <a:cubicBezTo>
                      <a:pt x="105" y="837"/>
                      <a:pt x="116" y="840"/>
                      <a:pt x="127" y="835"/>
                    </a:cubicBezTo>
                    <a:cubicBezTo>
                      <a:pt x="138" y="829"/>
                      <a:pt x="145" y="828"/>
                      <a:pt x="157" y="826"/>
                    </a:cubicBezTo>
                    <a:cubicBezTo>
                      <a:pt x="171" y="823"/>
                      <a:pt x="171" y="818"/>
                      <a:pt x="179" y="809"/>
                    </a:cubicBezTo>
                    <a:cubicBezTo>
                      <a:pt x="188" y="799"/>
                      <a:pt x="195" y="805"/>
                      <a:pt x="207" y="800"/>
                    </a:cubicBezTo>
                    <a:cubicBezTo>
                      <a:pt x="217" y="795"/>
                      <a:pt x="220" y="788"/>
                      <a:pt x="232" y="786"/>
                    </a:cubicBezTo>
                    <a:cubicBezTo>
                      <a:pt x="248" y="782"/>
                      <a:pt x="247" y="782"/>
                      <a:pt x="257" y="770"/>
                    </a:cubicBezTo>
                    <a:cubicBezTo>
                      <a:pt x="262" y="763"/>
                      <a:pt x="269" y="758"/>
                      <a:pt x="277" y="753"/>
                    </a:cubicBezTo>
                    <a:cubicBezTo>
                      <a:pt x="286" y="747"/>
                      <a:pt x="296" y="745"/>
                      <a:pt x="304" y="741"/>
                    </a:cubicBezTo>
                    <a:cubicBezTo>
                      <a:pt x="315" y="737"/>
                      <a:pt x="324" y="731"/>
                      <a:pt x="336" y="728"/>
                    </a:cubicBezTo>
                    <a:cubicBezTo>
                      <a:pt x="346" y="725"/>
                      <a:pt x="357" y="722"/>
                      <a:pt x="362" y="710"/>
                    </a:cubicBezTo>
                    <a:cubicBezTo>
                      <a:pt x="367" y="696"/>
                      <a:pt x="353" y="700"/>
                      <a:pt x="354" y="689"/>
                    </a:cubicBezTo>
                    <a:cubicBezTo>
                      <a:pt x="354" y="679"/>
                      <a:pt x="370" y="671"/>
                      <a:pt x="377" y="668"/>
                    </a:cubicBezTo>
                    <a:cubicBezTo>
                      <a:pt x="388" y="663"/>
                      <a:pt x="397" y="656"/>
                      <a:pt x="409" y="649"/>
                    </a:cubicBezTo>
                    <a:cubicBezTo>
                      <a:pt x="419" y="643"/>
                      <a:pt x="427" y="635"/>
                      <a:pt x="436" y="625"/>
                    </a:cubicBezTo>
                    <a:cubicBezTo>
                      <a:pt x="442" y="618"/>
                      <a:pt x="460" y="589"/>
                      <a:pt x="471" y="605"/>
                    </a:cubicBezTo>
                    <a:cubicBezTo>
                      <a:pt x="480" y="619"/>
                      <a:pt x="439" y="640"/>
                      <a:pt x="430" y="647"/>
                    </a:cubicBezTo>
                    <a:cubicBezTo>
                      <a:pt x="421" y="655"/>
                      <a:pt x="422" y="663"/>
                      <a:pt x="416" y="673"/>
                    </a:cubicBezTo>
                    <a:cubicBezTo>
                      <a:pt x="412" y="681"/>
                      <a:pt x="399" y="689"/>
                      <a:pt x="400" y="699"/>
                    </a:cubicBezTo>
                    <a:cubicBezTo>
                      <a:pt x="406" y="692"/>
                      <a:pt x="414" y="696"/>
                      <a:pt x="422" y="695"/>
                    </a:cubicBezTo>
                    <a:cubicBezTo>
                      <a:pt x="427" y="694"/>
                      <a:pt x="431" y="690"/>
                      <a:pt x="436" y="689"/>
                    </a:cubicBezTo>
                    <a:cubicBezTo>
                      <a:pt x="439" y="688"/>
                      <a:pt x="446" y="690"/>
                      <a:pt x="449" y="689"/>
                    </a:cubicBezTo>
                    <a:cubicBezTo>
                      <a:pt x="457" y="686"/>
                      <a:pt x="462" y="677"/>
                      <a:pt x="473" y="678"/>
                    </a:cubicBezTo>
                    <a:cubicBezTo>
                      <a:pt x="482" y="679"/>
                      <a:pt x="487" y="684"/>
                      <a:pt x="497" y="684"/>
                    </a:cubicBezTo>
                    <a:cubicBezTo>
                      <a:pt x="505" y="683"/>
                      <a:pt x="517" y="681"/>
                      <a:pt x="521" y="673"/>
                    </a:cubicBezTo>
                    <a:cubicBezTo>
                      <a:pt x="531" y="655"/>
                      <a:pt x="511" y="668"/>
                      <a:pt x="507" y="661"/>
                    </a:cubicBezTo>
                    <a:cubicBezTo>
                      <a:pt x="505" y="658"/>
                      <a:pt x="516" y="640"/>
                      <a:pt x="519" y="637"/>
                    </a:cubicBezTo>
                    <a:cubicBezTo>
                      <a:pt x="525" y="630"/>
                      <a:pt x="535" y="625"/>
                      <a:pt x="544" y="629"/>
                    </a:cubicBezTo>
                    <a:cubicBezTo>
                      <a:pt x="540" y="653"/>
                      <a:pt x="554" y="645"/>
                      <a:pt x="564" y="661"/>
                    </a:cubicBezTo>
                    <a:cubicBezTo>
                      <a:pt x="568" y="666"/>
                      <a:pt x="565" y="675"/>
                      <a:pt x="571" y="681"/>
                    </a:cubicBezTo>
                    <a:cubicBezTo>
                      <a:pt x="576" y="688"/>
                      <a:pt x="584" y="689"/>
                      <a:pt x="592" y="690"/>
                    </a:cubicBezTo>
                    <a:cubicBezTo>
                      <a:pt x="598" y="691"/>
                      <a:pt x="608" y="691"/>
                      <a:pt x="613" y="695"/>
                    </a:cubicBezTo>
                    <a:cubicBezTo>
                      <a:pt x="618" y="699"/>
                      <a:pt x="618" y="705"/>
                      <a:pt x="623" y="710"/>
                    </a:cubicBezTo>
                    <a:cubicBezTo>
                      <a:pt x="633" y="720"/>
                      <a:pt x="644" y="719"/>
                      <a:pt x="656" y="718"/>
                    </a:cubicBezTo>
                    <a:cubicBezTo>
                      <a:pt x="659" y="718"/>
                      <a:pt x="661" y="717"/>
                      <a:pt x="664" y="717"/>
                    </a:cubicBezTo>
                    <a:cubicBezTo>
                      <a:pt x="636" y="731"/>
                      <a:pt x="671" y="742"/>
                      <a:pt x="675" y="758"/>
                    </a:cubicBezTo>
                    <a:cubicBezTo>
                      <a:pt x="678" y="769"/>
                      <a:pt x="670" y="775"/>
                      <a:pt x="676" y="786"/>
                    </a:cubicBezTo>
                    <a:cubicBezTo>
                      <a:pt x="682" y="795"/>
                      <a:pt x="687" y="801"/>
                      <a:pt x="691" y="811"/>
                    </a:cubicBezTo>
                    <a:cubicBezTo>
                      <a:pt x="692" y="815"/>
                      <a:pt x="696" y="822"/>
                      <a:pt x="696" y="827"/>
                    </a:cubicBezTo>
                    <a:cubicBezTo>
                      <a:pt x="696" y="833"/>
                      <a:pt x="693" y="835"/>
                      <a:pt x="692" y="841"/>
                    </a:cubicBezTo>
                    <a:cubicBezTo>
                      <a:pt x="691" y="852"/>
                      <a:pt x="696" y="860"/>
                      <a:pt x="699" y="871"/>
                    </a:cubicBezTo>
                    <a:cubicBezTo>
                      <a:pt x="702" y="887"/>
                      <a:pt x="688" y="915"/>
                      <a:pt x="709" y="920"/>
                    </a:cubicBezTo>
                    <a:cubicBezTo>
                      <a:pt x="707" y="935"/>
                      <a:pt x="689" y="960"/>
                      <a:pt x="700" y="975"/>
                    </a:cubicBezTo>
                    <a:cubicBezTo>
                      <a:pt x="708" y="986"/>
                      <a:pt x="731" y="960"/>
                      <a:pt x="746" y="960"/>
                    </a:cubicBezTo>
                    <a:cubicBezTo>
                      <a:pt x="761" y="961"/>
                      <a:pt x="763" y="991"/>
                      <a:pt x="757" y="1000"/>
                    </a:cubicBezTo>
                    <a:cubicBezTo>
                      <a:pt x="752" y="1008"/>
                      <a:pt x="741" y="1009"/>
                      <a:pt x="739" y="1018"/>
                    </a:cubicBezTo>
                    <a:cubicBezTo>
                      <a:pt x="737" y="1027"/>
                      <a:pt x="745" y="1030"/>
                      <a:pt x="751" y="1035"/>
                    </a:cubicBezTo>
                    <a:cubicBezTo>
                      <a:pt x="762" y="1046"/>
                      <a:pt x="758" y="1049"/>
                      <a:pt x="760" y="1063"/>
                    </a:cubicBezTo>
                    <a:cubicBezTo>
                      <a:pt x="762" y="1076"/>
                      <a:pt x="774" y="1078"/>
                      <a:pt x="777" y="1087"/>
                    </a:cubicBezTo>
                    <a:cubicBezTo>
                      <a:pt x="779" y="1095"/>
                      <a:pt x="766" y="1105"/>
                      <a:pt x="766" y="1113"/>
                    </a:cubicBezTo>
                    <a:cubicBezTo>
                      <a:pt x="765" y="1124"/>
                      <a:pt x="775" y="1133"/>
                      <a:pt x="780" y="1142"/>
                    </a:cubicBezTo>
                    <a:cubicBezTo>
                      <a:pt x="790" y="1162"/>
                      <a:pt x="812" y="1166"/>
                      <a:pt x="821" y="1186"/>
                    </a:cubicBezTo>
                    <a:cubicBezTo>
                      <a:pt x="825" y="1195"/>
                      <a:pt x="827" y="1202"/>
                      <a:pt x="833" y="1212"/>
                    </a:cubicBezTo>
                    <a:cubicBezTo>
                      <a:pt x="837" y="1219"/>
                      <a:pt x="840" y="1227"/>
                      <a:pt x="839" y="1235"/>
                    </a:cubicBezTo>
                    <a:cubicBezTo>
                      <a:pt x="839" y="1238"/>
                      <a:pt x="839" y="1241"/>
                      <a:pt x="838" y="1244"/>
                    </a:cubicBezTo>
                    <a:cubicBezTo>
                      <a:pt x="825" y="1243"/>
                      <a:pt x="827" y="1219"/>
                      <a:pt x="823" y="1210"/>
                    </a:cubicBezTo>
                    <a:cubicBezTo>
                      <a:pt x="820" y="1202"/>
                      <a:pt x="815" y="1196"/>
                      <a:pt x="810" y="1189"/>
                    </a:cubicBezTo>
                    <a:cubicBezTo>
                      <a:pt x="805" y="1183"/>
                      <a:pt x="798" y="1180"/>
                      <a:pt x="794" y="1174"/>
                    </a:cubicBezTo>
                    <a:cubicBezTo>
                      <a:pt x="785" y="1164"/>
                      <a:pt x="782" y="1151"/>
                      <a:pt x="766" y="1148"/>
                    </a:cubicBezTo>
                    <a:cubicBezTo>
                      <a:pt x="748" y="1143"/>
                      <a:pt x="751" y="1161"/>
                      <a:pt x="757" y="1171"/>
                    </a:cubicBezTo>
                    <a:cubicBezTo>
                      <a:pt x="763" y="1184"/>
                      <a:pt x="772" y="1195"/>
                      <a:pt x="763" y="1210"/>
                    </a:cubicBezTo>
                    <a:cubicBezTo>
                      <a:pt x="766" y="1216"/>
                      <a:pt x="773" y="1214"/>
                      <a:pt x="776" y="1218"/>
                    </a:cubicBezTo>
                    <a:cubicBezTo>
                      <a:pt x="781" y="1223"/>
                      <a:pt x="779" y="1225"/>
                      <a:pt x="780" y="1230"/>
                    </a:cubicBezTo>
                    <a:cubicBezTo>
                      <a:pt x="783" y="1241"/>
                      <a:pt x="784" y="1246"/>
                      <a:pt x="789" y="1255"/>
                    </a:cubicBezTo>
                    <a:cubicBezTo>
                      <a:pt x="800" y="1273"/>
                      <a:pt x="797" y="1284"/>
                      <a:pt x="790" y="1304"/>
                    </a:cubicBezTo>
                    <a:cubicBezTo>
                      <a:pt x="786" y="1314"/>
                      <a:pt x="784" y="1325"/>
                      <a:pt x="781" y="1335"/>
                    </a:cubicBezTo>
                    <a:cubicBezTo>
                      <a:pt x="779" y="1345"/>
                      <a:pt x="781" y="1355"/>
                      <a:pt x="777" y="1365"/>
                    </a:cubicBezTo>
                    <a:cubicBezTo>
                      <a:pt x="773" y="1375"/>
                      <a:pt x="767" y="1382"/>
                      <a:pt x="764" y="1392"/>
                    </a:cubicBezTo>
                    <a:cubicBezTo>
                      <a:pt x="761" y="1405"/>
                      <a:pt x="758" y="1408"/>
                      <a:pt x="751" y="1419"/>
                    </a:cubicBezTo>
                    <a:cubicBezTo>
                      <a:pt x="738" y="1438"/>
                      <a:pt x="740" y="1465"/>
                      <a:pt x="738" y="1487"/>
                    </a:cubicBezTo>
                    <a:cubicBezTo>
                      <a:pt x="736" y="1499"/>
                      <a:pt x="732" y="1506"/>
                      <a:pt x="729" y="1518"/>
                    </a:cubicBezTo>
                    <a:cubicBezTo>
                      <a:pt x="726" y="1528"/>
                      <a:pt x="728" y="1539"/>
                      <a:pt x="727" y="1550"/>
                    </a:cubicBezTo>
                    <a:cubicBezTo>
                      <a:pt x="726" y="1561"/>
                      <a:pt x="723" y="1569"/>
                      <a:pt x="726" y="1580"/>
                    </a:cubicBezTo>
                    <a:cubicBezTo>
                      <a:pt x="729" y="1590"/>
                      <a:pt x="736" y="1601"/>
                      <a:pt x="739" y="1611"/>
                    </a:cubicBezTo>
                    <a:cubicBezTo>
                      <a:pt x="744" y="1631"/>
                      <a:pt x="744" y="1653"/>
                      <a:pt x="755" y="1671"/>
                    </a:cubicBezTo>
                    <a:cubicBezTo>
                      <a:pt x="761" y="1680"/>
                      <a:pt x="767" y="1687"/>
                      <a:pt x="771" y="1697"/>
                    </a:cubicBezTo>
                    <a:cubicBezTo>
                      <a:pt x="775" y="1705"/>
                      <a:pt x="779" y="1714"/>
                      <a:pt x="784" y="1721"/>
                    </a:cubicBezTo>
                    <a:cubicBezTo>
                      <a:pt x="791" y="1731"/>
                      <a:pt x="798" y="1740"/>
                      <a:pt x="809" y="1745"/>
                    </a:cubicBezTo>
                    <a:cubicBezTo>
                      <a:pt x="821" y="1753"/>
                      <a:pt x="843" y="1771"/>
                      <a:pt x="850" y="1784"/>
                    </a:cubicBezTo>
                    <a:cubicBezTo>
                      <a:pt x="853" y="1790"/>
                      <a:pt x="854" y="1802"/>
                      <a:pt x="854" y="1808"/>
                    </a:cubicBezTo>
                    <a:cubicBezTo>
                      <a:pt x="854" y="1810"/>
                      <a:pt x="854" y="1812"/>
                      <a:pt x="854" y="1814"/>
                    </a:cubicBezTo>
                    <a:cubicBezTo>
                      <a:pt x="854" y="1827"/>
                      <a:pt x="852" y="1839"/>
                      <a:pt x="858" y="1852"/>
                    </a:cubicBezTo>
                    <a:cubicBezTo>
                      <a:pt x="864" y="1866"/>
                      <a:pt x="865" y="1879"/>
                      <a:pt x="875" y="1889"/>
                    </a:cubicBezTo>
                    <a:cubicBezTo>
                      <a:pt x="886" y="1900"/>
                      <a:pt x="893" y="1912"/>
                      <a:pt x="887" y="1928"/>
                    </a:cubicBezTo>
                    <a:cubicBezTo>
                      <a:pt x="882" y="1927"/>
                      <a:pt x="877" y="1924"/>
                      <a:pt x="872" y="1924"/>
                    </a:cubicBezTo>
                    <a:cubicBezTo>
                      <a:pt x="871" y="1932"/>
                      <a:pt x="881" y="1953"/>
                      <a:pt x="888" y="1957"/>
                    </a:cubicBezTo>
                    <a:cubicBezTo>
                      <a:pt x="893" y="1959"/>
                      <a:pt x="900" y="1956"/>
                      <a:pt x="906" y="1959"/>
                    </a:cubicBezTo>
                    <a:cubicBezTo>
                      <a:pt x="911" y="1961"/>
                      <a:pt x="920" y="1972"/>
                      <a:pt x="922" y="1976"/>
                    </a:cubicBezTo>
                    <a:cubicBezTo>
                      <a:pt x="929" y="1989"/>
                      <a:pt x="916" y="1998"/>
                      <a:pt x="925" y="2011"/>
                    </a:cubicBezTo>
                    <a:cubicBezTo>
                      <a:pt x="929" y="2016"/>
                      <a:pt x="936" y="2017"/>
                      <a:pt x="940" y="2021"/>
                    </a:cubicBezTo>
                    <a:cubicBezTo>
                      <a:pt x="944" y="2026"/>
                      <a:pt x="944" y="2032"/>
                      <a:pt x="946" y="2036"/>
                    </a:cubicBezTo>
                    <a:cubicBezTo>
                      <a:pt x="950" y="2045"/>
                      <a:pt x="955" y="2055"/>
                      <a:pt x="968" y="2053"/>
                    </a:cubicBezTo>
                    <a:cubicBezTo>
                      <a:pt x="986" y="2049"/>
                      <a:pt x="969" y="2042"/>
                      <a:pt x="964" y="2035"/>
                    </a:cubicBezTo>
                    <a:cubicBezTo>
                      <a:pt x="955" y="2026"/>
                      <a:pt x="962" y="2021"/>
                      <a:pt x="957" y="2008"/>
                    </a:cubicBezTo>
                    <a:cubicBezTo>
                      <a:pt x="956" y="2004"/>
                      <a:pt x="952" y="2001"/>
                      <a:pt x="950" y="1996"/>
                    </a:cubicBezTo>
                    <a:cubicBezTo>
                      <a:pt x="949" y="1993"/>
                      <a:pt x="948" y="1986"/>
                      <a:pt x="947" y="1982"/>
                    </a:cubicBezTo>
                    <a:cubicBezTo>
                      <a:pt x="942" y="1958"/>
                      <a:pt x="933" y="1947"/>
                      <a:pt x="920" y="1927"/>
                    </a:cubicBezTo>
                    <a:cubicBezTo>
                      <a:pt x="910" y="1910"/>
                      <a:pt x="901" y="1889"/>
                      <a:pt x="894" y="1869"/>
                    </a:cubicBezTo>
                    <a:cubicBezTo>
                      <a:pt x="891" y="1860"/>
                      <a:pt x="892" y="1848"/>
                      <a:pt x="889" y="1838"/>
                    </a:cubicBezTo>
                    <a:cubicBezTo>
                      <a:pt x="886" y="1827"/>
                      <a:pt x="880" y="1816"/>
                      <a:pt x="898" y="1816"/>
                    </a:cubicBezTo>
                    <a:cubicBezTo>
                      <a:pt x="915" y="1816"/>
                      <a:pt x="932" y="1845"/>
                      <a:pt x="932" y="1860"/>
                    </a:cubicBezTo>
                    <a:cubicBezTo>
                      <a:pt x="931" y="1871"/>
                      <a:pt x="926" y="1882"/>
                      <a:pt x="930" y="1892"/>
                    </a:cubicBezTo>
                    <a:cubicBezTo>
                      <a:pt x="933" y="1900"/>
                      <a:pt x="942" y="1905"/>
                      <a:pt x="949" y="1910"/>
                    </a:cubicBezTo>
                    <a:cubicBezTo>
                      <a:pt x="960" y="1919"/>
                      <a:pt x="958" y="1925"/>
                      <a:pt x="965" y="1936"/>
                    </a:cubicBezTo>
                    <a:cubicBezTo>
                      <a:pt x="970" y="1946"/>
                      <a:pt x="983" y="1950"/>
                      <a:pt x="987" y="1960"/>
                    </a:cubicBezTo>
                    <a:cubicBezTo>
                      <a:pt x="991" y="1972"/>
                      <a:pt x="986" y="1979"/>
                      <a:pt x="997" y="1988"/>
                    </a:cubicBezTo>
                    <a:cubicBezTo>
                      <a:pt x="1001" y="1991"/>
                      <a:pt x="1006" y="1991"/>
                      <a:pt x="1009" y="1996"/>
                    </a:cubicBezTo>
                    <a:cubicBezTo>
                      <a:pt x="1012" y="2000"/>
                      <a:pt x="1010" y="2006"/>
                      <a:pt x="1013" y="2010"/>
                    </a:cubicBezTo>
                    <a:cubicBezTo>
                      <a:pt x="1018" y="2019"/>
                      <a:pt x="1027" y="2024"/>
                      <a:pt x="1031" y="2034"/>
                    </a:cubicBezTo>
                    <a:cubicBezTo>
                      <a:pt x="1036" y="2047"/>
                      <a:pt x="1033" y="2053"/>
                      <a:pt x="1048" y="2054"/>
                    </a:cubicBezTo>
                    <a:cubicBezTo>
                      <a:pt x="1058" y="2054"/>
                      <a:pt x="1070" y="2048"/>
                      <a:pt x="1075" y="2063"/>
                    </a:cubicBezTo>
                    <a:cubicBezTo>
                      <a:pt x="1079" y="2078"/>
                      <a:pt x="1067" y="2077"/>
                      <a:pt x="1062" y="2086"/>
                    </a:cubicBezTo>
                    <a:cubicBezTo>
                      <a:pt x="1052" y="2105"/>
                      <a:pt x="1071" y="2122"/>
                      <a:pt x="1083" y="2133"/>
                    </a:cubicBezTo>
                    <a:cubicBezTo>
                      <a:pt x="1096" y="2145"/>
                      <a:pt x="1103" y="2147"/>
                      <a:pt x="1120" y="2150"/>
                    </a:cubicBezTo>
                    <a:cubicBezTo>
                      <a:pt x="1132" y="2153"/>
                      <a:pt x="1139" y="2159"/>
                      <a:pt x="1148" y="2168"/>
                    </a:cubicBezTo>
                    <a:cubicBezTo>
                      <a:pt x="1157" y="2177"/>
                      <a:pt x="1165" y="2183"/>
                      <a:pt x="1176" y="2190"/>
                    </a:cubicBezTo>
                    <a:cubicBezTo>
                      <a:pt x="1190" y="2199"/>
                      <a:pt x="1199" y="2198"/>
                      <a:pt x="1215" y="2201"/>
                    </a:cubicBezTo>
                    <a:cubicBezTo>
                      <a:pt x="1238" y="2206"/>
                      <a:pt x="1251" y="2225"/>
                      <a:pt x="1276" y="2215"/>
                    </a:cubicBezTo>
                    <a:cubicBezTo>
                      <a:pt x="1286" y="2212"/>
                      <a:pt x="1296" y="2203"/>
                      <a:pt x="1307" y="2204"/>
                    </a:cubicBezTo>
                    <a:cubicBezTo>
                      <a:pt x="1318" y="2204"/>
                      <a:pt x="1326" y="2213"/>
                      <a:pt x="1334" y="2219"/>
                    </a:cubicBezTo>
                    <a:cubicBezTo>
                      <a:pt x="1344" y="2226"/>
                      <a:pt x="1356" y="2228"/>
                      <a:pt x="1364" y="2237"/>
                    </a:cubicBezTo>
                    <a:cubicBezTo>
                      <a:pt x="1372" y="2244"/>
                      <a:pt x="1375" y="2258"/>
                      <a:pt x="1384" y="2265"/>
                    </a:cubicBezTo>
                    <a:cubicBezTo>
                      <a:pt x="1384" y="2266"/>
                      <a:pt x="1385" y="2266"/>
                      <a:pt x="1386" y="2267"/>
                    </a:cubicBezTo>
                    <a:cubicBezTo>
                      <a:pt x="1395" y="2271"/>
                      <a:pt x="1410" y="2268"/>
                      <a:pt x="1421" y="2269"/>
                    </a:cubicBezTo>
                    <a:cubicBezTo>
                      <a:pt x="1431" y="2270"/>
                      <a:pt x="1439" y="2276"/>
                      <a:pt x="1447" y="2281"/>
                    </a:cubicBezTo>
                    <a:cubicBezTo>
                      <a:pt x="1449" y="2282"/>
                      <a:pt x="1452" y="2284"/>
                      <a:pt x="1454" y="2285"/>
                    </a:cubicBezTo>
                    <a:cubicBezTo>
                      <a:pt x="1464" y="2288"/>
                      <a:pt x="1469" y="2287"/>
                      <a:pt x="1476" y="2296"/>
                    </a:cubicBezTo>
                    <a:cubicBezTo>
                      <a:pt x="1484" y="2306"/>
                      <a:pt x="1490" y="2319"/>
                      <a:pt x="1500" y="2329"/>
                    </a:cubicBezTo>
                    <a:cubicBezTo>
                      <a:pt x="1504" y="2333"/>
                      <a:pt x="1508" y="2336"/>
                      <a:pt x="1513" y="2338"/>
                    </a:cubicBezTo>
                    <a:cubicBezTo>
                      <a:pt x="1513" y="2339"/>
                      <a:pt x="1512" y="2344"/>
                      <a:pt x="1512" y="2344"/>
                    </a:cubicBezTo>
                    <a:cubicBezTo>
                      <a:pt x="1514" y="2359"/>
                      <a:pt x="1509" y="2360"/>
                      <a:pt x="1524" y="2368"/>
                    </a:cubicBezTo>
                    <a:cubicBezTo>
                      <a:pt x="1533" y="2373"/>
                      <a:pt x="1542" y="2375"/>
                      <a:pt x="1550" y="2380"/>
                    </a:cubicBezTo>
                    <a:cubicBezTo>
                      <a:pt x="1552" y="2381"/>
                      <a:pt x="1553" y="2382"/>
                      <a:pt x="1554" y="2383"/>
                    </a:cubicBezTo>
                    <a:cubicBezTo>
                      <a:pt x="1561" y="2389"/>
                      <a:pt x="1561" y="2397"/>
                      <a:pt x="1568" y="2402"/>
                    </a:cubicBezTo>
                    <a:cubicBezTo>
                      <a:pt x="1573" y="2406"/>
                      <a:pt x="1577" y="2402"/>
                      <a:pt x="1583" y="2403"/>
                    </a:cubicBezTo>
                    <a:cubicBezTo>
                      <a:pt x="1588" y="2404"/>
                      <a:pt x="1590" y="2406"/>
                      <a:pt x="1595" y="2408"/>
                    </a:cubicBezTo>
                    <a:cubicBezTo>
                      <a:pt x="1602" y="2410"/>
                      <a:pt x="1607" y="2412"/>
                      <a:pt x="1611" y="2414"/>
                    </a:cubicBezTo>
                    <a:cubicBezTo>
                      <a:pt x="1612" y="2405"/>
                      <a:pt x="1614" y="2396"/>
                      <a:pt x="1619" y="2389"/>
                    </a:cubicBezTo>
                    <a:cubicBezTo>
                      <a:pt x="1612" y="2390"/>
                      <a:pt x="1605" y="2390"/>
                      <a:pt x="1599" y="2388"/>
                    </a:cubicBezTo>
                    <a:cubicBezTo>
                      <a:pt x="1593" y="2386"/>
                      <a:pt x="1589" y="2382"/>
                      <a:pt x="1585" y="2378"/>
                    </a:cubicBezTo>
                    <a:cubicBezTo>
                      <a:pt x="1577" y="2366"/>
                      <a:pt x="1575" y="2349"/>
                      <a:pt x="1571" y="2337"/>
                    </a:cubicBezTo>
                    <a:cubicBezTo>
                      <a:pt x="1567" y="2326"/>
                      <a:pt x="1560" y="2322"/>
                      <a:pt x="1565" y="2310"/>
                    </a:cubicBezTo>
                    <a:cubicBezTo>
                      <a:pt x="1568" y="2304"/>
                      <a:pt x="1572" y="2302"/>
                      <a:pt x="1573" y="2297"/>
                    </a:cubicBezTo>
                    <a:cubicBezTo>
                      <a:pt x="1575" y="2292"/>
                      <a:pt x="1573" y="2286"/>
                      <a:pt x="1573" y="2281"/>
                    </a:cubicBezTo>
                    <a:cubicBezTo>
                      <a:pt x="1574" y="2271"/>
                      <a:pt x="1577" y="2264"/>
                      <a:pt x="1578" y="2257"/>
                    </a:cubicBezTo>
                    <a:cubicBezTo>
                      <a:pt x="1580" y="2246"/>
                      <a:pt x="1579" y="2237"/>
                      <a:pt x="1565" y="2225"/>
                    </a:cubicBezTo>
                    <a:cubicBezTo>
                      <a:pt x="1555" y="2216"/>
                      <a:pt x="1549" y="2217"/>
                      <a:pt x="1536" y="2220"/>
                    </a:cubicBezTo>
                    <a:cubicBezTo>
                      <a:pt x="1529" y="2222"/>
                      <a:pt x="1515" y="2231"/>
                      <a:pt x="1509" y="2230"/>
                    </a:cubicBezTo>
                    <a:cubicBezTo>
                      <a:pt x="1506" y="2230"/>
                      <a:pt x="1504" y="2226"/>
                      <a:pt x="1502" y="2224"/>
                    </a:cubicBezTo>
                    <a:cubicBezTo>
                      <a:pt x="1501" y="2223"/>
                      <a:pt x="1501" y="2223"/>
                      <a:pt x="1500" y="2222"/>
                    </a:cubicBezTo>
                    <a:cubicBezTo>
                      <a:pt x="1494" y="2220"/>
                      <a:pt x="1491" y="2222"/>
                      <a:pt x="1485" y="2223"/>
                    </a:cubicBezTo>
                    <a:cubicBezTo>
                      <a:pt x="1478" y="2223"/>
                      <a:pt x="1460" y="2231"/>
                      <a:pt x="1453" y="2226"/>
                    </a:cubicBezTo>
                    <a:cubicBezTo>
                      <a:pt x="1443" y="2219"/>
                      <a:pt x="1455" y="2203"/>
                      <a:pt x="1460" y="2196"/>
                    </a:cubicBezTo>
                    <a:cubicBezTo>
                      <a:pt x="1469" y="2184"/>
                      <a:pt x="1473" y="2183"/>
                      <a:pt x="1470" y="2168"/>
                    </a:cubicBezTo>
                    <a:cubicBezTo>
                      <a:pt x="1469" y="2162"/>
                      <a:pt x="1463" y="2157"/>
                      <a:pt x="1468" y="2150"/>
                    </a:cubicBezTo>
                    <a:cubicBezTo>
                      <a:pt x="1472" y="2145"/>
                      <a:pt x="1479" y="2149"/>
                      <a:pt x="1484" y="2146"/>
                    </a:cubicBezTo>
                    <a:cubicBezTo>
                      <a:pt x="1495" y="2140"/>
                      <a:pt x="1491" y="2129"/>
                      <a:pt x="1495" y="2119"/>
                    </a:cubicBezTo>
                    <a:cubicBezTo>
                      <a:pt x="1502" y="2104"/>
                      <a:pt x="1533" y="2078"/>
                      <a:pt x="1500" y="2074"/>
                    </a:cubicBezTo>
                    <a:cubicBezTo>
                      <a:pt x="1499" y="2074"/>
                      <a:pt x="1494" y="2078"/>
                      <a:pt x="1492" y="2078"/>
                    </a:cubicBezTo>
                    <a:cubicBezTo>
                      <a:pt x="1490" y="2078"/>
                      <a:pt x="1487" y="2074"/>
                      <a:pt x="1485" y="2074"/>
                    </a:cubicBezTo>
                    <a:cubicBezTo>
                      <a:pt x="1479" y="2074"/>
                      <a:pt x="1474" y="2076"/>
                      <a:pt x="1469" y="2075"/>
                    </a:cubicBezTo>
                    <a:cubicBezTo>
                      <a:pt x="1458" y="2074"/>
                      <a:pt x="1453" y="2069"/>
                      <a:pt x="1441" y="2071"/>
                    </a:cubicBezTo>
                    <a:cubicBezTo>
                      <a:pt x="1406" y="2077"/>
                      <a:pt x="1424" y="2098"/>
                      <a:pt x="1411" y="2121"/>
                    </a:cubicBezTo>
                    <a:cubicBezTo>
                      <a:pt x="1401" y="2141"/>
                      <a:pt x="1370" y="2157"/>
                      <a:pt x="1349" y="2161"/>
                    </a:cubicBezTo>
                    <a:cubicBezTo>
                      <a:pt x="1324" y="2166"/>
                      <a:pt x="1301" y="2147"/>
                      <a:pt x="1284" y="2130"/>
                    </a:cubicBezTo>
                    <a:cubicBezTo>
                      <a:pt x="1271" y="2116"/>
                      <a:pt x="1258" y="2088"/>
                      <a:pt x="1258" y="2070"/>
                    </a:cubicBezTo>
                    <a:cubicBezTo>
                      <a:pt x="1258" y="2059"/>
                      <a:pt x="1256" y="2046"/>
                      <a:pt x="1259" y="2036"/>
                    </a:cubicBezTo>
                    <a:cubicBezTo>
                      <a:pt x="1262" y="2025"/>
                      <a:pt x="1270" y="2018"/>
                      <a:pt x="1272" y="2007"/>
                    </a:cubicBezTo>
                    <a:cubicBezTo>
                      <a:pt x="1274" y="2002"/>
                      <a:pt x="1274" y="1997"/>
                      <a:pt x="1274" y="1991"/>
                    </a:cubicBezTo>
                    <a:cubicBezTo>
                      <a:pt x="1275" y="1976"/>
                      <a:pt x="1273" y="1961"/>
                      <a:pt x="1281" y="1946"/>
                    </a:cubicBezTo>
                    <a:cubicBezTo>
                      <a:pt x="1294" y="1920"/>
                      <a:pt x="1311" y="1923"/>
                      <a:pt x="1332" y="1912"/>
                    </a:cubicBezTo>
                    <a:cubicBezTo>
                      <a:pt x="1344" y="1907"/>
                      <a:pt x="1348" y="1897"/>
                      <a:pt x="1361" y="1895"/>
                    </a:cubicBezTo>
                    <a:cubicBezTo>
                      <a:pt x="1371" y="1893"/>
                      <a:pt x="1382" y="1893"/>
                      <a:pt x="1393" y="1892"/>
                    </a:cubicBezTo>
                    <a:cubicBezTo>
                      <a:pt x="1405" y="1891"/>
                      <a:pt x="1409" y="1889"/>
                      <a:pt x="1418" y="1883"/>
                    </a:cubicBezTo>
                    <a:cubicBezTo>
                      <a:pt x="1452" y="1862"/>
                      <a:pt x="1446" y="1906"/>
                      <a:pt x="1474" y="1905"/>
                    </a:cubicBezTo>
                    <a:cubicBezTo>
                      <a:pt x="1473" y="1897"/>
                      <a:pt x="1473" y="1894"/>
                      <a:pt x="1477" y="1887"/>
                    </a:cubicBezTo>
                    <a:cubicBezTo>
                      <a:pt x="1487" y="1866"/>
                      <a:pt x="1512" y="1867"/>
                      <a:pt x="1532" y="1869"/>
                    </a:cubicBezTo>
                    <a:cubicBezTo>
                      <a:pt x="1538" y="1870"/>
                      <a:pt x="1544" y="1869"/>
                      <a:pt x="1549" y="1873"/>
                    </a:cubicBezTo>
                    <a:cubicBezTo>
                      <a:pt x="1555" y="1877"/>
                      <a:pt x="1555" y="1883"/>
                      <a:pt x="1560" y="1888"/>
                    </a:cubicBezTo>
                    <a:cubicBezTo>
                      <a:pt x="1571" y="1897"/>
                      <a:pt x="1579" y="1888"/>
                      <a:pt x="1589" y="1886"/>
                    </a:cubicBezTo>
                    <a:cubicBezTo>
                      <a:pt x="1599" y="1885"/>
                      <a:pt x="1608" y="1888"/>
                      <a:pt x="1613" y="1896"/>
                    </a:cubicBezTo>
                    <a:cubicBezTo>
                      <a:pt x="1617" y="1901"/>
                      <a:pt x="1615" y="1907"/>
                      <a:pt x="1618" y="1912"/>
                    </a:cubicBezTo>
                    <a:cubicBezTo>
                      <a:pt x="1619" y="1916"/>
                      <a:pt x="1626" y="1920"/>
                      <a:pt x="1626" y="1923"/>
                    </a:cubicBezTo>
                    <a:cubicBezTo>
                      <a:pt x="1630" y="1936"/>
                      <a:pt x="1616" y="1941"/>
                      <a:pt x="1616" y="1952"/>
                    </a:cubicBezTo>
                    <a:cubicBezTo>
                      <a:pt x="1616" y="1967"/>
                      <a:pt x="1635" y="1962"/>
                      <a:pt x="1632" y="1979"/>
                    </a:cubicBezTo>
                    <a:cubicBezTo>
                      <a:pt x="1649" y="1986"/>
                      <a:pt x="1645" y="1993"/>
                      <a:pt x="1649" y="2008"/>
                    </a:cubicBezTo>
                    <a:cubicBezTo>
                      <a:pt x="1651" y="2018"/>
                      <a:pt x="1664" y="2040"/>
                      <a:pt x="1673" y="2026"/>
                    </a:cubicBezTo>
                    <a:cubicBezTo>
                      <a:pt x="1677" y="2021"/>
                      <a:pt x="1675" y="2013"/>
                      <a:pt x="1677" y="2007"/>
                    </a:cubicBezTo>
                    <a:cubicBezTo>
                      <a:pt x="1679" y="2001"/>
                      <a:pt x="1684" y="1997"/>
                      <a:pt x="1685" y="1989"/>
                    </a:cubicBezTo>
                    <a:cubicBezTo>
                      <a:pt x="1688" y="1974"/>
                      <a:pt x="1682" y="1962"/>
                      <a:pt x="1681" y="1947"/>
                    </a:cubicBezTo>
                    <a:cubicBezTo>
                      <a:pt x="1681" y="1938"/>
                      <a:pt x="1683" y="1925"/>
                      <a:pt x="1680" y="1916"/>
                    </a:cubicBezTo>
                    <a:cubicBezTo>
                      <a:pt x="1677" y="1903"/>
                      <a:pt x="1668" y="1900"/>
                      <a:pt x="1669" y="1885"/>
                    </a:cubicBezTo>
                    <a:cubicBezTo>
                      <a:pt x="1671" y="1865"/>
                      <a:pt x="1667" y="1841"/>
                      <a:pt x="1687" y="1828"/>
                    </a:cubicBezTo>
                    <a:cubicBezTo>
                      <a:pt x="1696" y="1822"/>
                      <a:pt x="1705" y="1824"/>
                      <a:pt x="1714" y="1821"/>
                    </a:cubicBezTo>
                    <a:cubicBezTo>
                      <a:pt x="1723" y="1818"/>
                      <a:pt x="1729" y="1811"/>
                      <a:pt x="1737" y="1804"/>
                    </a:cubicBezTo>
                    <a:cubicBezTo>
                      <a:pt x="1750" y="1792"/>
                      <a:pt x="1787" y="1782"/>
                      <a:pt x="1786" y="1761"/>
                    </a:cubicBezTo>
                    <a:cubicBezTo>
                      <a:pt x="1796" y="1762"/>
                      <a:pt x="1811" y="1746"/>
                      <a:pt x="1814" y="1737"/>
                    </a:cubicBezTo>
                    <a:cubicBezTo>
                      <a:pt x="1817" y="1726"/>
                      <a:pt x="1812" y="1713"/>
                      <a:pt x="1814" y="1703"/>
                    </a:cubicBezTo>
                    <a:cubicBezTo>
                      <a:pt x="1817" y="1686"/>
                      <a:pt x="1841" y="1660"/>
                      <a:pt x="1851" y="1647"/>
                    </a:cubicBezTo>
                    <a:cubicBezTo>
                      <a:pt x="1865" y="1630"/>
                      <a:pt x="1878" y="1612"/>
                      <a:pt x="1894" y="1596"/>
                    </a:cubicBezTo>
                    <a:cubicBezTo>
                      <a:pt x="1903" y="1588"/>
                      <a:pt x="1912" y="1586"/>
                      <a:pt x="1923" y="1583"/>
                    </a:cubicBezTo>
                    <a:cubicBezTo>
                      <a:pt x="1934" y="1581"/>
                      <a:pt x="1943" y="1572"/>
                      <a:pt x="1953" y="1570"/>
                    </a:cubicBezTo>
                    <a:cubicBezTo>
                      <a:pt x="1962" y="1568"/>
                      <a:pt x="1977" y="1576"/>
                      <a:pt x="1983" y="1567"/>
                    </a:cubicBezTo>
                    <a:cubicBezTo>
                      <a:pt x="1993" y="1554"/>
                      <a:pt x="1976" y="1550"/>
                      <a:pt x="1972" y="1543"/>
                    </a:cubicBezTo>
                    <a:cubicBezTo>
                      <a:pt x="1966" y="1532"/>
                      <a:pt x="1982" y="1497"/>
                      <a:pt x="1998" y="1502"/>
                    </a:cubicBezTo>
                    <a:cubicBezTo>
                      <a:pt x="1998" y="1503"/>
                      <a:pt x="1998" y="1504"/>
                      <a:pt x="1998" y="1504"/>
                    </a:cubicBezTo>
                    <a:cubicBezTo>
                      <a:pt x="2015" y="1491"/>
                      <a:pt x="2024" y="1487"/>
                      <a:pt x="2045" y="1482"/>
                    </a:cubicBezTo>
                    <a:cubicBezTo>
                      <a:pt x="2056" y="1479"/>
                      <a:pt x="2059" y="1476"/>
                      <a:pt x="2067" y="1468"/>
                    </a:cubicBezTo>
                    <a:cubicBezTo>
                      <a:pt x="2072" y="1464"/>
                      <a:pt x="2076" y="1458"/>
                      <a:pt x="2082" y="1459"/>
                    </a:cubicBezTo>
                    <a:cubicBezTo>
                      <a:pt x="2084" y="1459"/>
                      <a:pt x="2086" y="1459"/>
                      <a:pt x="2088" y="1461"/>
                    </a:cubicBezTo>
                    <a:cubicBezTo>
                      <a:pt x="2089" y="1474"/>
                      <a:pt x="2085" y="1474"/>
                      <a:pt x="2080" y="1483"/>
                    </a:cubicBezTo>
                    <a:cubicBezTo>
                      <a:pt x="2074" y="1493"/>
                      <a:pt x="2075" y="1505"/>
                      <a:pt x="2091" y="1509"/>
                    </a:cubicBezTo>
                    <a:cubicBezTo>
                      <a:pt x="2106" y="1513"/>
                      <a:pt x="2109" y="1502"/>
                      <a:pt x="2113" y="1491"/>
                    </a:cubicBezTo>
                    <a:cubicBezTo>
                      <a:pt x="2120" y="1474"/>
                      <a:pt x="2123" y="1487"/>
                      <a:pt x="2139" y="1483"/>
                    </a:cubicBezTo>
                    <a:cubicBezTo>
                      <a:pt x="2150" y="1480"/>
                      <a:pt x="2150" y="1468"/>
                      <a:pt x="2161" y="1464"/>
                    </a:cubicBezTo>
                    <a:cubicBezTo>
                      <a:pt x="2167" y="1463"/>
                      <a:pt x="2174" y="1466"/>
                      <a:pt x="2179" y="1464"/>
                    </a:cubicBezTo>
                    <a:cubicBezTo>
                      <a:pt x="2187" y="1460"/>
                      <a:pt x="2182" y="1461"/>
                      <a:pt x="2185" y="1454"/>
                    </a:cubicBezTo>
                    <a:cubicBezTo>
                      <a:pt x="2189" y="1444"/>
                      <a:pt x="2193" y="1428"/>
                      <a:pt x="2186" y="1419"/>
                    </a:cubicBezTo>
                    <a:cubicBezTo>
                      <a:pt x="2177" y="1407"/>
                      <a:pt x="2168" y="1415"/>
                      <a:pt x="2164" y="1426"/>
                    </a:cubicBezTo>
                    <a:cubicBezTo>
                      <a:pt x="2160" y="1435"/>
                      <a:pt x="2161" y="1449"/>
                      <a:pt x="2146" y="1441"/>
                    </a:cubicBezTo>
                    <a:cubicBezTo>
                      <a:pt x="2145" y="1436"/>
                      <a:pt x="2145" y="1430"/>
                      <a:pt x="2145" y="1424"/>
                    </a:cubicBezTo>
                    <a:cubicBezTo>
                      <a:pt x="2122" y="1424"/>
                      <a:pt x="2108" y="1414"/>
                      <a:pt x="2107" y="1391"/>
                    </a:cubicBezTo>
                    <a:cubicBezTo>
                      <a:pt x="2106" y="1379"/>
                      <a:pt x="2108" y="1374"/>
                      <a:pt x="2113" y="1364"/>
                    </a:cubicBezTo>
                    <a:cubicBezTo>
                      <a:pt x="2123" y="1343"/>
                      <a:pt x="2110" y="1337"/>
                      <a:pt x="2091" y="1340"/>
                    </a:cubicBezTo>
                    <a:cubicBezTo>
                      <a:pt x="2088" y="1340"/>
                      <a:pt x="2048" y="1349"/>
                      <a:pt x="2048" y="1348"/>
                    </a:cubicBezTo>
                    <a:cubicBezTo>
                      <a:pt x="2052" y="1330"/>
                      <a:pt x="2060" y="1325"/>
                      <a:pt x="2077" y="1324"/>
                    </a:cubicBezTo>
                    <a:cubicBezTo>
                      <a:pt x="2099" y="1322"/>
                      <a:pt x="2090" y="1315"/>
                      <a:pt x="2104" y="1303"/>
                    </a:cubicBezTo>
                    <a:cubicBezTo>
                      <a:pt x="2116" y="1291"/>
                      <a:pt x="2125" y="1302"/>
                      <a:pt x="2137" y="1305"/>
                    </a:cubicBezTo>
                    <a:cubicBezTo>
                      <a:pt x="2151" y="1308"/>
                      <a:pt x="2162" y="1302"/>
                      <a:pt x="2176" y="1306"/>
                    </a:cubicBezTo>
                    <a:cubicBezTo>
                      <a:pt x="2198" y="1312"/>
                      <a:pt x="2218" y="1308"/>
                      <a:pt x="2235" y="1292"/>
                    </a:cubicBezTo>
                    <a:close/>
                    <a:moveTo>
                      <a:pt x="1231" y="792"/>
                    </a:moveTo>
                    <a:cubicBezTo>
                      <a:pt x="1220" y="793"/>
                      <a:pt x="1217" y="799"/>
                      <a:pt x="1206" y="794"/>
                    </a:cubicBezTo>
                    <a:cubicBezTo>
                      <a:pt x="1195" y="789"/>
                      <a:pt x="1165" y="767"/>
                      <a:pt x="1168" y="753"/>
                    </a:cubicBezTo>
                    <a:cubicBezTo>
                      <a:pt x="1181" y="751"/>
                      <a:pt x="1190" y="786"/>
                      <a:pt x="1199" y="767"/>
                    </a:cubicBezTo>
                    <a:cubicBezTo>
                      <a:pt x="1216" y="776"/>
                      <a:pt x="1212" y="762"/>
                      <a:pt x="1220" y="756"/>
                    </a:cubicBezTo>
                    <a:cubicBezTo>
                      <a:pt x="1227" y="750"/>
                      <a:pt x="1238" y="758"/>
                      <a:pt x="1248" y="754"/>
                    </a:cubicBezTo>
                    <a:cubicBezTo>
                      <a:pt x="1249" y="744"/>
                      <a:pt x="1237" y="740"/>
                      <a:pt x="1234" y="732"/>
                    </a:cubicBezTo>
                    <a:cubicBezTo>
                      <a:pt x="1231" y="723"/>
                      <a:pt x="1233" y="706"/>
                      <a:pt x="1246" y="709"/>
                    </a:cubicBezTo>
                    <a:cubicBezTo>
                      <a:pt x="1246" y="709"/>
                      <a:pt x="1256" y="708"/>
                      <a:pt x="1254" y="713"/>
                    </a:cubicBezTo>
                    <a:cubicBezTo>
                      <a:pt x="1254" y="714"/>
                      <a:pt x="1256" y="714"/>
                      <a:pt x="1256" y="715"/>
                    </a:cubicBezTo>
                    <a:cubicBezTo>
                      <a:pt x="1253" y="736"/>
                      <a:pt x="1287" y="741"/>
                      <a:pt x="1294" y="751"/>
                    </a:cubicBezTo>
                    <a:cubicBezTo>
                      <a:pt x="1311" y="774"/>
                      <a:pt x="1269" y="776"/>
                      <a:pt x="1256" y="785"/>
                    </a:cubicBezTo>
                    <a:cubicBezTo>
                      <a:pt x="1252" y="788"/>
                      <a:pt x="1252" y="792"/>
                      <a:pt x="1247" y="793"/>
                    </a:cubicBezTo>
                    <a:cubicBezTo>
                      <a:pt x="1243" y="795"/>
                      <a:pt x="1236" y="791"/>
                      <a:pt x="1231" y="792"/>
                    </a:cubicBezTo>
                    <a:close/>
                    <a:moveTo>
                      <a:pt x="1324" y="888"/>
                    </a:moveTo>
                    <a:cubicBezTo>
                      <a:pt x="1316" y="888"/>
                      <a:pt x="1306" y="889"/>
                      <a:pt x="1299" y="891"/>
                    </a:cubicBezTo>
                    <a:cubicBezTo>
                      <a:pt x="1291" y="892"/>
                      <a:pt x="1285" y="898"/>
                      <a:pt x="1279" y="902"/>
                    </a:cubicBezTo>
                    <a:cubicBezTo>
                      <a:pt x="1270" y="907"/>
                      <a:pt x="1268" y="908"/>
                      <a:pt x="1259" y="907"/>
                    </a:cubicBezTo>
                    <a:cubicBezTo>
                      <a:pt x="1254" y="906"/>
                      <a:pt x="1243" y="910"/>
                      <a:pt x="1239" y="908"/>
                    </a:cubicBezTo>
                    <a:cubicBezTo>
                      <a:pt x="1235" y="906"/>
                      <a:pt x="1233" y="901"/>
                      <a:pt x="1236" y="897"/>
                    </a:cubicBezTo>
                    <a:cubicBezTo>
                      <a:pt x="1239" y="893"/>
                      <a:pt x="1242" y="896"/>
                      <a:pt x="1246" y="896"/>
                    </a:cubicBezTo>
                    <a:cubicBezTo>
                      <a:pt x="1254" y="896"/>
                      <a:pt x="1260" y="901"/>
                      <a:pt x="1267" y="899"/>
                    </a:cubicBezTo>
                    <a:cubicBezTo>
                      <a:pt x="1274" y="897"/>
                      <a:pt x="1280" y="886"/>
                      <a:pt x="1287" y="883"/>
                    </a:cubicBezTo>
                    <a:cubicBezTo>
                      <a:pt x="1293" y="879"/>
                      <a:pt x="1298" y="876"/>
                      <a:pt x="1305" y="872"/>
                    </a:cubicBezTo>
                    <a:cubicBezTo>
                      <a:pt x="1313" y="867"/>
                      <a:pt x="1321" y="866"/>
                      <a:pt x="1321" y="877"/>
                    </a:cubicBezTo>
                    <a:cubicBezTo>
                      <a:pt x="1327" y="878"/>
                      <a:pt x="1327" y="878"/>
                      <a:pt x="1327" y="878"/>
                    </a:cubicBezTo>
                    <a:cubicBezTo>
                      <a:pt x="1332" y="880"/>
                      <a:pt x="1339" y="879"/>
                      <a:pt x="1345" y="880"/>
                    </a:cubicBezTo>
                    <a:cubicBezTo>
                      <a:pt x="1347" y="894"/>
                      <a:pt x="1332" y="888"/>
                      <a:pt x="1324" y="888"/>
                    </a:cubicBezTo>
                    <a:close/>
                    <a:moveTo>
                      <a:pt x="1484" y="1210"/>
                    </a:moveTo>
                    <a:cubicBezTo>
                      <a:pt x="1483" y="1220"/>
                      <a:pt x="1482" y="1280"/>
                      <a:pt x="1465" y="1264"/>
                    </a:cubicBezTo>
                    <a:cubicBezTo>
                      <a:pt x="1455" y="1255"/>
                      <a:pt x="1464" y="1242"/>
                      <a:pt x="1467" y="1233"/>
                    </a:cubicBezTo>
                    <a:cubicBezTo>
                      <a:pt x="1471" y="1216"/>
                      <a:pt x="1460" y="1219"/>
                      <a:pt x="1453" y="1207"/>
                    </a:cubicBezTo>
                    <a:cubicBezTo>
                      <a:pt x="1451" y="1202"/>
                      <a:pt x="1452" y="1194"/>
                      <a:pt x="1450" y="1189"/>
                    </a:cubicBezTo>
                    <a:cubicBezTo>
                      <a:pt x="1449" y="1186"/>
                      <a:pt x="1444" y="1180"/>
                      <a:pt x="1444" y="1177"/>
                    </a:cubicBezTo>
                    <a:cubicBezTo>
                      <a:pt x="1442" y="1166"/>
                      <a:pt x="1452" y="1150"/>
                      <a:pt x="1435" y="1146"/>
                    </a:cubicBezTo>
                    <a:cubicBezTo>
                      <a:pt x="1434" y="1155"/>
                      <a:pt x="1426" y="1160"/>
                      <a:pt x="1424" y="1169"/>
                    </a:cubicBezTo>
                    <a:cubicBezTo>
                      <a:pt x="1422" y="1178"/>
                      <a:pt x="1425" y="1187"/>
                      <a:pt x="1425" y="1196"/>
                    </a:cubicBezTo>
                    <a:cubicBezTo>
                      <a:pt x="1425" y="1200"/>
                      <a:pt x="1427" y="1223"/>
                      <a:pt x="1417" y="1218"/>
                    </a:cubicBezTo>
                    <a:cubicBezTo>
                      <a:pt x="1412" y="1215"/>
                      <a:pt x="1415" y="1198"/>
                      <a:pt x="1413" y="1193"/>
                    </a:cubicBezTo>
                    <a:cubicBezTo>
                      <a:pt x="1410" y="1182"/>
                      <a:pt x="1408" y="1180"/>
                      <a:pt x="1410" y="1169"/>
                    </a:cubicBezTo>
                    <a:cubicBezTo>
                      <a:pt x="1411" y="1161"/>
                      <a:pt x="1408" y="1151"/>
                      <a:pt x="1409" y="1144"/>
                    </a:cubicBezTo>
                    <a:cubicBezTo>
                      <a:pt x="1410" y="1138"/>
                      <a:pt x="1420" y="1125"/>
                      <a:pt x="1425" y="1122"/>
                    </a:cubicBezTo>
                    <a:cubicBezTo>
                      <a:pt x="1432" y="1118"/>
                      <a:pt x="1436" y="1117"/>
                      <a:pt x="1441" y="1126"/>
                    </a:cubicBezTo>
                    <a:cubicBezTo>
                      <a:pt x="1451" y="1121"/>
                      <a:pt x="1466" y="1124"/>
                      <a:pt x="1477" y="1122"/>
                    </a:cubicBezTo>
                    <a:cubicBezTo>
                      <a:pt x="1467" y="1122"/>
                      <a:pt x="1467" y="1122"/>
                      <a:pt x="1467" y="1122"/>
                    </a:cubicBezTo>
                    <a:cubicBezTo>
                      <a:pt x="1472" y="1122"/>
                      <a:pt x="1478" y="1117"/>
                      <a:pt x="1484" y="1124"/>
                    </a:cubicBezTo>
                    <a:cubicBezTo>
                      <a:pt x="1487" y="1127"/>
                      <a:pt x="1486" y="1139"/>
                      <a:pt x="1486" y="1144"/>
                    </a:cubicBezTo>
                    <a:cubicBezTo>
                      <a:pt x="1488" y="1166"/>
                      <a:pt x="1485" y="1188"/>
                      <a:pt x="1484" y="1210"/>
                    </a:cubicBezTo>
                    <a:close/>
                    <a:moveTo>
                      <a:pt x="1708" y="1491"/>
                    </a:moveTo>
                    <a:cubicBezTo>
                      <a:pt x="1710" y="1487"/>
                      <a:pt x="1708" y="1482"/>
                      <a:pt x="1709" y="1476"/>
                    </a:cubicBezTo>
                    <a:cubicBezTo>
                      <a:pt x="1711" y="1471"/>
                      <a:pt x="1718" y="1468"/>
                      <a:pt x="1719" y="1464"/>
                    </a:cubicBezTo>
                    <a:cubicBezTo>
                      <a:pt x="1723" y="1451"/>
                      <a:pt x="1690" y="1433"/>
                      <a:pt x="1679" y="1450"/>
                    </a:cubicBezTo>
                    <a:cubicBezTo>
                      <a:pt x="1676" y="1454"/>
                      <a:pt x="1676" y="1460"/>
                      <a:pt x="1672" y="1464"/>
                    </a:cubicBezTo>
                    <a:cubicBezTo>
                      <a:pt x="1668" y="1468"/>
                      <a:pt x="1662" y="1467"/>
                      <a:pt x="1658" y="1471"/>
                    </a:cubicBezTo>
                    <a:cubicBezTo>
                      <a:pt x="1652" y="1477"/>
                      <a:pt x="1656" y="1479"/>
                      <a:pt x="1654" y="1486"/>
                    </a:cubicBezTo>
                    <a:cubicBezTo>
                      <a:pt x="1652" y="1490"/>
                      <a:pt x="1649" y="1493"/>
                      <a:pt x="1647" y="1498"/>
                    </a:cubicBezTo>
                    <a:cubicBezTo>
                      <a:pt x="1639" y="1517"/>
                      <a:pt x="1639" y="1541"/>
                      <a:pt x="1629" y="1561"/>
                    </a:cubicBezTo>
                    <a:cubicBezTo>
                      <a:pt x="1627" y="1565"/>
                      <a:pt x="1621" y="1574"/>
                      <a:pt x="1616" y="1574"/>
                    </a:cubicBezTo>
                    <a:cubicBezTo>
                      <a:pt x="1611" y="1574"/>
                      <a:pt x="1611" y="1568"/>
                      <a:pt x="1608" y="1565"/>
                    </a:cubicBezTo>
                    <a:cubicBezTo>
                      <a:pt x="1599" y="1557"/>
                      <a:pt x="1593" y="1554"/>
                      <a:pt x="1596" y="1539"/>
                    </a:cubicBezTo>
                    <a:cubicBezTo>
                      <a:pt x="1598" y="1530"/>
                      <a:pt x="1606" y="1523"/>
                      <a:pt x="1608" y="1514"/>
                    </a:cubicBezTo>
                    <a:cubicBezTo>
                      <a:pt x="1610" y="1502"/>
                      <a:pt x="1609" y="1495"/>
                      <a:pt x="1615" y="1483"/>
                    </a:cubicBezTo>
                    <a:cubicBezTo>
                      <a:pt x="1619" y="1476"/>
                      <a:pt x="1627" y="1467"/>
                      <a:pt x="1630" y="1459"/>
                    </a:cubicBezTo>
                    <a:cubicBezTo>
                      <a:pt x="1632" y="1454"/>
                      <a:pt x="1627" y="1447"/>
                      <a:pt x="1631" y="1442"/>
                    </a:cubicBezTo>
                    <a:cubicBezTo>
                      <a:pt x="1636" y="1434"/>
                      <a:pt x="1639" y="1439"/>
                      <a:pt x="1646" y="1438"/>
                    </a:cubicBezTo>
                    <a:cubicBezTo>
                      <a:pt x="1657" y="1435"/>
                      <a:pt x="1666" y="1428"/>
                      <a:pt x="1678" y="1427"/>
                    </a:cubicBezTo>
                    <a:cubicBezTo>
                      <a:pt x="1687" y="1427"/>
                      <a:pt x="1695" y="1435"/>
                      <a:pt x="1704" y="1428"/>
                    </a:cubicBezTo>
                    <a:cubicBezTo>
                      <a:pt x="1702" y="1419"/>
                      <a:pt x="1692" y="1409"/>
                      <a:pt x="1682" y="1407"/>
                    </a:cubicBezTo>
                    <a:cubicBezTo>
                      <a:pt x="1669" y="1405"/>
                      <a:pt x="1661" y="1418"/>
                      <a:pt x="1648" y="1412"/>
                    </a:cubicBezTo>
                    <a:cubicBezTo>
                      <a:pt x="1647" y="1397"/>
                      <a:pt x="1630" y="1404"/>
                      <a:pt x="1624" y="1394"/>
                    </a:cubicBezTo>
                    <a:cubicBezTo>
                      <a:pt x="1620" y="1387"/>
                      <a:pt x="1633" y="1379"/>
                      <a:pt x="1617" y="1385"/>
                    </a:cubicBezTo>
                    <a:cubicBezTo>
                      <a:pt x="1611" y="1387"/>
                      <a:pt x="1608" y="1394"/>
                      <a:pt x="1601" y="1396"/>
                    </a:cubicBezTo>
                    <a:cubicBezTo>
                      <a:pt x="1598" y="1397"/>
                      <a:pt x="1589" y="1397"/>
                      <a:pt x="1584" y="1397"/>
                    </a:cubicBezTo>
                    <a:cubicBezTo>
                      <a:pt x="1577" y="1399"/>
                      <a:pt x="1577" y="1399"/>
                      <a:pt x="1570" y="1397"/>
                    </a:cubicBezTo>
                    <a:cubicBezTo>
                      <a:pt x="1568" y="1397"/>
                      <a:pt x="1567" y="1393"/>
                      <a:pt x="1564" y="1392"/>
                    </a:cubicBezTo>
                    <a:cubicBezTo>
                      <a:pt x="1561" y="1392"/>
                      <a:pt x="1557" y="1394"/>
                      <a:pt x="1555" y="1395"/>
                    </a:cubicBezTo>
                    <a:cubicBezTo>
                      <a:pt x="1548" y="1396"/>
                      <a:pt x="1543" y="1400"/>
                      <a:pt x="1536" y="1399"/>
                    </a:cubicBezTo>
                    <a:cubicBezTo>
                      <a:pt x="1538" y="1371"/>
                      <a:pt x="1582" y="1371"/>
                      <a:pt x="1597" y="1358"/>
                    </a:cubicBezTo>
                    <a:cubicBezTo>
                      <a:pt x="1598" y="1357"/>
                      <a:pt x="1598" y="1357"/>
                      <a:pt x="1598" y="1357"/>
                    </a:cubicBezTo>
                    <a:cubicBezTo>
                      <a:pt x="1609" y="1348"/>
                      <a:pt x="1648" y="1315"/>
                      <a:pt x="1655" y="1330"/>
                    </a:cubicBezTo>
                    <a:cubicBezTo>
                      <a:pt x="1666" y="1317"/>
                      <a:pt x="1679" y="1343"/>
                      <a:pt x="1686" y="1348"/>
                    </a:cubicBezTo>
                    <a:cubicBezTo>
                      <a:pt x="1686" y="1348"/>
                      <a:pt x="1686" y="1348"/>
                      <a:pt x="1687" y="1354"/>
                    </a:cubicBezTo>
                    <a:cubicBezTo>
                      <a:pt x="1688" y="1356"/>
                      <a:pt x="1696" y="1356"/>
                      <a:pt x="1698" y="1358"/>
                    </a:cubicBezTo>
                    <a:cubicBezTo>
                      <a:pt x="1703" y="1363"/>
                      <a:pt x="1697" y="1361"/>
                      <a:pt x="1699" y="1365"/>
                    </a:cubicBezTo>
                    <a:cubicBezTo>
                      <a:pt x="1701" y="1373"/>
                      <a:pt x="1704" y="1381"/>
                      <a:pt x="1704" y="1389"/>
                    </a:cubicBezTo>
                    <a:cubicBezTo>
                      <a:pt x="1704" y="1398"/>
                      <a:pt x="1701" y="1408"/>
                      <a:pt x="1703" y="1418"/>
                    </a:cubicBezTo>
                    <a:cubicBezTo>
                      <a:pt x="1706" y="1432"/>
                      <a:pt x="1705" y="1428"/>
                      <a:pt x="1716" y="1426"/>
                    </a:cubicBezTo>
                    <a:cubicBezTo>
                      <a:pt x="1728" y="1423"/>
                      <a:pt x="1729" y="1426"/>
                      <a:pt x="1740" y="1428"/>
                    </a:cubicBezTo>
                    <a:cubicBezTo>
                      <a:pt x="1743" y="1429"/>
                      <a:pt x="1774" y="1429"/>
                      <a:pt x="1759" y="1438"/>
                    </a:cubicBezTo>
                    <a:cubicBezTo>
                      <a:pt x="1757" y="1439"/>
                      <a:pt x="1735" y="1426"/>
                      <a:pt x="1741" y="1443"/>
                    </a:cubicBezTo>
                    <a:cubicBezTo>
                      <a:pt x="1743" y="1447"/>
                      <a:pt x="1761" y="1453"/>
                      <a:pt x="1766" y="1454"/>
                    </a:cubicBezTo>
                    <a:cubicBezTo>
                      <a:pt x="1765" y="1445"/>
                      <a:pt x="1768" y="1431"/>
                      <a:pt x="1781" y="1435"/>
                    </a:cubicBezTo>
                    <a:cubicBezTo>
                      <a:pt x="1787" y="1437"/>
                      <a:pt x="1791" y="1451"/>
                      <a:pt x="1794" y="1458"/>
                    </a:cubicBezTo>
                    <a:cubicBezTo>
                      <a:pt x="1803" y="1488"/>
                      <a:pt x="1779" y="1484"/>
                      <a:pt x="1765" y="1469"/>
                    </a:cubicBezTo>
                    <a:cubicBezTo>
                      <a:pt x="1765" y="1482"/>
                      <a:pt x="1754" y="1487"/>
                      <a:pt x="1751" y="1499"/>
                    </a:cubicBezTo>
                    <a:cubicBezTo>
                      <a:pt x="1749" y="1511"/>
                      <a:pt x="1753" y="1530"/>
                      <a:pt x="1735" y="1527"/>
                    </a:cubicBezTo>
                    <a:cubicBezTo>
                      <a:pt x="1734" y="1527"/>
                      <a:pt x="1734" y="1527"/>
                      <a:pt x="1734" y="1527"/>
                    </a:cubicBezTo>
                    <a:cubicBezTo>
                      <a:pt x="1734" y="1521"/>
                      <a:pt x="1737" y="1506"/>
                      <a:pt x="1732" y="1502"/>
                    </a:cubicBezTo>
                    <a:cubicBezTo>
                      <a:pt x="1724" y="1495"/>
                      <a:pt x="1716" y="1510"/>
                      <a:pt x="1707" y="1510"/>
                    </a:cubicBezTo>
                    <a:cubicBezTo>
                      <a:pt x="1683" y="1511"/>
                      <a:pt x="1705" y="1497"/>
                      <a:pt x="1708" y="1491"/>
                    </a:cubicBezTo>
                    <a:close/>
                    <a:moveTo>
                      <a:pt x="1801" y="1542"/>
                    </a:moveTo>
                    <a:cubicBezTo>
                      <a:pt x="1801" y="1544"/>
                      <a:pt x="1801" y="1545"/>
                      <a:pt x="1800" y="1547"/>
                    </a:cubicBezTo>
                    <a:cubicBezTo>
                      <a:pt x="1794" y="1554"/>
                      <a:pt x="1785" y="1554"/>
                      <a:pt x="1776" y="1559"/>
                    </a:cubicBezTo>
                    <a:cubicBezTo>
                      <a:pt x="1765" y="1565"/>
                      <a:pt x="1763" y="1565"/>
                      <a:pt x="1751" y="1567"/>
                    </a:cubicBezTo>
                    <a:cubicBezTo>
                      <a:pt x="1743" y="1569"/>
                      <a:pt x="1736" y="1575"/>
                      <a:pt x="1727" y="1577"/>
                    </a:cubicBezTo>
                    <a:cubicBezTo>
                      <a:pt x="1717" y="1578"/>
                      <a:pt x="1707" y="1576"/>
                      <a:pt x="1698" y="1574"/>
                    </a:cubicBezTo>
                    <a:cubicBezTo>
                      <a:pt x="1697" y="1570"/>
                      <a:pt x="1698" y="1565"/>
                      <a:pt x="1699" y="1562"/>
                    </a:cubicBezTo>
                    <a:cubicBezTo>
                      <a:pt x="1709" y="1557"/>
                      <a:pt x="1716" y="1557"/>
                      <a:pt x="1727" y="1557"/>
                    </a:cubicBezTo>
                    <a:cubicBezTo>
                      <a:pt x="1728" y="1550"/>
                      <a:pt x="1730" y="1547"/>
                      <a:pt x="1734" y="1545"/>
                    </a:cubicBezTo>
                    <a:cubicBezTo>
                      <a:pt x="1743" y="1541"/>
                      <a:pt x="1757" y="1547"/>
                      <a:pt x="1767" y="1544"/>
                    </a:cubicBezTo>
                    <a:cubicBezTo>
                      <a:pt x="1776" y="1542"/>
                      <a:pt x="1793" y="1528"/>
                      <a:pt x="1805" y="1532"/>
                    </a:cubicBezTo>
                    <a:cubicBezTo>
                      <a:pt x="1807" y="1533"/>
                      <a:pt x="1810" y="1535"/>
                      <a:pt x="1811" y="1538"/>
                    </a:cubicBezTo>
                    <a:lnTo>
                      <a:pt x="1801" y="1542"/>
                    </a:lnTo>
                    <a:close/>
                    <a:moveTo>
                      <a:pt x="1854" y="1522"/>
                    </a:moveTo>
                    <a:cubicBezTo>
                      <a:pt x="1845" y="1524"/>
                      <a:pt x="1834" y="1520"/>
                      <a:pt x="1826" y="1519"/>
                    </a:cubicBezTo>
                    <a:cubicBezTo>
                      <a:pt x="1822" y="1519"/>
                      <a:pt x="1817" y="1520"/>
                      <a:pt x="1812" y="1521"/>
                    </a:cubicBezTo>
                    <a:cubicBezTo>
                      <a:pt x="1806" y="1522"/>
                      <a:pt x="1799" y="1522"/>
                      <a:pt x="1795" y="1518"/>
                    </a:cubicBezTo>
                    <a:cubicBezTo>
                      <a:pt x="1803" y="1509"/>
                      <a:pt x="1811" y="1507"/>
                      <a:pt x="1822" y="1507"/>
                    </a:cubicBezTo>
                    <a:cubicBezTo>
                      <a:pt x="1822" y="1507"/>
                      <a:pt x="1828" y="1511"/>
                      <a:pt x="1832" y="1515"/>
                    </a:cubicBezTo>
                    <a:cubicBezTo>
                      <a:pt x="1845" y="1518"/>
                      <a:pt x="1853" y="1498"/>
                      <a:pt x="1863" y="1502"/>
                    </a:cubicBezTo>
                    <a:cubicBezTo>
                      <a:pt x="1866" y="1502"/>
                      <a:pt x="1867" y="1503"/>
                      <a:pt x="1868" y="1505"/>
                    </a:cubicBezTo>
                    <a:cubicBezTo>
                      <a:pt x="1872" y="1510"/>
                      <a:pt x="1860" y="1520"/>
                      <a:pt x="1854" y="15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266849" y="3163145"/>
              <a:ext cx="861362" cy="1469683"/>
              <a:chOff x="1389063" y="3092450"/>
              <a:chExt cx="534988" cy="912813"/>
            </a:xfrm>
            <a:grpFill/>
          </p:grpSpPr>
          <p:sp>
            <p:nvSpPr>
              <p:cNvPr id="124" name="Freeform 68"/>
              <p:cNvSpPr>
                <a:spLocks/>
              </p:cNvSpPr>
              <p:nvPr/>
            </p:nvSpPr>
            <p:spPr bwMode="auto">
              <a:xfrm>
                <a:off x="1692276" y="3924300"/>
                <a:ext cx="33338" cy="23813"/>
              </a:xfrm>
              <a:custGeom>
                <a:avLst/>
                <a:gdLst>
                  <a:gd name="T0" fmla="*/ 44 w 69"/>
                  <a:gd name="T1" fmla="*/ 13 h 47"/>
                  <a:gd name="T2" fmla="*/ 37 w 69"/>
                  <a:gd name="T3" fmla="*/ 9 h 47"/>
                  <a:gd name="T4" fmla="*/ 15 w 69"/>
                  <a:gd name="T5" fmla="*/ 8 h 47"/>
                  <a:gd name="T6" fmla="*/ 18 w 69"/>
                  <a:gd name="T7" fmla="*/ 22 h 47"/>
                  <a:gd name="T8" fmla="*/ 5 w 69"/>
                  <a:gd name="T9" fmla="*/ 40 h 47"/>
                  <a:gd name="T10" fmla="*/ 26 w 69"/>
                  <a:gd name="T11" fmla="*/ 23 h 47"/>
                  <a:gd name="T12" fmla="*/ 33 w 69"/>
                  <a:gd name="T13" fmla="*/ 47 h 47"/>
                  <a:gd name="T14" fmla="*/ 54 w 69"/>
                  <a:gd name="T15" fmla="*/ 23 h 47"/>
                  <a:gd name="T16" fmla="*/ 69 w 69"/>
                  <a:gd name="T17" fmla="*/ 13 h 47"/>
                  <a:gd name="T18" fmla="*/ 44 w 69"/>
                  <a:gd name="T19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47">
                    <a:moveTo>
                      <a:pt x="44" y="13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2" y="3"/>
                      <a:pt x="19" y="0"/>
                      <a:pt x="15" y="8"/>
                    </a:cubicBezTo>
                    <a:cubicBezTo>
                      <a:pt x="0" y="7"/>
                      <a:pt x="15" y="20"/>
                      <a:pt x="18" y="22"/>
                    </a:cubicBezTo>
                    <a:cubicBezTo>
                      <a:pt x="11" y="26"/>
                      <a:pt x="2" y="29"/>
                      <a:pt x="5" y="40"/>
                    </a:cubicBezTo>
                    <a:cubicBezTo>
                      <a:pt x="15" y="41"/>
                      <a:pt x="24" y="32"/>
                      <a:pt x="26" y="23"/>
                    </a:cubicBezTo>
                    <a:cubicBezTo>
                      <a:pt x="32" y="21"/>
                      <a:pt x="28" y="33"/>
                      <a:pt x="33" y="47"/>
                    </a:cubicBezTo>
                    <a:cubicBezTo>
                      <a:pt x="39" y="36"/>
                      <a:pt x="49" y="35"/>
                      <a:pt x="54" y="23"/>
                    </a:cubicBezTo>
                    <a:cubicBezTo>
                      <a:pt x="61" y="22"/>
                      <a:pt x="66" y="19"/>
                      <a:pt x="69" y="13"/>
                    </a:cubicBezTo>
                    <a:cubicBezTo>
                      <a:pt x="58" y="2"/>
                      <a:pt x="51" y="3"/>
                      <a:pt x="44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5" name="Freeform 69"/>
              <p:cNvSpPr>
                <a:spLocks/>
              </p:cNvSpPr>
              <p:nvPr/>
            </p:nvSpPr>
            <p:spPr bwMode="auto">
              <a:xfrm>
                <a:off x="1389063" y="3092450"/>
                <a:ext cx="534988" cy="912813"/>
              </a:xfrm>
              <a:custGeom>
                <a:avLst/>
                <a:gdLst>
                  <a:gd name="T0" fmla="*/ 1023 w 1085"/>
                  <a:gd name="T1" fmla="*/ 418 h 1850"/>
                  <a:gd name="T2" fmla="*/ 893 w 1085"/>
                  <a:gd name="T3" fmla="*/ 364 h 1850"/>
                  <a:gd name="T4" fmla="*/ 855 w 1085"/>
                  <a:gd name="T5" fmla="*/ 347 h 1850"/>
                  <a:gd name="T6" fmla="*/ 781 w 1085"/>
                  <a:gd name="T7" fmla="*/ 313 h 1850"/>
                  <a:gd name="T8" fmla="*/ 721 w 1085"/>
                  <a:gd name="T9" fmla="*/ 262 h 1850"/>
                  <a:gd name="T10" fmla="*/ 664 w 1085"/>
                  <a:gd name="T11" fmla="*/ 191 h 1850"/>
                  <a:gd name="T12" fmla="*/ 564 w 1085"/>
                  <a:gd name="T13" fmla="*/ 155 h 1850"/>
                  <a:gd name="T14" fmla="*/ 514 w 1085"/>
                  <a:gd name="T15" fmla="*/ 100 h 1850"/>
                  <a:gd name="T16" fmla="*/ 490 w 1085"/>
                  <a:gd name="T17" fmla="*/ 60 h 1850"/>
                  <a:gd name="T18" fmla="*/ 414 w 1085"/>
                  <a:gd name="T19" fmla="*/ 55 h 1850"/>
                  <a:gd name="T20" fmla="*/ 344 w 1085"/>
                  <a:gd name="T21" fmla="*/ 52 h 1850"/>
                  <a:gd name="T22" fmla="*/ 249 w 1085"/>
                  <a:gd name="T23" fmla="*/ 32 h 1850"/>
                  <a:gd name="T24" fmla="*/ 189 w 1085"/>
                  <a:gd name="T25" fmla="*/ 29 h 1850"/>
                  <a:gd name="T26" fmla="*/ 133 w 1085"/>
                  <a:gd name="T27" fmla="*/ 90 h 1850"/>
                  <a:gd name="T28" fmla="*/ 21 w 1085"/>
                  <a:gd name="T29" fmla="*/ 85 h 1850"/>
                  <a:gd name="T30" fmla="*/ 15 w 1085"/>
                  <a:gd name="T31" fmla="*/ 119 h 1850"/>
                  <a:gd name="T32" fmla="*/ 61 w 1085"/>
                  <a:gd name="T33" fmla="*/ 79 h 1850"/>
                  <a:gd name="T34" fmla="*/ 88 w 1085"/>
                  <a:gd name="T35" fmla="*/ 129 h 1850"/>
                  <a:gd name="T36" fmla="*/ 98 w 1085"/>
                  <a:gd name="T37" fmla="*/ 174 h 1850"/>
                  <a:gd name="T38" fmla="*/ 76 w 1085"/>
                  <a:gd name="T39" fmla="*/ 237 h 1850"/>
                  <a:gd name="T40" fmla="*/ 47 w 1085"/>
                  <a:gd name="T41" fmla="*/ 270 h 1850"/>
                  <a:gd name="T42" fmla="*/ 31 w 1085"/>
                  <a:gd name="T43" fmla="*/ 374 h 1850"/>
                  <a:gd name="T44" fmla="*/ 11 w 1085"/>
                  <a:gd name="T45" fmla="*/ 430 h 1850"/>
                  <a:gd name="T46" fmla="*/ 100 w 1085"/>
                  <a:gd name="T47" fmla="*/ 555 h 1850"/>
                  <a:gd name="T48" fmla="*/ 155 w 1085"/>
                  <a:gd name="T49" fmla="*/ 659 h 1850"/>
                  <a:gd name="T50" fmla="*/ 284 w 1085"/>
                  <a:gd name="T51" fmla="*/ 753 h 1850"/>
                  <a:gd name="T52" fmla="*/ 291 w 1085"/>
                  <a:gd name="T53" fmla="*/ 813 h 1850"/>
                  <a:gd name="T54" fmla="*/ 287 w 1085"/>
                  <a:gd name="T55" fmla="*/ 993 h 1850"/>
                  <a:gd name="T56" fmla="*/ 288 w 1085"/>
                  <a:gd name="T57" fmla="*/ 1089 h 1850"/>
                  <a:gd name="T58" fmla="*/ 278 w 1085"/>
                  <a:gd name="T59" fmla="*/ 1210 h 1850"/>
                  <a:gd name="T60" fmla="*/ 283 w 1085"/>
                  <a:gd name="T61" fmla="*/ 1333 h 1850"/>
                  <a:gd name="T62" fmla="*/ 308 w 1085"/>
                  <a:gd name="T63" fmla="*/ 1388 h 1850"/>
                  <a:gd name="T64" fmla="*/ 292 w 1085"/>
                  <a:gd name="T65" fmla="*/ 1464 h 1850"/>
                  <a:gd name="T66" fmla="*/ 301 w 1085"/>
                  <a:gd name="T67" fmla="*/ 1488 h 1850"/>
                  <a:gd name="T68" fmla="*/ 290 w 1085"/>
                  <a:gd name="T69" fmla="*/ 1517 h 1850"/>
                  <a:gd name="T70" fmla="*/ 301 w 1085"/>
                  <a:gd name="T71" fmla="*/ 1571 h 1850"/>
                  <a:gd name="T72" fmla="*/ 302 w 1085"/>
                  <a:gd name="T73" fmla="*/ 1654 h 1850"/>
                  <a:gd name="T74" fmla="*/ 343 w 1085"/>
                  <a:gd name="T75" fmla="*/ 1703 h 1850"/>
                  <a:gd name="T76" fmla="*/ 363 w 1085"/>
                  <a:gd name="T77" fmla="*/ 1754 h 1850"/>
                  <a:gd name="T78" fmla="*/ 365 w 1085"/>
                  <a:gd name="T79" fmla="*/ 1773 h 1850"/>
                  <a:gd name="T80" fmla="*/ 410 w 1085"/>
                  <a:gd name="T81" fmla="*/ 1791 h 1850"/>
                  <a:gd name="T82" fmla="*/ 416 w 1085"/>
                  <a:gd name="T83" fmla="*/ 1807 h 1850"/>
                  <a:gd name="T84" fmla="*/ 479 w 1085"/>
                  <a:gd name="T85" fmla="*/ 1830 h 1850"/>
                  <a:gd name="T86" fmla="*/ 515 w 1085"/>
                  <a:gd name="T87" fmla="*/ 1813 h 1850"/>
                  <a:gd name="T88" fmla="*/ 507 w 1085"/>
                  <a:gd name="T89" fmla="*/ 1794 h 1850"/>
                  <a:gd name="T90" fmla="*/ 488 w 1085"/>
                  <a:gd name="T91" fmla="*/ 1759 h 1850"/>
                  <a:gd name="T92" fmla="*/ 463 w 1085"/>
                  <a:gd name="T93" fmla="*/ 1717 h 1850"/>
                  <a:gd name="T94" fmla="*/ 465 w 1085"/>
                  <a:gd name="T95" fmla="*/ 1650 h 1850"/>
                  <a:gd name="T96" fmla="*/ 487 w 1085"/>
                  <a:gd name="T97" fmla="*/ 1562 h 1850"/>
                  <a:gd name="T98" fmla="*/ 458 w 1085"/>
                  <a:gd name="T99" fmla="*/ 1521 h 1850"/>
                  <a:gd name="T100" fmla="*/ 497 w 1085"/>
                  <a:gd name="T101" fmla="*/ 1420 h 1850"/>
                  <a:gd name="T102" fmla="*/ 501 w 1085"/>
                  <a:gd name="T103" fmla="*/ 1346 h 1850"/>
                  <a:gd name="T104" fmla="*/ 605 w 1085"/>
                  <a:gd name="T105" fmla="*/ 1251 h 1850"/>
                  <a:gd name="T106" fmla="*/ 594 w 1085"/>
                  <a:gd name="T107" fmla="*/ 1162 h 1850"/>
                  <a:gd name="T108" fmla="*/ 705 w 1085"/>
                  <a:gd name="T109" fmla="*/ 1107 h 1850"/>
                  <a:gd name="T110" fmla="*/ 782 w 1085"/>
                  <a:gd name="T111" fmla="*/ 921 h 1850"/>
                  <a:gd name="T112" fmla="*/ 857 w 1085"/>
                  <a:gd name="T113" fmla="*/ 863 h 1850"/>
                  <a:gd name="T114" fmla="*/ 940 w 1085"/>
                  <a:gd name="T115" fmla="*/ 818 h 1850"/>
                  <a:gd name="T116" fmla="*/ 977 w 1085"/>
                  <a:gd name="T117" fmla="*/ 712 h 1850"/>
                  <a:gd name="T118" fmla="*/ 1016 w 1085"/>
                  <a:gd name="T119" fmla="*/ 585 h 1850"/>
                  <a:gd name="T120" fmla="*/ 1079 w 1085"/>
                  <a:gd name="T121" fmla="*/ 473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5" h="1850">
                    <a:moveTo>
                      <a:pt x="1079" y="473"/>
                    </a:moveTo>
                    <a:cubicBezTo>
                      <a:pt x="1079" y="463"/>
                      <a:pt x="1085" y="452"/>
                      <a:pt x="1083" y="441"/>
                    </a:cubicBezTo>
                    <a:cubicBezTo>
                      <a:pt x="1078" y="415"/>
                      <a:pt x="1041" y="424"/>
                      <a:pt x="1023" y="418"/>
                    </a:cubicBezTo>
                    <a:cubicBezTo>
                      <a:pt x="1001" y="411"/>
                      <a:pt x="998" y="380"/>
                      <a:pt x="982" y="367"/>
                    </a:cubicBezTo>
                    <a:cubicBezTo>
                      <a:pt x="967" y="357"/>
                      <a:pt x="936" y="360"/>
                      <a:pt x="921" y="365"/>
                    </a:cubicBezTo>
                    <a:cubicBezTo>
                      <a:pt x="912" y="368"/>
                      <a:pt x="901" y="369"/>
                      <a:pt x="893" y="364"/>
                    </a:cubicBezTo>
                    <a:cubicBezTo>
                      <a:pt x="888" y="361"/>
                      <a:pt x="886" y="355"/>
                      <a:pt x="880" y="353"/>
                    </a:cubicBezTo>
                    <a:cubicBezTo>
                      <a:pt x="875" y="352"/>
                      <a:pt x="871" y="357"/>
                      <a:pt x="866" y="356"/>
                    </a:cubicBezTo>
                    <a:cubicBezTo>
                      <a:pt x="863" y="355"/>
                      <a:pt x="859" y="349"/>
                      <a:pt x="855" y="347"/>
                    </a:cubicBezTo>
                    <a:cubicBezTo>
                      <a:pt x="850" y="344"/>
                      <a:pt x="844" y="343"/>
                      <a:pt x="838" y="340"/>
                    </a:cubicBezTo>
                    <a:cubicBezTo>
                      <a:pt x="828" y="336"/>
                      <a:pt x="821" y="331"/>
                      <a:pt x="811" y="325"/>
                    </a:cubicBezTo>
                    <a:cubicBezTo>
                      <a:pt x="803" y="320"/>
                      <a:pt x="790" y="314"/>
                      <a:pt x="781" y="313"/>
                    </a:cubicBezTo>
                    <a:cubicBezTo>
                      <a:pt x="771" y="311"/>
                      <a:pt x="762" y="317"/>
                      <a:pt x="753" y="315"/>
                    </a:cubicBezTo>
                    <a:cubicBezTo>
                      <a:pt x="755" y="298"/>
                      <a:pt x="721" y="298"/>
                      <a:pt x="715" y="285"/>
                    </a:cubicBezTo>
                    <a:cubicBezTo>
                      <a:pt x="711" y="275"/>
                      <a:pt x="722" y="271"/>
                      <a:pt x="721" y="262"/>
                    </a:cubicBezTo>
                    <a:cubicBezTo>
                      <a:pt x="719" y="254"/>
                      <a:pt x="709" y="253"/>
                      <a:pt x="705" y="247"/>
                    </a:cubicBezTo>
                    <a:cubicBezTo>
                      <a:pt x="699" y="238"/>
                      <a:pt x="700" y="227"/>
                      <a:pt x="694" y="218"/>
                    </a:cubicBezTo>
                    <a:cubicBezTo>
                      <a:pt x="686" y="206"/>
                      <a:pt x="677" y="198"/>
                      <a:pt x="664" y="191"/>
                    </a:cubicBezTo>
                    <a:cubicBezTo>
                      <a:pt x="643" y="179"/>
                      <a:pt x="621" y="170"/>
                      <a:pt x="598" y="163"/>
                    </a:cubicBezTo>
                    <a:cubicBezTo>
                      <a:pt x="593" y="161"/>
                      <a:pt x="589" y="160"/>
                      <a:pt x="585" y="159"/>
                    </a:cubicBezTo>
                    <a:cubicBezTo>
                      <a:pt x="578" y="157"/>
                      <a:pt x="572" y="156"/>
                      <a:pt x="564" y="155"/>
                    </a:cubicBezTo>
                    <a:cubicBezTo>
                      <a:pt x="550" y="153"/>
                      <a:pt x="551" y="150"/>
                      <a:pt x="541" y="142"/>
                    </a:cubicBezTo>
                    <a:cubicBezTo>
                      <a:pt x="538" y="138"/>
                      <a:pt x="533" y="135"/>
                      <a:pt x="528" y="132"/>
                    </a:cubicBezTo>
                    <a:cubicBezTo>
                      <a:pt x="516" y="125"/>
                      <a:pt x="505" y="116"/>
                      <a:pt x="514" y="100"/>
                    </a:cubicBezTo>
                    <a:cubicBezTo>
                      <a:pt x="508" y="96"/>
                      <a:pt x="501" y="88"/>
                      <a:pt x="500" y="81"/>
                    </a:cubicBezTo>
                    <a:cubicBezTo>
                      <a:pt x="499" y="77"/>
                      <a:pt x="503" y="73"/>
                      <a:pt x="501" y="68"/>
                    </a:cubicBezTo>
                    <a:cubicBezTo>
                      <a:pt x="499" y="64"/>
                      <a:pt x="493" y="63"/>
                      <a:pt x="490" y="60"/>
                    </a:cubicBezTo>
                    <a:cubicBezTo>
                      <a:pt x="481" y="51"/>
                      <a:pt x="477" y="39"/>
                      <a:pt x="462" y="45"/>
                    </a:cubicBezTo>
                    <a:cubicBezTo>
                      <a:pt x="454" y="49"/>
                      <a:pt x="454" y="56"/>
                      <a:pt x="442" y="56"/>
                    </a:cubicBezTo>
                    <a:cubicBezTo>
                      <a:pt x="434" y="56"/>
                      <a:pt x="424" y="54"/>
                      <a:pt x="414" y="55"/>
                    </a:cubicBezTo>
                    <a:cubicBezTo>
                      <a:pt x="404" y="56"/>
                      <a:pt x="395" y="58"/>
                      <a:pt x="386" y="51"/>
                    </a:cubicBezTo>
                    <a:cubicBezTo>
                      <a:pt x="377" y="43"/>
                      <a:pt x="380" y="35"/>
                      <a:pt x="366" y="38"/>
                    </a:cubicBezTo>
                    <a:cubicBezTo>
                      <a:pt x="358" y="41"/>
                      <a:pt x="353" y="52"/>
                      <a:pt x="344" y="52"/>
                    </a:cubicBezTo>
                    <a:cubicBezTo>
                      <a:pt x="342" y="38"/>
                      <a:pt x="323" y="32"/>
                      <a:pt x="310" y="27"/>
                    </a:cubicBezTo>
                    <a:cubicBezTo>
                      <a:pt x="294" y="21"/>
                      <a:pt x="277" y="27"/>
                      <a:pt x="261" y="30"/>
                    </a:cubicBezTo>
                    <a:cubicBezTo>
                      <a:pt x="257" y="31"/>
                      <a:pt x="253" y="31"/>
                      <a:pt x="249" y="32"/>
                    </a:cubicBezTo>
                    <a:cubicBezTo>
                      <a:pt x="247" y="18"/>
                      <a:pt x="267" y="16"/>
                      <a:pt x="263" y="1"/>
                    </a:cubicBezTo>
                    <a:cubicBezTo>
                      <a:pt x="242" y="0"/>
                      <a:pt x="231" y="10"/>
                      <a:pt x="213" y="17"/>
                    </a:cubicBezTo>
                    <a:cubicBezTo>
                      <a:pt x="204" y="20"/>
                      <a:pt x="196" y="23"/>
                      <a:pt x="189" y="29"/>
                    </a:cubicBezTo>
                    <a:cubicBezTo>
                      <a:pt x="181" y="37"/>
                      <a:pt x="180" y="42"/>
                      <a:pt x="170" y="45"/>
                    </a:cubicBezTo>
                    <a:cubicBezTo>
                      <a:pt x="152" y="52"/>
                      <a:pt x="150" y="60"/>
                      <a:pt x="141" y="77"/>
                    </a:cubicBezTo>
                    <a:cubicBezTo>
                      <a:pt x="139" y="83"/>
                      <a:pt x="136" y="87"/>
                      <a:pt x="133" y="90"/>
                    </a:cubicBezTo>
                    <a:cubicBezTo>
                      <a:pt x="125" y="98"/>
                      <a:pt x="115" y="99"/>
                      <a:pt x="103" y="89"/>
                    </a:cubicBezTo>
                    <a:cubicBezTo>
                      <a:pt x="87" y="76"/>
                      <a:pt x="66" y="59"/>
                      <a:pt x="45" y="77"/>
                    </a:cubicBezTo>
                    <a:cubicBezTo>
                      <a:pt x="32" y="89"/>
                      <a:pt x="39" y="88"/>
                      <a:pt x="21" y="85"/>
                    </a:cubicBezTo>
                    <a:cubicBezTo>
                      <a:pt x="18" y="85"/>
                      <a:pt x="14" y="85"/>
                      <a:pt x="11" y="85"/>
                    </a:cubicBezTo>
                    <a:cubicBezTo>
                      <a:pt x="6" y="92"/>
                      <a:pt x="4" y="101"/>
                      <a:pt x="3" y="110"/>
                    </a:cubicBezTo>
                    <a:cubicBezTo>
                      <a:pt x="7" y="112"/>
                      <a:pt x="10" y="115"/>
                      <a:pt x="15" y="119"/>
                    </a:cubicBezTo>
                    <a:cubicBezTo>
                      <a:pt x="22" y="125"/>
                      <a:pt x="31" y="136"/>
                      <a:pt x="39" y="125"/>
                    </a:cubicBezTo>
                    <a:cubicBezTo>
                      <a:pt x="46" y="115"/>
                      <a:pt x="33" y="109"/>
                      <a:pt x="40" y="98"/>
                    </a:cubicBezTo>
                    <a:cubicBezTo>
                      <a:pt x="44" y="91"/>
                      <a:pt x="56" y="85"/>
                      <a:pt x="61" y="79"/>
                    </a:cubicBezTo>
                    <a:cubicBezTo>
                      <a:pt x="70" y="82"/>
                      <a:pt x="63" y="88"/>
                      <a:pt x="67" y="93"/>
                    </a:cubicBezTo>
                    <a:cubicBezTo>
                      <a:pt x="69" y="97"/>
                      <a:pt x="75" y="98"/>
                      <a:pt x="78" y="101"/>
                    </a:cubicBezTo>
                    <a:cubicBezTo>
                      <a:pt x="84" y="110"/>
                      <a:pt x="82" y="120"/>
                      <a:pt x="88" y="129"/>
                    </a:cubicBezTo>
                    <a:cubicBezTo>
                      <a:pt x="91" y="133"/>
                      <a:pt x="97" y="132"/>
                      <a:pt x="99" y="137"/>
                    </a:cubicBezTo>
                    <a:cubicBezTo>
                      <a:pt x="99" y="138"/>
                      <a:pt x="100" y="138"/>
                      <a:pt x="100" y="139"/>
                    </a:cubicBezTo>
                    <a:cubicBezTo>
                      <a:pt x="102" y="147"/>
                      <a:pt x="100" y="166"/>
                      <a:pt x="98" y="174"/>
                    </a:cubicBezTo>
                    <a:cubicBezTo>
                      <a:pt x="96" y="181"/>
                      <a:pt x="88" y="186"/>
                      <a:pt x="87" y="193"/>
                    </a:cubicBezTo>
                    <a:cubicBezTo>
                      <a:pt x="86" y="204"/>
                      <a:pt x="100" y="213"/>
                      <a:pt x="96" y="223"/>
                    </a:cubicBezTo>
                    <a:cubicBezTo>
                      <a:pt x="93" y="233"/>
                      <a:pt x="83" y="232"/>
                      <a:pt x="76" y="237"/>
                    </a:cubicBezTo>
                    <a:cubicBezTo>
                      <a:pt x="75" y="238"/>
                      <a:pt x="73" y="240"/>
                      <a:pt x="72" y="241"/>
                    </a:cubicBezTo>
                    <a:cubicBezTo>
                      <a:pt x="68" y="246"/>
                      <a:pt x="67" y="252"/>
                      <a:pt x="64" y="258"/>
                    </a:cubicBezTo>
                    <a:cubicBezTo>
                      <a:pt x="58" y="271"/>
                      <a:pt x="56" y="264"/>
                      <a:pt x="47" y="270"/>
                    </a:cubicBezTo>
                    <a:cubicBezTo>
                      <a:pt x="29" y="282"/>
                      <a:pt x="39" y="306"/>
                      <a:pt x="30" y="322"/>
                    </a:cubicBezTo>
                    <a:cubicBezTo>
                      <a:pt x="21" y="338"/>
                      <a:pt x="7" y="343"/>
                      <a:pt x="21" y="361"/>
                    </a:cubicBezTo>
                    <a:cubicBezTo>
                      <a:pt x="26" y="367"/>
                      <a:pt x="32" y="370"/>
                      <a:pt x="31" y="374"/>
                    </a:cubicBezTo>
                    <a:cubicBezTo>
                      <a:pt x="30" y="376"/>
                      <a:pt x="29" y="379"/>
                      <a:pt x="25" y="382"/>
                    </a:cubicBezTo>
                    <a:cubicBezTo>
                      <a:pt x="17" y="389"/>
                      <a:pt x="5" y="388"/>
                      <a:pt x="3" y="401"/>
                    </a:cubicBezTo>
                    <a:cubicBezTo>
                      <a:pt x="0" y="413"/>
                      <a:pt x="8" y="420"/>
                      <a:pt x="11" y="430"/>
                    </a:cubicBezTo>
                    <a:cubicBezTo>
                      <a:pt x="13" y="436"/>
                      <a:pt x="10" y="440"/>
                      <a:pt x="15" y="445"/>
                    </a:cubicBezTo>
                    <a:cubicBezTo>
                      <a:pt x="18" y="448"/>
                      <a:pt x="25" y="449"/>
                      <a:pt x="28" y="451"/>
                    </a:cubicBezTo>
                    <a:cubicBezTo>
                      <a:pt x="62" y="477"/>
                      <a:pt x="70" y="526"/>
                      <a:pt x="100" y="555"/>
                    </a:cubicBezTo>
                    <a:cubicBezTo>
                      <a:pt x="108" y="563"/>
                      <a:pt x="114" y="569"/>
                      <a:pt x="119" y="580"/>
                    </a:cubicBezTo>
                    <a:cubicBezTo>
                      <a:pt x="123" y="590"/>
                      <a:pt x="123" y="600"/>
                      <a:pt x="126" y="611"/>
                    </a:cubicBezTo>
                    <a:cubicBezTo>
                      <a:pt x="130" y="626"/>
                      <a:pt x="143" y="646"/>
                      <a:pt x="155" y="659"/>
                    </a:cubicBezTo>
                    <a:cubicBezTo>
                      <a:pt x="171" y="675"/>
                      <a:pt x="186" y="687"/>
                      <a:pt x="208" y="693"/>
                    </a:cubicBezTo>
                    <a:cubicBezTo>
                      <a:pt x="226" y="697"/>
                      <a:pt x="239" y="709"/>
                      <a:pt x="251" y="722"/>
                    </a:cubicBezTo>
                    <a:cubicBezTo>
                      <a:pt x="261" y="731"/>
                      <a:pt x="277" y="741"/>
                      <a:pt x="284" y="753"/>
                    </a:cubicBezTo>
                    <a:cubicBezTo>
                      <a:pt x="287" y="758"/>
                      <a:pt x="290" y="764"/>
                      <a:pt x="292" y="770"/>
                    </a:cubicBezTo>
                    <a:cubicBezTo>
                      <a:pt x="292" y="771"/>
                      <a:pt x="292" y="771"/>
                      <a:pt x="292" y="772"/>
                    </a:cubicBezTo>
                    <a:cubicBezTo>
                      <a:pt x="294" y="785"/>
                      <a:pt x="290" y="799"/>
                      <a:pt x="291" y="813"/>
                    </a:cubicBezTo>
                    <a:cubicBezTo>
                      <a:pt x="294" y="841"/>
                      <a:pt x="294" y="869"/>
                      <a:pt x="294" y="898"/>
                    </a:cubicBezTo>
                    <a:cubicBezTo>
                      <a:pt x="294" y="920"/>
                      <a:pt x="297" y="941"/>
                      <a:pt x="297" y="962"/>
                    </a:cubicBezTo>
                    <a:cubicBezTo>
                      <a:pt x="297" y="975"/>
                      <a:pt x="290" y="982"/>
                      <a:pt x="287" y="993"/>
                    </a:cubicBezTo>
                    <a:cubicBezTo>
                      <a:pt x="285" y="1002"/>
                      <a:pt x="285" y="1017"/>
                      <a:pt x="286" y="1027"/>
                    </a:cubicBezTo>
                    <a:cubicBezTo>
                      <a:pt x="287" y="1038"/>
                      <a:pt x="291" y="1046"/>
                      <a:pt x="289" y="1057"/>
                    </a:cubicBezTo>
                    <a:cubicBezTo>
                      <a:pt x="287" y="1069"/>
                      <a:pt x="285" y="1077"/>
                      <a:pt x="288" y="1089"/>
                    </a:cubicBezTo>
                    <a:cubicBezTo>
                      <a:pt x="291" y="1100"/>
                      <a:pt x="298" y="1108"/>
                      <a:pt x="299" y="1119"/>
                    </a:cubicBezTo>
                    <a:cubicBezTo>
                      <a:pt x="302" y="1133"/>
                      <a:pt x="303" y="1151"/>
                      <a:pt x="299" y="1166"/>
                    </a:cubicBezTo>
                    <a:cubicBezTo>
                      <a:pt x="295" y="1182"/>
                      <a:pt x="284" y="1194"/>
                      <a:pt x="278" y="1210"/>
                    </a:cubicBezTo>
                    <a:cubicBezTo>
                      <a:pt x="271" y="1231"/>
                      <a:pt x="277" y="1252"/>
                      <a:pt x="276" y="1274"/>
                    </a:cubicBezTo>
                    <a:cubicBezTo>
                      <a:pt x="276" y="1286"/>
                      <a:pt x="273" y="1295"/>
                      <a:pt x="277" y="1307"/>
                    </a:cubicBezTo>
                    <a:cubicBezTo>
                      <a:pt x="281" y="1317"/>
                      <a:pt x="283" y="1321"/>
                      <a:pt x="283" y="1333"/>
                    </a:cubicBezTo>
                    <a:cubicBezTo>
                      <a:pt x="284" y="1347"/>
                      <a:pt x="278" y="1382"/>
                      <a:pt x="288" y="1392"/>
                    </a:cubicBezTo>
                    <a:cubicBezTo>
                      <a:pt x="282" y="1399"/>
                      <a:pt x="287" y="1438"/>
                      <a:pt x="298" y="1434"/>
                    </a:cubicBezTo>
                    <a:cubicBezTo>
                      <a:pt x="312" y="1429"/>
                      <a:pt x="292" y="1386"/>
                      <a:pt x="308" y="1388"/>
                    </a:cubicBezTo>
                    <a:cubicBezTo>
                      <a:pt x="317" y="1389"/>
                      <a:pt x="319" y="1431"/>
                      <a:pt x="316" y="1437"/>
                    </a:cubicBezTo>
                    <a:cubicBezTo>
                      <a:pt x="307" y="1454"/>
                      <a:pt x="274" y="1428"/>
                      <a:pt x="277" y="1456"/>
                    </a:cubicBezTo>
                    <a:cubicBezTo>
                      <a:pt x="284" y="1455"/>
                      <a:pt x="291" y="1455"/>
                      <a:pt x="292" y="1464"/>
                    </a:cubicBezTo>
                    <a:cubicBezTo>
                      <a:pt x="298" y="1462"/>
                      <a:pt x="304" y="1456"/>
                      <a:pt x="311" y="1456"/>
                    </a:cubicBezTo>
                    <a:cubicBezTo>
                      <a:pt x="314" y="1466"/>
                      <a:pt x="330" y="1478"/>
                      <a:pt x="317" y="1488"/>
                    </a:cubicBezTo>
                    <a:cubicBezTo>
                      <a:pt x="311" y="1479"/>
                      <a:pt x="305" y="1478"/>
                      <a:pt x="301" y="1488"/>
                    </a:cubicBezTo>
                    <a:cubicBezTo>
                      <a:pt x="296" y="1480"/>
                      <a:pt x="289" y="1481"/>
                      <a:pt x="280" y="1481"/>
                    </a:cubicBezTo>
                    <a:cubicBezTo>
                      <a:pt x="279" y="1490"/>
                      <a:pt x="288" y="1490"/>
                      <a:pt x="291" y="1496"/>
                    </a:cubicBezTo>
                    <a:cubicBezTo>
                      <a:pt x="294" y="1502"/>
                      <a:pt x="292" y="1514"/>
                      <a:pt x="290" y="1517"/>
                    </a:cubicBezTo>
                    <a:cubicBezTo>
                      <a:pt x="283" y="1526"/>
                      <a:pt x="277" y="1522"/>
                      <a:pt x="276" y="1535"/>
                    </a:cubicBezTo>
                    <a:cubicBezTo>
                      <a:pt x="276" y="1540"/>
                      <a:pt x="278" y="1549"/>
                      <a:pt x="281" y="1553"/>
                    </a:cubicBezTo>
                    <a:cubicBezTo>
                      <a:pt x="299" y="1552"/>
                      <a:pt x="309" y="1555"/>
                      <a:pt x="301" y="1571"/>
                    </a:cubicBezTo>
                    <a:cubicBezTo>
                      <a:pt x="293" y="1586"/>
                      <a:pt x="286" y="1595"/>
                      <a:pt x="298" y="1611"/>
                    </a:cubicBezTo>
                    <a:cubicBezTo>
                      <a:pt x="307" y="1622"/>
                      <a:pt x="307" y="1618"/>
                      <a:pt x="306" y="1631"/>
                    </a:cubicBezTo>
                    <a:cubicBezTo>
                      <a:pt x="306" y="1639"/>
                      <a:pt x="304" y="1646"/>
                      <a:pt x="302" y="1654"/>
                    </a:cubicBezTo>
                    <a:cubicBezTo>
                      <a:pt x="301" y="1658"/>
                      <a:pt x="297" y="1670"/>
                      <a:pt x="300" y="1675"/>
                    </a:cubicBezTo>
                    <a:cubicBezTo>
                      <a:pt x="302" y="1679"/>
                      <a:pt x="314" y="1681"/>
                      <a:pt x="318" y="1684"/>
                    </a:cubicBezTo>
                    <a:cubicBezTo>
                      <a:pt x="287" y="1698"/>
                      <a:pt x="340" y="1698"/>
                      <a:pt x="343" y="1703"/>
                    </a:cubicBezTo>
                    <a:cubicBezTo>
                      <a:pt x="349" y="1713"/>
                      <a:pt x="299" y="1702"/>
                      <a:pt x="336" y="1724"/>
                    </a:cubicBezTo>
                    <a:cubicBezTo>
                      <a:pt x="328" y="1724"/>
                      <a:pt x="327" y="1732"/>
                      <a:pt x="330" y="1738"/>
                    </a:cubicBezTo>
                    <a:cubicBezTo>
                      <a:pt x="340" y="1732"/>
                      <a:pt x="364" y="1741"/>
                      <a:pt x="363" y="1754"/>
                    </a:cubicBezTo>
                    <a:cubicBezTo>
                      <a:pt x="356" y="1751"/>
                      <a:pt x="351" y="1743"/>
                      <a:pt x="342" y="1745"/>
                    </a:cubicBezTo>
                    <a:cubicBezTo>
                      <a:pt x="350" y="1753"/>
                      <a:pt x="364" y="1760"/>
                      <a:pt x="369" y="1770"/>
                    </a:cubicBezTo>
                    <a:cubicBezTo>
                      <a:pt x="368" y="1771"/>
                      <a:pt x="366" y="1772"/>
                      <a:pt x="365" y="1773"/>
                    </a:cubicBezTo>
                    <a:cubicBezTo>
                      <a:pt x="373" y="1782"/>
                      <a:pt x="395" y="1786"/>
                      <a:pt x="408" y="1784"/>
                    </a:cubicBezTo>
                    <a:cubicBezTo>
                      <a:pt x="412" y="1783"/>
                      <a:pt x="424" y="1773"/>
                      <a:pt x="427" y="1782"/>
                    </a:cubicBezTo>
                    <a:cubicBezTo>
                      <a:pt x="430" y="1788"/>
                      <a:pt x="414" y="1788"/>
                      <a:pt x="410" y="1791"/>
                    </a:cubicBezTo>
                    <a:cubicBezTo>
                      <a:pt x="406" y="1789"/>
                      <a:pt x="404" y="1790"/>
                      <a:pt x="400" y="1791"/>
                    </a:cubicBezTo>
                    <a:cubicBezTo>
                      <a:pt x="403" y="1798"/>
                      <a:pt x="414" y="1796"/>
                      <a:pt x="421" y="1800"/>
                    </a:cubicBezTo>
                    <a:cubicBezTo>
                      <a:pt x="417" y="1802"/>
                      <a:pt x="418" y="1805"/>
                      <a:pt x="416" y="1807"/>
                    </a:cubicBezTo>
                    <a:cubicBezTo>
                      <a:pt x="427" y="1812"/>
                      <a:pt x="439" y="1806"/>
                      <a:pt x="450" y="1810"/>
                    </a:cubicBezTo>
                    <a:cubicBezTo>
                      <a:pt x="449" y="1811"/>
                      <a:pt x="449" y="1813"/>
                      <a:pt x="448" y="1814"/>
                    </a:cubicBezTo>
                    <a:cubicBezTo>
                      <a:pt x="456" y="1825"/>
                      <a:pt x="467" y="1824"/>
                      <a:pt x="479" y="1830"/>
                    </a:cubicBezTo>
                    <a:cubicBezTo>
                      <a:pt x="488" y="1835"/>
                      <a:pt x="502" y="1850"/>
                      <a:pt x="513" y="1845"/>
                    </a:cubicBezTo>
                    <a:cubicBezTo>
                      <a:pt x="511" y="1842"/>
                      <a:pt x="504" y="1829"/>
                      <a:pt x="503" y="1826"/>
                    </a:cubicBezTo>
                    <a:cubicBezTo>
                      <a:pt x="499" y="1813"/>
                      <a:pt x="503" y="1817"/>
                      <a:pt x="515" y="1813"/>
                    </a:cubicBezTo>
                    <a:cubicBezTo>
                      <a:pt x="520" y="1811"/>
                      <a:pt x="532" y="1808"/>
                      <a:pt x="529" y="1799"/>
                    </a:cubicBezTo>
                    <a:cubicBezTo>
                      <a:pt x="527" y="1794"/>
                      <a:pt x="512" y="1795"/>
                      <a:pt x="508" y="1794"/>
                    </a:cubicBezTo>
                    <a:cubicBezTo>
                      <a:pt x="507" y="1794"/>
                      <a:pt x="507" y="1794"/>
                      <a:pt x="507" y="1794"/>
                    </a:cubicBezTo>
                    <a:cubicBezTo>
                      <a:pt x="497" y="1792"/>
                      <a:pt x="493" y="1791"/>
                      <a:pt x="492" y="1781"/>
                    </a:cubicBezTo>
                    <a:cubicBezTo>
                      <a:pt x="492" y="1777"/>
                      <a:pt x="497" y="1773"/>
                      <a:pt x="496" y="1769"/>
                    </a:cubicBezTo>
                    <a:cubicBezTo>
                      <a:pt x="495" y="1763"/>
                      <a:pt x="490" y="1762"/>
                      <a:pt x="488" y="1759"/>
                    </a:cubicBezTo>
                    <a:cubicBezTo>
                      <a:pt x="484" y="1751"/>
                      <a:pt x="485" y="1744"/>
                      <a:pt x="477" y="1738"/>
                    </a:cubicBezTo>
                    <a:cubicBezTo>
                      <a:pt x="470" y="1733"/>
                      <a:pt x="462" y="1734"/>
                      <a:pt x="453" y="1734"/>
                    </a:cubicBezTo>
                    <a:cubicBezTo>
                      <a:pt x="457" y="1726"/>
                      <a:pt x="462" y="1725"/>
                      <a:pt x="463" y="1717"/>
                    </a:cubicBezTo>
                    <a:cubicBezTo>
                      <a:pt x="463" y="1713"/>
                      <a:pt x="460" y="1700"/>
                      <a:pt x="458" y="1695"/>
                    </a:cubicBezTo>
                    <a:cubicBezTo>
                      <a:pt x="455" y="1685"/>
                      <a:pt x="450" y="1681"/>
                      <a:pt x="452" y="1670"/>
                    </a:cubicBezTo>
                    <a:cubicBezTo>
                      <a:pt x="454" y="1659"/>
                      <a:pt x="459" y="1657"/>
                      <a:pt x="465" y="1650"/>
                    </a:cubicBezTo>
                    <a:cubicBezTo>
                      <a:pt x="477" y="1637"/>
                      <a:pt x="472" y="1622"/>
                      <a:pt x="480" y="1607"/>
                    </a:cubicBezTo>
                    <a:cubicBezTo>
                      <a:pt x="484" y="1599"/>
                      <a:pt x="487" y="1596"/>
                      <a:pt x="487" y="1587"/>
                    </a:cubicBezTo>
                    <a:cubicBezTo>
                      <a:pt x="486" y="1576"/>
                      <a:pt x="481" y="1572"/>
                      <a:pt x="487" y="1562"/>
                    </a:cubicBezTo>
                    <a:cubicBezTo>
                      <a:pt x="491" y="1556"/>
                      <a:pt x="501" y="1554"/>
                      <a:pt x="497" y="1545"/>
                    </a:cubicBezTo>
                    <a:cubicBezTo>
                      <a:pt x="495" y="1541"/>
                      <a:pt x="489" y="1540"/>
                      <a:pt x="485" y="1538"/>
                    </a:cubicBezTo>
                    <a:cubicBezTo>
                      <a:pt x="476" y="1532"/>
                      <a:pt x="466" y="1529"/>
                      <a:pt x="458" y="1521"/>
                    </a:cubicBezTo>
                    <a:cubicBezTo>
                      <a:pt x="438" y="1502"/>
                      <a:pt x="464" y="1487"/>
                      <a:pt x="480" y="1475"/>
                    </a:cubicBezTo>
                    <a:cubicBezTo>
                      <a:pt x="491" y="1468"/>
                      <a:pt x="492" y="1468"/>
                      <a:pt x="493" y="1456"/>
                    </a:cubicBezTo>
                    <a:cubicBezTo>
                      <a:pt x="495" y="1444"/>
                      <a:pt x="496" y="1431"/>
                      <a:pt x="497" y="1420"/>
                    </a:cubicBezTo>
                    <a:cubicBezTo>
                      <a:pt x="498" y="1407"/>
                      <a:pt x="500" y="1400"/>
                      <a:pt x="493" y="1389"/>
                    </a:cubicBezTo>
                    <a:cubicBezTo>
                      <a:pt x="487" y="1378"/>
                      <a:pt x="485" y="1374"/>
                      <a:pt x="486" y="1360"/>
                    </a:cubicBezTo>
                    <a:cubicBezTo>
                      <a:pt x="496" y="1374"/>
                      <a:pt x="501" y="1356"/>
                      <a:pt x="501" y="1346"/>
                    </a:cubicBezTo>
                    <a:cubicBezTo>
                      <a:pt x="501" y="1333"/>
                      <a:pt x="495" y="1323"/>
                      <a:pt x="499" y="1310"/>
                    </a:cubicBezTo>
                    <a:cubicBezTo>
                      <a:pt x="504" y="1291"/>
                      <a:pt x="534" y="1290"/>
                      <a:pt x="552" y="1289"/>
                    </a:cubicBezTo>
                    <a:cubicBezTo>
                      <a:pt x="578" y="1287"/>
                      <a:pt x="590" y="1271"/>
                      <a:pt x="605" y="1251"/>
                    </a:cubicBezTo>
                    <a:cubicBezTo>
                      <a:pt x="621" y="1230"/>
                      <a:pt x="614" y="1218"/>
                      <a:pt x="605" y="1196"/>
                    </a:cubicBezTo>
                    <a:cubicBezTo>
                      <a:pt x="597" y="1178"/>
                      <a:pt x="570" y="1175"/>
                      <a:pt x="564" y="1153"/>
                    </a:cubicBezTo>
                    <a:cubicBezTo>
                      <a:pt x="569" y="1155"/>
                      <a:pt x="580" y="1158"/>
                      <a:pt x="594" y="1162"/>
                    </a:cubicBezTo>
                    <a:cubicBezTo>
                      <a:pt x="625" y="1170"/>
                      <a:pt x="669" y="1175"/>
                      <a:pt x="666" y="1151"/>
                    </a:cubicBezTo>
                    <a:cubicBezTo>
                      <a:pt x="689" y="1152"/>
                      <a:pt x="697" y="1127"/>
                      <a:pt x="703" y="1111"/>
                    </a:cubicBezTo>
                    <a:cubicBezTo>
                      <a:pt x="704" y="1109"/>
                      <a:pt x="704" y="1108"/>
                      <a:pt x="705" y="1107"/>
                    </a:cubicBezTo>
                    <a:cubicBezTo>
                      <a:pt x="713" y="1085"/>
                      <a:pt x="727" y="1069"/>
                      <a:pt x="740" y="1051"/>
                    </a:cubicBezTo>
                    <a:cubicBezTo>
                      <a:pt x="752" y="1034"/>
                      <a:pt x="760" y="1007"/>
                      <a:pt x="769" y="988"/>
                    </a:cubicBezTo>
                    <a:cubicBezTo>
                      <a:pt x="779" y="966"/>
                      <a:pt x="766" y="941"/>
                      <a:pt x="782" y="921"/>
                    </a:cubicBezTo>
                    <a:cubicBezTo>
                      <a:pt x="788" y="912"/>
                      <a:pt x="794" y="900"/>
                      <a:pt x="802" y="893"/>
                    </a:cubicBezTo>
                    <a:cubicBezTo>
                      <a:pt x="810" y="885"/>
                      <a:pt x="822" y="885"/>
                      <a:pt x="831" y="878"/>
                    </a:cubicBezTo>
                    <a:cubicBezTo>
                      <a:pt x="842" y="870"/>
                      <a:pt x="843" y="865"/>
                      <a:pt x="857" y="863"/>
                    </a:cubicBezTo>
                    <a:cubicBezTo>
                      <a:pt x="871" y="863"/>
                      <a:pt x="874" y="857"/>
                      <a:pt x="886" y="853"/>
                    </a:cubicBezTo>
                    <a:cubicBezTo>
                      <a:pt x="896" y="849"/>
                      <a:pt x="907" y="853"/>
                      <a:pt x="916" y="846"/>
                    </a:cubicBezTo>
                    <a:cubicBezTo>
                      <a:pt x="924" y="840"/>
                      <a:pt x="933" y="826"/>
                      <a:pt x="940" y="818"/>
                    </a:cubicBezTo>
                    <a:cubicBezTo>
                      <a:pt x="947" y="808"/>
                      <a:pt x="951" y="796"/>
                      <a:pt x="957" y="785"/>
                    </a:cubicBezTo>
                    <a:cubicBezTo>
                      <a:pt x="964" y="772"/>
                      <a:pt x="973" y="761"/>
                      <a:pt x="979" y="747"/>
                    </a:cubicBezTo>
                    <a:cubicBezTo>
                      <a:pt x="985" y="733"/>
                      <a:pt x="979" y="726"/>
                      <a:pt x="977" y="712"/>
                    </a:cubicBezTo>
                    <a:cubicBezTo>
                      <a:pt x="975" y="701"/>
                      <a:pt x="978" y="688"/>
                      <a:pt x="978" y="676"/>
                    </a:cubicBezTo>
                    <a:cubicBezTo>
                      <a:pt x="980" y="654"/>
                      <a:pt x="975" y="627"/>
                      <a:pt x="991" y="609"/>
                    </a:cubicBezTo>
                    <a:cubicBezTo>
                      <a:pt x="999" y="601"/>
                      <a:pt x="1009" y="594"/>
                      <a:pt x="1016" y="585"/>
                    </a:cubicBezTo>
                    <a:cubicBezTo>
                      <a:pt x="1025" y="575"/>
                      <a:pt x="1025" y="564"/>
                      <a:pt x="1033" y="553"/>
                    </a:cubicBezTo>
                    <a:cubicBezTo>
                      <a:pt x="1046" y="536"/>
                      <a:pt x="1069" y="530"/>
                      <a:pt x="1077" y="507"/>
                    </a:cubicBezTo>
                    <a:cubicBezTo>
                      <a:pt x="1081" y="496"/>
                      <a:pt x="1078" y="484"/>
                      <a:pt x="1079" y="4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866299" y="3413629"/>
              <a:ext cx="1306101" cy="1178302"/>
              <a:chOff x="3619501" y="3248025"/>
              <a:chExt cx="811213" cy="731838"/>
            </a:xfrm>
            <a:grpFill/>
          </p:grpSpPr>
          <p:sp>
            <p:nvSpPr>
              <p:cNvPr id="99" name="Freeform 7"/>
              <p:cNvSpPr>
                <a:spLocks/>
              </p:cNvSpPr>
              <p:nvPr/>
            </p:nvSpPr>
            <p:spPr bwMode="auto">
              <a:xfrm>
                <a:off x="3938588" y="3813175"/>
                <a:ext cx="49213" cy="66675"/>
              </a:xfrm>
              <a:custGeom>
                <a:avLst/>
                <a:gdLst>
                  <a:gd name="T0" fmla="*/ 74 w 100"/>
                  <a:gd name="T1" fmla="*/ 33 h 137"/>
                  <a:gd name="T2" fmla="*/ 43 w 100"/>
                  <a:gd name="T3" fmla="*/ 34 h 137"/>
                  <a:gd name="T4" fmla="*/ 8 w 100"/>
                  <a:gd name="T5" fmla="*/ 36 h 137"/>
                  <a:gd name="T6" fmla="*/ 9 w 100"/>
                  <a:gd name="T7" fmla="*/ 68 h 137"/>
                  <a:gd name="T8" fmla="*/ 0 w 100"/>
                  <a:gd name="T9" fmla="*/ 99 h 137"/>
                  <a:gd name="T10" fmla="*/ 43 w 100"/>
                  <a:gd name="T11" fmla="*/ 124 h 137"/>
                  <a:gd name="T12" fmla="*/ 69 w 100"/>
                  <a:gd name="T13" fmla="*/ 96 h 137"/>
                  <a:gd name="T14" fmla="*/ 87 w 100"/>
                  <a:gd name="T15" fmla="*/ 60 h 137"/>
                  <a:gd name="T16" fmla="*/ 92 w 100"/>
                  <a:gd name="T17" fmla="*/ 37 h 137"/>
                  <a:gd name="T18" fmla="*/ 74 w 100"/>
                  <a:gd name="T19" fmla="*/ 3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37">
                    <a:moveTo>
                      <a:pt x="74" y="33"/>
                    </a:moveTo>
                    <a:cubicBezTo>
                      <a:pt x="65" y="36"/>
                      <a:pt x="52" y="35"/>
                      <a:pt x="43" y="34"/>
                    </a:cubicBezTo>
                    <a:cubicBezTo>
                      <a:pt x="24" y="30"/>
                      <a:pt x="10" y="0"/>
                      <a:pt x="8" y="36"/>
                    </a:cubicBezTo>
                    <a:cubicBezTo>
                      <a:pt x="8" y="46"/>
                      <a:pt x="11" y="58"/>
                      <a:pt x="9" y="68"/>
                    </a:cubicBezTo>
                    <a:cubicBezTo>
                      <a:pt x="7" y="79"/>
                      <a:pt x="0" y="86"/>
                      <a:pt x="0" y="99"/>
                    </a:cubicBezTo>
                    <a:cubicBezTo>
                      <a:pt x="0" y="122"/>
                      <a:pt x="25" y="137"/>
                      <a:pt x="43" y="124"/>
                    </a:cubicBezTo>
                    <a:cubicBezTo>
                      <a:pt x="54" y="115"/>
                      <a:pt x="63" y="109"/>
                      <a:pt x="69" y="96"/>
                    </a:cubicBezTo>
                    <a:cubicBezTo>
                      <a:pt x="75" y="85"/>
                      <a:pt x="80" y="70"/>
                      <a:pt x="87" y="60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100" y="21"/>
                      <a:pt x="79" y="32"/>
                      <a:pt x="74" y="3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0" name="Freeform 8"/>
              <p:cNvSpPr>
                <a:spLocks/>
              </p:cNvSpPr>
              <p:nvPr/>
            </p:nvSpPr>
            <p:spPr bwMode="auto">
              <a:xfrm>
                <a:off x="3981451" y="3805238"/>
                <a:ext cx="9525" cy="17463"/>
              </a:xfrm>
              <a:custGeom>
                <a:avLst/>
                <a:gdLst>
                  <a:gd name="T0" fmla="*/ 3 w 19"/>
                  <a:gd name="T1" fmla="*/ 9 h 37"/>
                  <a:gd name="T2" fmla="*/ 7 w 19"/>
                  <a:gd name="T3" fmla="*/ 36 h 37"/>
                  <a:gd name="T4" fmla="*/ 19 w 19"/>
                  <a:gd name="T5" fmla="*/ 29 h 37"/>
                  <a:gd name="T6" fmla="*/ 17 w 19"/>
                  <a:gd name="T7" fmla="*/ 19 h 37"/>
                  <a:gd name="T8" fmla="*/ 3 w 1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7">
                    <a:moveTo>
                      <a:pt x="3" y="9"/>
                    </a:moveTo>
                    <a:cubicBezTo>
                      <a:pt x="0" y="15"/>
                      <a:pt x="6" y="30"/>
                      <a:pt x="7" y="36"/>
                    </a:cubicBezTo>
                    <a:cubicBezTo>
                      <a:pt x="12" y="37"/>
                      <a:pt x="16" y="34"/>
                      <a:pt x="19" y="2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5" y="13"/>
                      <a:pt x="8" y="0"/>
                      <a:pt x="3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3935413" y="3802063"/>
                <a:ext cx="9525" cy="12700"/>
              </a:xfrm>
              <a:custGeom>
                <a:avLst/>
                <a:gdLst>
                  <a:gd name="T0" fmla="*/ 9 w 18"/>
                  <a:gd name="T1" fmla="*/ 24 h 25"/>
                  <a:gd name="T2" fmla="*/ 17 w 18"/>
                  <a:gd name="T3" fmla="*/ 12 h 25"/>
                  <a:gd name="T4" fmla="*/ 4 w 18"/>
                  <a:gd name="T5" fmla="*/ 5 h 25"/>
                  <a:gd name="T6" fmla="*/ 1 w 18"/>
                  <a:gd name="T7" fmla="*/ 25 h 25"/>
                  <a:gd name="T8" fmla="*/ 9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9" y="24"/>
                    </a:move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3"/>
                      <a:pt x="10" y="0"/>
                      <a:pt x="4" y="5"/>
                    </a:cubicBezTo>
                    <a:cubicBezTo>
                      <a:pt x="0" y="8"/>
                      <a:pt x="0" y="19"/>
                      <a:pt x="1" y="25"/>
                    </a:cubicBezTo>
                    <a:cubicBezTo>
                      <a:pt x="4" y="23"/>
                      <a:pt x="9" y="22"/>
                      <a:pt x="9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2" name="Freeform 10"/>
              <p:cNvSpPr>
                <a:spLocks/>
              </p:cNvSpPr>
              <p:nvPr/>
            </p:nvSpPr>
            <p:spPr bwMode="auto">
              <a:xfrm>
                <a:off x="4159251" y="3846513"/>
                <a:ext cx="119063" cy="122238"/>
              </a:xfrm>
              <a:custGeom>
                <a:avLst/>
                <a:gdLst>
                  <a:gd name="T0" fmla="*/ 231 w 241"/>
                  <a:gd name="T1" fmla="*/ 47 h 248"/>
                  <a:gd name="T2" fmla="*/ 214 w 241"/>
                  <a:gd name="T3" fmla="*/ 37 h 248"/>
                  <a:gd name="T4" fmla="*/ 211 w 241"/>
                  <a:gd name="T5" fmla="*/ 7 h 248"/>
                  <a:gd name="T6" fmla="*/ 197 w 241"/>
                  <a:gd name="T7" fmla="*/ 27 h 248"/>
                  <a:gd name="T8" fmla="*/ 163 w 241"/>
                  <a:gd name="T9" fmla="*/ 73 h 248"/>
                  <a:gd name="T10" fmla="*/ 119 w 241"/>
                  <a:gd name="T11" fmla="*/ 116 h 248"/>
                  <a:gd name="T12" fmla="*/ 59 w 241"/>
                  <a:gd name="T13" fmla="*/ 147 h 248"/>
                  <a:gd name="T14" fmla="*/ 17 w 241"/>
                  <a:gd name="T15" fmla="*/ 188 h 248"/>
                  <a:gd name="T16" fmla="*/ 1 w 241"/>
                  <a:gd name="T17" fmla="*/ 215 h 248"/>
                  <a:gd name="T18" fmla="*/ 7 w 241"/>
                  <a:gd name="T19" fmla="*/ 228 h 248"/>
                  <a:gd name="T20" fmla="*/ 21 w 241"/>
                  <a:gd name="T21" fmla="*/ 226 h 248"/>
                  <a:gd name="T22" fmla="*/ 40 w 241"/>
                  <a:gd name="T23" fmla="*/ 246 h 248"/>
                  <a:gd name="T24" fmla="*/ 86 w 241"/>
                  <a:gd name="T25" fmla="*/ 216 h 248"/>
                  <a:gd name="T26" fmla="*/ 124 w 241"/>
                  <a:gd name="T27" fmla="*/ 166 h 248"/>
                  <a:gd name="T28" fmla="*/ 166 w 241"/>
                  <a:gd name="T29" fmla="*/ 120 h 248"/>
                  <a:gd name="T30" fmla="*/ 218 w 241"/>
                  <a:gd name="T31" fmla="*/ 79 h 248"/>
                  <a:gd name="T32" fmla="*/ 241 w 241"/>
                  <a:gd name="T33" fmla="*/ 47 h 248"/>
                  <a:gd name="T34" fmla="*/ 231 w 241"/>
                  <a:gd name="T35" fmla="*/ 4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248">
                    <a:moveTo>
                      <a:pt x="231" y="47"/>
                    </a:moveTo>
                    <a:cubicBezTo>
                      <a:pt x="225" y="44"/>
                      <a:pt x="224" y="28"/>
                      <a:pt x="214" y="37"/>
                    </a:cubicBezTo>
                    <a:cubicBezTo>
                      <a:pt x="213" y="33"/>
                      <a:pt x="214" y="9"/>
                      <a:pt x="211" y="7"/>
                    </a:cubicBezTo>
                    <a:cubicBezTo>
                      <a:pt x="202" y="0"/>
                      <a:pt x="199" y="22"/>
                      <a:pt x="197" y="27"/>
                    </a:cubicBezTo>
                    <a:cubicBezTo>
                      <a:pt x="190" y="43"/>
                      <a:pt x="174" y="59"/>
                      <a:pt x="163" y="73"/>
                    </a:cubicBezTo>
                    <a:cubicBezTo>
                      <a:pt x="149" y="89"/>
                      <a:pt x="136" y="103"/>
                      <a:pt x="119" y="116"/>
                    </a:cubicBezTo>
                    <a:cubicBezTo>
                      <a:pt x="100" y="132"/>
                      <a:pt x="78" y="133"/>
                      <a:pt x="59" y="147"/>
                    </a:cubicBezTo>
                    <a:cubicBezTo>
                      <a:pt x="44" y="159"/>
                      <a:pt x="30" y="174"/>
                      <a:pt x="17" y="188"/>
                    </a:cubicBezTo>
                    <a:cubicBezTo>
                      <a:pt x="9" y="197"/>
                      <a:pt x="1" y="203"/>
                      <a:pt x="1" y="215"/>
                    </a:cubicBezTo>
                    <a:cubicBezTo>
                      <a:pt x="1" y="222"/>
                      <a:pt x="0" y="225"/>
                      <a:pt x="7" y="228"/>
                    </a:cubicBezTo>
                    <a:cubicBezTo>
                      <a:pt x="12" y="231"/>
                      <a:pt x="18" y="224"/>
                      <a:pt x="21" y="226"/>
                    </a:cubicBezTo>
                    <a:cubicBezTo>
                      <a:pt x="32" y="229"/>
                      <a:pt x="28" y="244"/>
                      <a:pt x="40" y="246"/>
                    </a:cubicBezTo>
                    <a:cubicBezTo>
                      <a:pt x="53" y="248"/>
                      <a:pt x="77" y="223"/>
                      <a:pt x="86" y="216"/>
                    </a:cubicBezTo>
                    <a:cubicBezTo>
                      <a:pt x="103" y="202"/>
                      <a:pt x="117" y="186"/>
                      <a:pt x="124" y="166"/>
                    </a:cubicBezTo>
                    <a:cubicBezTo>
                      <a:pt x="130" y="145"/>
                      <a:pt x="150" y="134"/>
                      <a:pt x="166" y="120"/>
                    </a:cubicBezTo>
                    <a:cubicBezTo>
                      <a:pt x="181" y="105"/>
                      <a:pt x="204" y="95"/>
                      <a:pt x="218" y="79"/>
                    </a:cubicBezTo>
                    <a:cubicBezTo>
                      <a:pt x="225" y="71"/>
                      <a:pt x="230" y="55"/>
                      <a:pt x="241" y="47"/>
                    </a:cubicBezTo>
                    <a:cubicBezTo>
                      <a:pt x="237" y="48"/>
                      <a:pt x="233" y="48"/>
                      <a:pt x="231" y="4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3" name="Freeform 11"/>
              <p:cNvSpPr>
                <a:spLocks/>
              </p:cNvSpPr>
              <p:nvPr/>
            </p:nvSpPr>
            <p:spPr bwMode="auto">
              <a:xfrm>
                <a:off x="4281488" y="3740150"/>
                <a:ext cx="65088" cy="134938"/>
              </a:xfrm>
              <a:custGeom>
                <a:avLst/>
                <a:gdLst>
                  <a:gd name="T0" fmla="*/ 77 w 130"/>
                  <a:gd name="T1" fmla="*/ 127 h 275"/>
                  <a:gd name="T2" fmla="*/ 74 w 130"/>
                  <a:gd name="T3" fmla="*/ 88 h 275"/>
                  <a:gd name="T4" fmla="*/ 65 w 130"/>
                  <a:gd name="T5" fmla="*/ 97 h 275"/>
                  <a:gd name="T6" fmla="*/ 50 w 130"/>
                  <a:gd name="T7" fmla="*/ 73 h 275"/>
                  <a:gd name="T8" fmla="*/ 47 w 130"/>
                  <a:gd name="T9" fmla="*/ 57 h 275"/>
                  <a:gd name="T10" fmla="*/ 54 w 130"/>
                  <a:gd name="T11" fmla="*/ 42 h 275"/>
                  <a:gd name="T12" fmla="*/ 37 w 130"/>
                  <a:gd name="T13" fmla="*/ 21 h 275"/>
                  <a:gd name="T14" fmla="*/ 24 w 130"/>
                  <a:gd name="T15" fmla="*/ 0 h 275"/>
                  <a:gd name="T16" fmla="*/ 41 w 130"/>
                  <a:gd name="T17" fmla="*/ 64 h 275"/>
                  <a:gd name="T18" fmla="*/ 45 w 130"/>
                  <a:gd name="T19" fmla="*/ 126 h 275"/>
                  <a:gd name="T20" fmla="*/ 14 w 130"/>
                  <a:gd name="T21" fmla="*/ 176 h 275"/>
                  <a:gd name="T22" fmla="*/ 3 w 130"/>
                  <a:gd name="T23" fmla="*/ 180 h 275"/>
                  <a:gd name="T24" fmla="*/ 7 w 130"/>
                  <a:gd name="T25" fmla="*/ 194 h 275"/>
                  <a:gd name="T26" fmla="*/ 22 w 130"/>
                  <a:gd name="T27" fmla="*/ 213 h 275"/>
                  <a:gd name="T28" fmla="*/ 5 w 130"/>
                  <a:gd name="T29" fmla="*/ 258 h 275"/>
                  <a:gd name="T30" fmla="*/ 5 w 130"/>
                  <a:gd name="T31" fmla="*/ 258 h 275"/>
                  <a:gd name="T32" fmla="*/ 5 w 130"/>
                  <a:gd name="T33" fmla="*/ 258 h 275"/>
                  <a:gd name="T34" fmla="*/ 17 w 130"/>
                  <a:gd name="T35" fmla="*/ 271 h 275"/>
                  <a:gd name="T36" fmla="*/ 32 w 130"/>
                  <a:gd name="T37" fmla="*/ 258 h 275"/>
                  <a:gd name="T38" fmla="*/ 65 w 130"/>
                  <a:gd name="T39" fmla="*/ 218 h 275"/>
                  <a:gd name="T40" fmla="*/ 90 w 130"/>
                  <a:gd name="T41" fmla="*/ 171 h 275"/>
                  <a:gd name="T42" fmla="*/ 123 w 130"/>
                  <a:gd name="T43" fmla="*/ 118 h 275"/>
                  <a:gd name="T44" fmla="*/ 77 w 130"/>
                  <a:gd name="T45" fmla="*/ 127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" h="275">
                    <a:moveTo>
                      <a:pt x="77" y="127"/>
                    </a:moveTo>
                    <a:cubicBezTo>
                      <a:pt x="69" y="115"/>
                      <a:pt x="75" y="101"/>
                      <a:pt x="74" y="88"/>
                    </a:cubicBezTo>
                    <a:cubicBezTo>
                      <a:pt x="73" y="65"/>
                      <a:pt x="61" y="83"/>
                      <a:pt x="65" y="97"/>
                    </a:cubicBezTo>
                    <a:cubicBezTo>
                      <a:pt x="53" y="97"/>
                      <a:pt x="52" y="82"/>
                      <a:pt x="50" y="73"/>
                    </a:cubicBezTo>
                    <a:cubicBezTo>
                      <a:pt x="49" y="68"/>
                      <a:pt x="47" y="63"/>
                      <a:pt x="47" y="57"/>
                    </a:cubicBezTo>
                    <a:cubicBezTo>
                      <a:pt x="48" y="52"/>
                      <a:pt x="53" y="47"/>
                      <a:pt x="54" y="42"/>
                    </a:cubicBezTo>
                    <a:cubicBezTo>
                      <a:pt x="55" y="28"/>
                      <a:pt x="44" y="29"/>
                      <a:pt x="37" y="21"/>
                    </a:cubicBezTo>
                    <a:cubicBezTo>
                      <a:pt x="31" y="14"/>
                      <a:pt x="33" y="1"/>
                      <a:pt x="24" y="0"/>
                    </a:cubicBezTo>
                    <a:cubicBezTo>
                      <a:pt x="22" y="21"/>
                      <a:pt x="33" y="45"/>
                      <a:pt x="41" y="64"/>
                    </a:cubicBezTo>
                    <a:cubicBezTo>
                      <a:pt x="49" y="83"/>
                      <a:pt x="50" y="107"/>
                      <a:pt x="45" y="126"/>
                    </a:cubicBezTo>
                    <a:cubicBezTo>
                      <a:pt x="41" y="144"/>
                      <a:pt x="32" y="169"/>
                      <a:pt x="14" y="176"/>
                    </a:cubicBezTo>
                    <a:cubicBezTo>
                      <a:pt x="8" y="179"/>
                      <a:pt x="7" y="172"/>
                      <a:pt x="3" y="180"/>
                    </a:cubicBezTo>
                    <a:cubicBezTo>
                      <a:pt x="0" y="186"/>
                      <a:pt x="4" y="189"/>
                      <a:pt x="7" y="194"/>
                    </a:cubicBezTo>
                    <a:cubicBezTo>
                      <a:pt x="13" y="202"/>
                      <a:pt x="19" y="203"/>
                      <a:pt x="22" y="213"/>
                    </a:cubicBezTo>
                    <a:cubicBezTo>
                      <a:pt x="27" y="230"/>
                      <a:pt x="19" y="24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7" y="261"/>
                      <a:pt x="14" y="270"/>
                      <a:pt x="17" y="271"/>
                    </a:cubicBezTo>
                    <a:cubicBezTo>
                      <a:pt x="27" y="275"/>
                      <a:pt x="27" y="266"/>
                      <a:pt x="32" y="258"/>
                    </a:cubicBezTo>
                    <a:cubicBezTo>
                      <a:pt x="40" y="241"/>
                      <a:pt x="56" y="233"/>
                      <a:pt x="65" y="218"/>
                    </a:cubicBezTo>
                    <a:cubicBezTo>
                      <a:pt x="72" y="205"/>
                      <a:pt x="76" y="177"/>
                      <a:pt x="90" y="171"/>
                    </a:cubicBezTo>
                    <a:cubicBezTo>
                      <a:pt x="124" y="155"/>
                      <a:pt x="130" y="132"/>
                      <a:pt x="123" y="118"/>
                    </a:cubicBezTo>
                    <a:cubicBezTo>
                      <a:pt x="108" y="130"/>
                      <a:pt x="93" y="154"/>
                      <a:pt x="77" y="1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4" name="Freeform 12"/>
              <p:cNvSpPr>
                <a:spLocks/>
              </p:cNvSpPr>
              <p:nvPr/>
            </p:nvSpPr>
            <p:spPr bwMode="auto">
              <a:xfrm>
                <a:off x="4278313" y="3867150"/>
                <a:ext cx="6350" cy="1588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12 w 1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7" y="0"/>
                      <a:pt x="3" y="2"/>
                      <a:pt x="0" y="4"/>
                    </a:cubicBezTo>
                    <a:cubicBezTo>
                      <a:pt x="4" y="3"/>
                      <a:pt x="9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4160838" y="3959225"/>
                <a:ext cx="11113" cy="20638"/>
              </a:xfrm>
              <a:custGeom>
                <a:avLst/>
                <a:gdLst>
                  <a:gd name="T0" fmla="*/ 2 w 24"/>
                  <a:gd name="T1" fmla="*/ 40 h 42"/>
                  <a:gd name="T2" fmla="*/ 20 w 24"/>
                  <a:gd name="T3" fmla="*/ 27 h 42"/>
                  <a:gd name="T4" fmla="*/ 24 w 24"/>
                  <a:gd name="T5" fmla="*/ 16 h 42"/>
                  <a:gd name="T6" fmla="*/ 2 w 24"/>
                  <a:gd name="T7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" y="40"/>
                    </a:moveTo>
                    <a:cubicBezTo>
                      <a:pt x="12" y="42"/>
                      <a:pt x="15" y="32"/>
                      <a:pt x="20" y="2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0"/>
                      <a:pt x="0" y="31"/>
                      <a:pt x="2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6" name="Freeform 14"/>
              <p:cNvSpPr>
                <a:spLocks/>
              </p:cNvSpPr>
              <p:nvPr/>
            </p:nvSpPr>
            <p:spPr bwMode="auto">
              <a:xfrm>
                <a:off x="4224338" y="3500438"/>
                <a:ext cx="42863" cy="44450"/>
              </a:xfrm>
              <a:custGeom>
                <a:avLst/>
                <a:gdLst>
                  <a:gd name="T0" fmla="*/ 21 w 89"/>
                  <a:gd name="T1" fmla="*/ 30 h 91"/>
                  <a:gd name="T2" fmla="*/ 38 w 89"/>
                  <a:gd name="T3" fmla="*/ 50 h 91"/>
                  <a:gd name="T4" fmla="*/ 60 w 89"/>
                  <a:gd name="T5" fmla="*/ 71 h 91"/>
                  <a:gd name="T6" fmla="*/ 74 w 89"/>
                  <a:gd name="T7" fmla="*/ 91 h 91"/>
                  <a:gd name="T8" fmla="*/ 85 w 89"/>
                  <a:gd name="T9" fmla="*/ 79 h 91"/>
                  <a:gd name="T10" fmla="*/ 48 w 89"/>
                  <a:gd name="T11" fmla="*/ 39 h 91"/>
                  <a:gd name="T12" fmla="*/ 44 w 89"/>
                  <a:gd name="T13" fmla="*/ 26 h 91"/>
                  <a:gd name="T14" fmla="*/ 21 w 89"/>
                  <a:gd name="T15" fmla="*/ 15 h 91"/>
                  <a:gd name="T16" fmla="*/ 6 w 89"/>
                  <a:gd name="T17" fmla="*/ 10 h 91"/>
                  <a:gd name="T18" fmla="*/ 21 w 89"/>
                  <a:gd name="T19" fmla="*/ 3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91">
                    <a:moveTo>
                      <a:pt x="21" y="30"/>
                    </a:moveTo>
                    <a:cubicBezTo>
                      <a:pt x="28" y="35"/>
                      <a:pt x="33" y="44"/>
                      <a:pt x="38" y="50"/>
                    </a:cubicBezTo>
                    <a:cubicBezTo>
                      <a:pt x="45" y="59"/>
                      <a:pt x="52" y="64"/>
                      <a:pt x="60" y="71"/>
                    </a:cubicBezTo>
                    <a:cubicBezTo>
                      <a:pt x="65" y="77"/>
                      <a:pt x="68" y="86"/>
                      <a:pt x="74" y="91"/>
                    </a:cubicBezTo>
                    <a:cubicBezTo>
                      <a:pt x="73" y="83"/>
                      <a:pt x="76" y="77"/>
                      <a:pt x="85" y="79"/>
                    </a:cubicBezTo>
                    <a:cubicBezTo>
                      <a:pt x="89" y="64"/>
                      <a:pt x="55" y="51"/>
                      <a:pt x="48" y="39"/>
                    </a:cubicBezTo>
                    <a:cubicBezTo>
                      <a:pt x="49" y="38"/>
                      <a:pt x="44" y="26"/>
                      <a:pt x="44" y="26"/>
                    </a:cubicBezTo>
                    <a:cubicBezTo>
                      <a:pt x="39" y="22"/>
                      <a:pt x="18" y="0"/>
                      <a:pt x="21" y="15"/>
                    </a:cubicBezTo>
                    <a:cubicBezTo>
                      <a:pt x="15" y="15"/>
                      <a:pt x="11" y="12"/>
                      <a:pt x="6" y="10"/>
                    </a:cubicBezTo>
                    <a:cubicBezTo>
                      <a:pt x="0" y="20"/>
                      <a:pt x="15" y="24"/>
                      <a:pt x="21" y="3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7" name="Freeform 15"/>
              <p:cNvSpPr>
                <a:spLocks/>
              </p:cNvSpPr>
              <p:nvPr/>
            </p:nvSpPr>
            <p:spPr bwMode="auto">
              <a:xfrm>
                <a:off x="4410076" y="3452813"/>
                <a:ext cx="20638" cy="17463"/>
              </a:xfrm>
              <a:custGeom>
                <a:avLst/>
                <a:gdLst>
                  <a:gd name="T0" fmla="*/ 32 w 42"/>
                  <a:gd name="T1" fmla="*/ 8 h 35"/>
                  <a:gd name="T2" fmla="*/ 0 w 42"/>
                  <a:gd name="T3" fmla="*/ 24 h 35"/>
                  <a:gd name="T4" fmla="*/ 5 w 42"/>
                  <a:gd name="T5" fmla="*/ 35 h 35"/>
                  <a:gd name="T6" fmla="*/ 32 w 42"/>
                  <a:gd name="T7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32" y="8"/>
                    </a:moveTo>
                    <a:cubicBezTo>
                      <a:pt x="25" y="0"/>
                      <a:pt x="0" y="27"/>
                      <a:pt x="0" y="24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8" y="25"/>
                      <a:pt x="42" y="20"/>
                      <a:pt x="3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8" name="Freeform 16"/>
              <p:cNvSpPr>
                <a:spLocks/>
              </p:cNvSpPr>
              <p:nvPr/>
            </p:nvSpPr>
            <p:spPr bwMode="auto">
              <a:xfrm>
                <a:off x="4389438" y="3470275"/>
                <a:ext cx="26988" cy="19050"/>
              </a:xfrm>
              <a:custGeom>
                <a:avLst/>
                <a:gdLst>
                  <a:gd name="T0" fmla="*/ 29 w 53"/>
                  <a:gd name="T1" fmla="*/ 9 h 39"/>
                  <a:gd name="T2" fmla="*/ 9 w 53"/>
                  <a:gd name="T3" fmla="*/ 11 h 39"/>
                  <a:gd name="T4" fmla="*/ 18 w 53"/>
                  <a:gd name="T5" fmla="*/ 25 h 39"/>
                  <a:gd name="T6" fmla="*/ 35 w 53"/>
                  <a:gd name="T7" fmla="*/ 38 h 39"/>
                  <a:gd name="T8" fmla="*/ 36 w 53"/>
                  <a:gd name="T9" fmla="*/ 35 h 39"/>
                  <a:gd name="T10" fmla="*/ 34 w 53"/>
                  <a:gd name="T11" fmla="*/ 36 h 39"/>
                  <a:gd name="T12" fmla="*/ 38 w 53"/>
                  <a:gd name="T13" fmla="*/ 25 h 39"/>
                  <a:gd name="T14" fmla="*/ 51 w 53"/>
                  <a:gd name="T15" fmla="*/ 16 h 39"/>
                  <a:gd name="T16" fmla="*/ 53 w 53"/>
                  <a:gd name="T17" fmla="*/ 12 h 39"/>
                  <a:gd name="T18" fmla="*/ 29 w 53"/>
                  <a:gd name="T1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39">
                    <a:moveTo>
                      <a:pt x="29" y="9"/>
                    </a:moveTo>
                    <a:cubicBezTo>
                      <a:pt x="21" y="8"/>
                      <a:pt x="16" y="0"/>
                      <a:pt x="9" y="11"/>
                    </a:cubicBezTo>
                    <a:cubicBezTo>
                      <a:pt x="0" y="23"/>
                      <a:pt x="12" y="21"/>
                      <a:pt x="18" y="25"/>
                    </a:cubicBezTo>
                    <a:cubicBezTo>
                      <a:pt x="24" y="29"/>
                      <a:pt x="29" y="39"/>
                      <a:pt x="35" y="38"/>
                    </a:cubicBezTo>
                    <a:cubicBezTo>
                      <a:pt x="36" y="37"/>
                      <a:pt x="36" y="36"/>
                      <a:pt x="36" y="35"/>
                    </a:cubicBezTo>
                    <a:cubicBezTo>
                      <a:pt x="36" y="33"/>
                      <a:pt x="35" y="36"/>
                      <a:pt x="34" y="36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19"/>
                      <a:pt x="45" y="16"/>
                      <a:pt x="51" y="16"/>
                    </a:cubicBezTo>
                    <a:cubicBezTo>
                      <a:pt x="52" y="14"/>
                      <a:pt x="52" y="13"/>
                      <a:pt x="53" y="12"/>
                    </a:cubicBezTo>
                    <a:cubicBezTo>
                      <a:pt x="46" y="5"/>
                      <a:pt x="37" y="10"/>
                      <a:pt x="29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09" name="Freeform 17"/>
              <p:cNvSpPr>
                <a:spLocks/>
              </p:cNvSpPr>
              <p:nvPr/>
            </p:nvSpPr>
            <p:spPr bwMode="auto">
              <a:xfrm>
                <a:off x="4064001" y="3295650"/>
                <a:ext cx="66675" cy="28575"/>
              </a:xfrm>
              <a:custGeom>
                <a:avLst/>
                <a:gdLst>
                  <a:gd name="T0" fmla="*/ 116 w 136"/>
                  <a:gd name="T1" fmla="*/ 9 h 58"/>
                  <a:gd name="T2" fmla="*/ 94 w 136"/>
                  <a:gd name="T3" fmla="*/ 1 h 58"/>
                  <a:gd name="T4" fmla="*/ 92 w 136"/>
                  <a:gd name="T5" fmla="*/ 8 h 58"/>
                  <a:gd name="T6" fmla="*/ 74 w 136"/>
                  <a:gd name="T7" fmla="*/ 10 h 58"/>
                  <a:gd name="T8" fmla="*/ 79 w 136"/>
                  <a:gd name="T9" fmla="*/ 28 h 58"/>
                  <a:gd name="T10" fmla="*/ 63 w 136"/>
                  <a:gd name="T11" fmla="*/ 30 h 58"/>
                  <a:gd name="T12" fmla="*/ 53 w 136"/>
                  <a:gd name="T13" fmla="*/ 41 h 58"/>
                  <a:gd name="T14" fmla="*/ 47 w 136"/>
                  <a:gd name="T15" fmla="*/ 39 h 58"/>
                  <a:gd name="T16" fmla="*/ 43 w 136"/>
                  <a:gd name="T17" fmla="*/ 43 h 58"/>
                  <a:gd name="T18" fmla="*/ 0 w 136"/>
                  <a:gd name="T19" fmla="*/ 45 h 58"/>
                  <a:gd name="T20" fmla="*/ 38 w 136"/>
                  <a:gd name="T21" fmla="*/ 56 h 58"/>
                  <a:gd name="T22" fmla="*/ 58 w 136"/>
                  <a:gd name="T23" fmla="*/ 51 h 58"/>
                  <a:gd name="T24" fmla="*/ 76 w 136"/>
                  <a:gd name="T25" fmla="*/ 50 h 58"/>
                  <a:gd name="T26" fmla="*/ 88 w 136"/>
                  <a:gd name="T27" fmla="*/ 38 h 58"/>
                  <a:gd name="T28" fmla="*/ 96 w 136"/>
                  <a:gd name="T29" fmla="*/ 21 h 58"/>
                  <a:gd name="T30" fmla="*/ 136 w 136"/>
                  <a:gd name="T31" fmla="*/ 12 h 58"/>
                  <a:gd name="T32" fmla="*/ 116 w 136"/>
                  <a:gd name="T33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58">
                    <a:moveTo>
                      <a:pt x="116" y="9"/>
                    </a:moveTo>
                    <a:cubicBezTo>
                      <a:pt x="107" y="8"/>
                      <a:pt x="105" y="0"/>
                      <a:pt x="94" y="1"/>
                    </a:cubicBezTo>
                    <a:cubicBezTo>
                      <a:pt x="94" y="4"/>
                      <a:pt x="92" y="5"/>
                      <a:pt x="92" y="8"/>
                    </a:cubicBezTo>
                    <a:cubicBezTo>
                      <a:pt x="87" y="8"/>
                      <a:pt x="76" y="3"/>
                      <a:pt x="74" y="10"/>
                    </a:cubicBezTo>
                    <a:cubicBezTo>
                      <a:pt x="71" y="18"/>
                      <a:pt x="86" y="20"/>
                      <a:pt x="79" y="28"/>
                    </a:cubicBezTo>
                    <a:cubicBezTo>
                      <a:pt x="77" y="30"/>
                      <a:pt x="66" y="28"/>
                      <a:pt x="63" y="30"/>
                    </a:cubicBezTo>
                    <a:cubicBezTo>
                      <a:pt x="58" y="34"/>
                      <a:pt x="63" y="41"/>
                      <a:pt x="53" y="41"/>
                    </a:cubicBezTo>
                    <a:cubicBezTo>
                      <a:pt x="50" y="39"/>
                      <a:pt x="49" y="38"/>
                      <a:pt x="47" y="39"/>
                    </a:cubicBezTo>
                    <a:cubicBezTo>
                      <a:pt x="45" y="39"/>
                      <a:pt x="44" y="40"/>
                      <a:pt x="43" y="43"/>
                    </a:cubicBezTo>
                    <a:cubicBezTo>
                      <a:pt x="35" y="37"/>
                      <a:pt x="5" y="38"/>
                      <a:pt x="0" y="45"/>
                    </a:cubicBezTo>
                    <a:cubicBezTo>
                      <a:pt x="6" y="58"/>
                      <a:pt x="26" y="57"/>
                      <a:pt x="38" y="56"/>
                    </a:cubicBezTo>
                    <a:cubicBezTo>
                      <a:pt x="45" y="55"/>
                      <a:pt x="51" y="52"/>
                      <a:pt x="58" y="51"/>
                    </a:cubicBezTo>
                    <a:cubicBezTo>
                      <a:pt x="65" y="50"/>
                      <a:pt x="71" y="53"/>
                      <a:pt x="76" y="50"/>
                    </a:cubicBezTo>
                    <a:cubicBezTo>
                      <a:pt x="75" y="51"/>
                      <a:pt x="88" y="38"/>
                      <a:pt x="88" y="38"/>
                    </a:cubicBezTo>
                    <a:cubicBezTo>
                      <a:pt x="93" y="31"/>
                      <a:pt x="91" y="26"/>
                      <a:pt x="96" y="21"/>
                    </a:cubicBezTo>
                    <a:cubicBezTo>
                      <a:pt x="103" y="15"/>
                      <a:pt x="127" y="11"/>
                      <a:pt x="136" y="12"/>
                    </a:cubicBezTo>
                    <a:cubicBezTo>
                      <a:pt x="132" y="0"/>
                      <a:pt x="124" y="10"/>
                      <a:pt x="11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0" name="Freeform 18"/>
              <p:cNvSpPr>
                <a:spLocks/>
              </p:cNvSpPr>
              <p:nvPr/>
            </p:nvSpPr>
            <p:spPr bwMode="auto">
              <a:xfrm>
                <a:off x="3851276" y="3248025"/>
                <a:ext cx="246063" cy="133350"/>
              </a:xfrm>
              <a:custGeom>
                <a:avLst/>
                <a:gdLst>
                  <a:gd name="T0" fmla="*/ 22 w 500"/>
                  <a:gd name="T1" fmla="*/ 33 h 271"/>
                  <a:gd name="T2" fmla="*/ 34 w 500"/>
                  <a:gd name="T3" fmla="*/ 36 h 271"/>
                  <a:gd name="T4" fmla="*/ 41 w 500"/>
                  <a:gd name="T5" fmla="*/ 44 h 271"/>
                  <a:gd name="T6" fmla="*/ 92 w 500"/>
                  <a:gd name="T7" fmla="*/ 56 h 271"/>
                  <a:gd name="T8" fmla="*/ 64 w 500"/>
                  <a:gd name="T9" fmla="*/ 69 h 271"/>
                  <a:gd name="T10" fmla="*/ 43 w 500"/>
                  <a:gd name="T11" fmla="*/ 70 h 271"/>
                  <a:gd name="T12" fmla="*/ 64 w 500"/>
                  <a:gd name="T13" fmla="*/ 76 h 271"/>
                  <a:gd name="T14" fmla="*/ 82 w 500"/>
                  <a:gd name="T15" fmla="*/ 104 h 271"/>
                  <a:gd name="T16" fmla="*/ 79 w 500"/>
                  <a:gd name="T17" fmla="*/ 90 h 271"/>
                  <a:gd name="T18" fmla="*/ 86 w 500"/>
                  <a:gd name="T19" fmla="*/ 75 h 271"/>
                  <a:gd name="T20" fmla="*/ 94 w 500"/>
                  <a:gd name="T21" fmla="*/ 92 h 271"/>
                  <a:gd name="T22" fmla="*/ 115 w 500"/>
                  <a:gd name="T23" fmla="*/ 98 h 271"/>
                  <a:gd name="T24" fmla="*/ 153 w 500"/>
                  <a:gd name="T25" fmla="*/ 119 h 271"/>
                  <a:gd name="T26" fmla="*/ 171 w 500"/>
                  <a:gd name="T27" fmla="*/ 128 h 271"/>
                  <a:gd name="T28" fmla="*/ 191 w 500"/>
                  <a:gd name="T29" fmla="*/ 135 h 271"/>
                  <a:gd name="T30" fmla="*/ 205 w 500"/>
                  <a:gd name="T31" fmla="*/ 177 h 271"/>
                  <a:gd name="T32" fmla="*/ 181 w 500"/>
                  <a:gd name="T33" fmla="*/ 209 h 271"/>
                  <a:gd name="T34" fmla="*/ 214 w 500"/>
                  <a:gd name="T35" fmla="*/ 199 h 271"/>
                  <a:gd name="T36" fmla="*/ 242 w 500"/>
                  <a:gd name="T37" fmla="*/ 217 h 271"/>
                  <a:gd name="T38" fmla="*/ 272 w 500"/>
                  <a:gd name="T39" fmla="*/ 225 h 271"/>
                  <a:gd name="T40" fmla="*/ 306 w 500"/>
                  <a:gd name="T41" fmla="*/ 229 h 271"/>
                  <a:gd name="T42" fmla="*/ 316 w 500"/>
                  <a:gd name="T43" fmla="*/ 216 h 271"/>
                  <a:gd name="T44" fmla="*/ 302 w 500"/>
                  <a:gd name="T45" fmla="*/ 207 h 271"/>
                  <a:gd name="T46" fmla="*/ 316 w 500"/>
                  <a:gd name="T47" fmla="*/ 202 h 271"/>
                  <a:gd name="T48" fmla="*/ 330 w 500"/>
                  <a:gd name="T49" fmla="*/ 195 h 271"/>
                  <a:gd name="T50" fmla="*/ 359 w 500"/>
                  <a:gd name="T51" fmla="*/ 196 h 271"/>
                  <a:gd name="T52" fmla="*/ 385 w 500"/>
                  <a:gd name="T53" fmla="*/ 205 h 271"/>
                  <a:gd name="T54" fmla="*/ 402 w 500"/>
                  <a:gd name="T55" fmla="*/ 230 h 271"/>
                  <a:gd name="T56" fmla="*/ 422 w 500"/>
                  <a:gd name="T57" fmla="*/ 252 h 271"/>
                  <a:gd name="T58" fmla="*/ 451 w 500"/>
                  <a:gd name="T59" fmla="*/ 255 h 271"/>
                  <a:gd name="T60" fmla="*/ 480 w 500"/>
                  <a:gd name="T61" fmla="*/ 267 h 271"/>
                  <a:gd name="T62" fmla="*/ 478 w 500"/>
                  <a:gd name="T63" fmla="*/ 253 h 271"/>
                  <a:gd name="T64" fmla="*/ 472 w 500"/>
                  <a:gd name="T65" fmla="*/ 240 h 271"/>
                  <a:gd name="T66" fmla="*/ 460 w 500"/>
                  <a:gd name="T67" fmla="*/ 226 h 271"/>
                  <a:gd name="T68" fmla="*/ 436 w 500"/>
                  <a:gd name="T69" fmla="*/ 216 h 271"/>
                  <a:gd name="T70" fmla="*/ 433 w 500"/>
                  <a:gd name="T71" fmla="*/ 200 h 271"/>
                  <a:gd name="T72" fmla="*/ 424 w 500"/>
                  <a:gd name="T73" fmla="*/ 191 h 271"/>
                  <a:gd name="T74" fmla="*/ 402 w 500"/>
                  <a:gd name="T75" fmla="*/ 171 h 271"/>
                  <a:gd name="T76" fmla="*/ 420 w 500"/>
                  <a:gd name="T77" fmla="*/ 161 h 271"/>
                  <a:gd name="T78" fmla="*/ 420 w 500"/>
                  <a:gd name="T79" fmla="*/ 151 h 271"/>
                  <a:gd name="T80" fmla="*/ 393 w 500"/>
                  <a:gd name="T81" fmla="*/ 140 h 271"/>
                  <a:gd name="T82" fmla="*/ 373 w 500"/>
                  <a:gd name="T83" fmla="*/ 124 h 271"/>
                  <a:gd name="T84" fmla="*/ 361 w 500"/>
                  <a:gd name="T85" fmla="*/ 99 h 271"/>
                  <a:gd name="T86" fmla="*/ 333 w 500"/>
                  <a:gd name="T87" fmla="*/ 90 h 271"/>
                  <a:gd name="T88" fmla="*/ 305 w 500"/>
                  <a:gd name="T89" fmla="*/ 77 h 271"/>
                  <a:gd name="T90" fmla="*/ 273 w 500"/>
                  <a:gd name="T91" fmla="*/ 68 h 271"/>
                  <a:gd name="T92" fmla="*/ 210 w 500"/>
                  <a:gd name="T93" fmla="*/ 48 h 271"/>
                  <a:gd name="T94" fmla="*/ 170 w 500"/>
                  <a:gd name="T95" fmla="*/ 50 h 271"/>
                  <a:gd name="T96" fmla="*/ 131 w 500"/>
                  <a:gd name="T97" fmla="*/ 78 h 271"/>
                  <a:gd name="T98" fmla="*/ 112 w 500"/>
                  <a:gd name="T99" fmla="*/ 79 h 271"/>
                  <a:gd name="T100" fmla="*/ 98 w 500"/>
                  <a:gd name="T101" fmla="*/ 59 h 271"/>
                  <a:gd name="T102" fmla="*/ 92 w 500"/>
                  <a:gd name="T103" fmla="*/ 50 h 271"/>
                  <a:gd name="T104" fmla="*/ 94 w 500"/>
                  <a:gd name="T105" fmla="*/ 37 h 271"/>
                  <a:gd name="T106" fmla="*/ 79 w 500"/>
                  <a:gd name="T107" fmla="*/ 14 h 271"/>
                  <a:gd name="T108" fmla="*/ 35 w 500"/>
                  <a:gd name="T109" fmla="*/ 26 h 271"/>
                  <a:gd name="T110" fmla="*/ 34 w 500"/>
                  <a:gd name="T111" fmla="*/ 28 h 271"/>
                  <a:gd name="T112" fmla="*/ 35 w 500"/>
                  <a:gd name="T113" fmla="*/ 26 h 271"/>
                  <a:gd name="T114" fmla="*/ 39 w 500"/>
                  <a:gd name="T115" fmla="*/ 20 h 271"/>
                  <a:gd name="T116" fmla="*/ 24 w 500"/>
                  <a:gd name="T117" fmla="*/ 25 h 271"/>
                  <a:gd name="T118" fmla="*/ 30 w 500"/>
                  <a:gd name="T119" fmla="*/ 12 h 271"/>
                  <a:gd name="T120" fmla="*/ 0 w 500"/>
                  <a:gd name="T121" fmla="*/ 6 h 271"/>
                  <a:gd name="T122" fmla="*/ 22 w 500"/>
                  <a:gd name="T123" fmla="*/ 9 h 271"/>
                  <a:gd name="T124" fmla="*/ 22 w 500"/>
                  <a:gd name="T125" fmla="*/ 3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0" h="271">
                    <a:moveTo>
                      <a:pt x="22" y="33"/>
                    </a:moveTo>
                    <a:cubicBezTo>
                      <a:pt x="26" y="38"/>
                      <a:pt x="30" y="33"/>
                      <a:pt x="34" y="36"/>
                    </a:cubicBezTo>
                    <a:cubicBezTo>
                      <a:pt x="37" y="38"/>
                      <a:pt x="38" y="41"/>
                      <a:pt x="41" y="44"/>
                    </a:cubicBezTo>
                    <a:cubicBezTo>
                      <a:pt x="59" y="58"/>
                      <a:pt x="71" y="54"/>
                      <a:pt x="92" y="56"/>
                    </a:cubicBezTo>
                    <a:cubicBezTo>
                      <a:pt x="88" y="69"/>
                      <a:pt x="70" y="56"/>
                      <a:pt x="64" y="69"/>
                    </a:cubicBezTo>
                    <a:cubicBezTo>
                      <a:pt x="60" y="69"/>
                      <a:pt x="43" y="60"/>
                      <a:pt x="43" y="70"/>
                    </a:cubicBezTo>
                    <a:cubicBezTo>
                      <a:pt x="43" y="79"/>
                      <a:pt x="59" y="76"/>
                      <a:pt x="64" y="76"/>
                    </a:cubicBezTo>
                    <a:cubicBezTo>
                      <a:pt x="64" y="82"/>
                      <a:pt x="70" y="114"/>
                      <a:pt x="82" y="104"/>
                    </a:cubicBezTo>
                    <a:cubicBezTo>
                      <a:pt x="86" y="100"/>
                      <a:pt x="78" y="95"/>
                      <a:pt x="79" y="90"/>
                    </a:cubicBezTo>
                    <a:cubicBezTo>
                      <a:pt x="80" y="84"/>
                      <a:pt x="87" y="82"/>
                      <a:pt x="86" y="75"/>
                    </a:cubicBezTo>
                    <a:cubicBezTo>
                      <a:pt x="94" y="76"/>
                      <a:pt x="89" y="86"/>
                      <a:pt x="94" y="92"/>
                    </a:cubicBezTo>
                    <a:cubicBezTo>
                      <a:pt x="100" y="101"/>
                      <a:pt x="107" y="96"/>
                      <a:pt x="115" y="98"/>
                    </a:cubicBezTo>
                    <a:cubicBezTo>
                      <a:pt x="127" y="102"/>
                      <a:pt x="141" y="113"/>
                      <a:pt x="153" y="119"/>
                    </a:cubicBezTo>
                    <a:cubicBezTo>
                      <a:pt x="159" y="122"/>
                      <a:pt x="165" y="126"/>
                      <a:pt x="171" y="128"/>
                    </a:cubicBezTo>
                    <a:cubicBezTo>
                      <a:pt x="180" y="130"/>
                      <a:pt x="185" y="128"/>
                      <a:pt x="191" y="135"/>
                    </a:cubicBezTo>
                    <a:cubicBezTo>
                      <a:pt x="199" y="143"/>
                      <a:pt x="205" y="167"/>
                      <a:pt x="205" y="177"/>
                    </a:cubicBezTo>
                    <a:cubicBezTo>
                      <a:pt x="192" y="177"/>
                      <a:pt x="179" y="196"/>
                      <a:pt x="181" y="209"/>
                    </a:cubicBezTo>
                    <a:cubicBezTo>
                      <a:pt x="194" y="212"/>
                      <a:pt x="202" y="197"/>
                      <a:pt x="214" y="199"/>
                    </a:cubicBezTo>
                    <a:cubicBezTo>
                      <a:pt x="223" y="200"/>
                      <a:pt x="237" y="213"/>
                      <a:pt x="242" y="217"/>
                    </a:cubicBezTo>
                    <a:cubicBezTo>
                      <a:pt x="253" y="226"/>
                      <a:pt x="258" y="226"/>
                      <a:pt x="272" y="225"/>
                    </a:cubicBezTo>
                    <a:cubicBezTo>
                      <a:pt x="281" y="225"/>
                      <a:pt x="301" y="222"/>
                      <a:pt x="306" y="229"/>
                    </a:cubicBezTo>
                    <a:cubicBezTo>
                      <a:pt x="308" y="227"/>
                      <a:pt x="315" y="218"/>
                      <a:pt x="316" y="216"/>
                    </a:cubicBezTo>
                    <a:cubicBezTo>
                      <a:pt x="316" y="205"/>
                      <a:pt x="309" y="213"/>
                      <a:pt x="302" y="207"/>
                    </a:cubicBezTo>
                    <a:cubicBezTo>
                      <a:pt x="306" y="203"/>
                      <a:pt x="311" y="203"/>
                      <a:pt x="316" y="202"/>
                    </a:cubicBezTo>
                    <a:cubicBezTo>
                      <a:pt x="322" y="200"/>
                      <a:pt x="325" y="197"/>
                      <a:pt x="330" y="195"/>
                    </a:cubicBezTo>
                    <a:cubicBezTo>
                      <a:pt x="341" y="190"/>
                      <a:pt x="347" y="191"/>
                      <a:pt x="359" y="196"/>
                    </a:cubicBezTo>
                    <a:cubicBezTo>
                      <a:pt x="367" y="199"/>
                      <a:pt x="378" y="201"/>
                      <a:pt x="385" y="205"/>
                    </a:cubicBezTo>
                    <a:cubicBezTo>
                      <a:pt x="394" y="211"/>
                      <a:pt x="396" y="222"/>
                      <a:pt x="402" y="230"/>
                    </a:cubicBezTo>
                    <a:cubicBezTo>
                      <a:pt x="407" y="235"/>
                      <a:pt x="417" y="249"/>
                      <a:pt x="422" y="252"/>
                    </a:cubicBezTo>
                    <a:cubicBezTo>
                      <a:pt x="430" y="257"/>
                      <a:pt x="442" y="252"/>
                      <a:pt x="451" y="255"/>
                    </a:cubicBezTo>
                    <a:cubicBezTo>
                      <a:pt x="461" y="257"/>
                      <a:pt x="470" y="265"/>
                      <a:pt x="480" y="267"/>
                    </a:cubicBezTo>
                    <a:cubicBezTo>
                      <a:pt x="500" y="271"/>
                      <a:pt x="483" y="259"/>
                      <a:pt x="478" y="253"/>
                    </a:cubicBezTo>
                    <a:cubicBezTo>
                      <a:pt x="474" y="249"/>
                      <a:pt x="471" y="247"/>
                      <a:pt x="472" y="240"/>
                    </a:cubicBezTo>
                    <a:cubicBezTo>
                      <a:pt x="462" y="241"/>
                      <a:pt x="451" y="236"/>
                      <a:pt x="460" y="226"/>
                    </a:cubicBezTo>
                    <a:cubicBezTo>
                      <a:pt x="452" y="221"/>
                      <a:pt x="440" y="222"/>
                      <a:pt x="436" y="216"/>
                    </a:cubicBezTo>
                    <a:cubicBezTo>
                      <a:pt x="433" y="212"/>
                      <a:pt x="435" y="205"/>
                      <a:pt x="433" y="200"/>
                    </a:cubicBezTo>
                    <a:cubicBezTo>
                      <a:pt x="431" y="194"/>
                      <a:pt x="428" y="195"/>
                      <a:pt x="424" y="191"/>
                    </a:cubicBezTo>
                    <a:cubicBezTo>
                      <a:pt x="419" y="186"/>
                      <a:pt x="405" y="177"/>
                      <a:pt x="402" y="171"/>
                    </a:cubicBezTo>
                    <a:cubicBezTo>
                      <a:pt x="395" y="155"/>
                      <a:pt x="412" y="161"/>
                      <a:pt x="420" y="161"/>
                    </a:cubicBezTo>
                    <a:cubicBezTo>
                      <a:pt x="421" y="159"/>
                      <a:pt x="421" y="153"/>
                      <a:pt x="420" y="151"/>
                    </a:cubicBezTo>
                    <a:cubicBezTo>
                      <a:pt x="411" y="146"/>
                      <a:pt x="401" y="145"/>
                      <a:pt x="393" y="140"/>
                    </a:cubicBezTo>
                    <a:cubicBezTo>
                      <a:pt x="389" y="136"/>
                      <a:pt x="376" y="129"/>
                      <a:pt x="373" y="124"/>
                    </a:cubicBezTo>
                    <a:cubicBezTo>
                      <a:pt x="365" y="113"/>
                      <a:pt x="376" y="107"/>
                      <a:pt x="361" y="99"/>
                    </a:cubicBezTo>
                    <a:cubicBezTo>
                      <a:pt x="352" y="94"/>
                      <a:pt x="343" y="93"/>
                      <a:pt x="333" y="90"/>
                    </a:cubicBezTo>
                    <a:cubicBezTo>
                      <a:pt x="323" y="87"/>
                      <a:pt x="315" y="81"/>
                      <a:pt x="305" y="77"/>
                    </a:cubicBezTo>
                    <a:cubicBezTo>
                      <a:pt x="295" y="72"/>
                      <a:pt x="284" y="71"/>
                      <a:pt x="273" y="68"/>
                    </a:cubicBezTo>
                    <a:cubicBezTo>
                      <a:pt x="252" y="62"/>
                      <a:pt x="231" y="53"/>
                      <a:pt x="210" y="48"/>
                    </a:cubicBezTo>
                    <a:cubicBezTo>
                      <a:pt x="199" y="45"/>
                      <a:pt x="176" y="30"/>
                      <a:pt x="170" y="50"/>
                    </a:cubicBezTo>
                    <a:cubicBezTo>
                      <a:pt x="152" y="49"/>
                      <a:pt x="142" y="67"/>
                      <a:pt x="131" y="78"/>
                    </a:cubicBezTo>
                    <a:cubicBezTo>
                      <a:pt x="122" y="87"/>
                      <a:pt x="121" y="88"/>
                      <a:pt x="112" y="79"/>
                    </a:cubicBezTo>
                    <a:cubicBezTo>
                      <a:pt x="107" y="73"/>
                      <a:pt x="101" y="65"/>
                      <a:pt x="98" y="59"/>
                    </a:cubicBezTo>
                    <a:cubicBezTo>
                      <a:pt x="95" y="54"/>
                      <a:pt x="93" y="56"/>
                      <a:pt x="92" y="50"/>
                    </a:cubicBezTo>
                    <a:cubicBezTo>
                      <a:pt x="91" y="48"/>
                      <a:pt x="94" y="40"/>
                      <a:pt x="94" y="37"/>
                    </a:cubicBezTo>
                    <a:cubicBezTo>
                      <a:pt x="95" y="25"/>
                      <a:pt x="91" y="18"/>
                      <a:pt x="79" y="14"/>
                    </a:cubicBezTo>
                    <a:cubicBezTo>
                      <a:pt x="61" y="8"/>
                      <a:pt x="39" y="22"/>
                      <a:pt x="35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8"/>
                      <a:pt x="34" y="27"/>
                      <a:pt x="35" y="26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5" y="20"/>
                      <a:pt x="27" y="27"/>
                      <a:pt x="24" y="25"/>
                    </a:cubicBezTo>
                    <a:cubicBezTo>
                      <a:pt x="17" y="19"/>
                      <a:pt x="30" y="15"/>
                      <a:pt x="30" y="12"/>
                    </a:cubicBezTo>
                    <a:cubicBezTo>
                      <a:pt x="29" y="0"/>
                      <a:pt x="6" y="1"/>
                      <a:pt x="0" y="6"/>
                    </a:cubicBezTo>
                    <a:cubicBezTo>
                      <a:pt x="7" y="9"/>
                      <a:pt x="14" y="9"/>
                      <a:pt x="22" y="9"/>
                    </a:cubicBezTo>
                    <a:cubicBezTo>
                      <a:pt x="25" y="17"/>
                      <a:pt x="17" y="26"/>
                      <a:pt x="22" y="3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1" name="Freeform 19"/>
              <p:cNvSpPr>
                <a:spLocks/>
              </p:cNvSpPr>
              <p:nvPr/>
            </p:nvSpPr>
            <p:spPr bwMode="auto">
              <a:xfrm>
                <a:off x="3619501" y="3367088"/>
                <a:ext cx="484188" cy="434975"/>
              </a:xfrm>
              <a:custGeom>
                <a:avLst/>
                <a:gdLst>
                  <a:gd name="T0" fmla="*/ 953 w 982"/>
                  <a:gd name="T1" fmla="*/ 396 h 883"/>
                  <a:gd name="T2" fmla="*/ 930 w 982"/>
                  <a:gd name="T3" fmla="*/ 353 h 883"/>
                  <a:gd name="T4" fmla="*/ 881 w 982"/>
                  <a:gd name="T5" fmla="*/ 281 h 883"/>
                  <a:gd name="T6" fmla="*/ 832 w 982"/>
                  <a:gd name="T7" fmla="*/ 191 h 883"/>
                  <a:gd name="T8" fmla="*/ 822 w 982"/>
                  <a:gd name="T9" fmla="*/ 159 h 883"/>
                  <a:gd name="T10" fmla="*/ 788 w 982"/>
                  <a:gd name="T11" fmla="*/ 111 h 883"/>
                  <a:gd name="T12" fmla="*/ 771 w 982"/>
                  <a:gd name="T13" fmla="*/ 73 h 883"/>
                  <a:gd name="T14" fmla="*/ 752 w 982"/>
                  <a:gd name="T15" fmla="*/ 0 h 883"/>
                  <a:gd name="T16" fmla="*/ 729 w 982"/>
                  <a:gd name="T17" fmla="*/ 74 h 883"/>
                  <a:gd name="T18" fmla="*/ 725 w 982"/>
                  <a:gd name="T19" fmla="*/ 156 h 883"/>
                  <a:gd name="T20" fmla="*/ 703 w 982"/>
                  <a:gd name="T21" fmla="*/ 199 h 883"/>
                  <a:gd name="T22" fmla="*/ 629 w 982"/>
                  <a:gd name="T23" fmla="*/ 163 h 883"/>
                  <a:gd name="T24" fmla="*/ 608 w 982"/>
                  <a:gd name="T25" fmla="*/ 114 h 883"/>
                  <a:gd name="T26" fmla="*/ 613 w 982"/>
                  <a:gd name="T27" fmla="*/ 106 h 883"/>
                  <a:gd name="T28" fmla="*/ 618 w 982"/>
                  <a:gd name="T29" fmla="*/ 79 h 883"/>
                  <a:gd name="T30" fmla="*/ 625 w 982"/>
                  <a:gd name="T31" fmla="*/ 35 h 883"/>
                  <a:gd name="T32" fmla="*/ 585 w 982"/>
                  <a:gd name="T33" fmla="*/ 58 h 883"/>
                  <a:gd name="T34" fmla="*/ 521 w 982"/>
                  <a:gd name="T35" fmla="*/ 45 h 883"/>
                  <a:gd name="T36" fmla="*/ 503 w 982"/>
                  <a:gd name="T37" fmla="*/ 45 h 883"/>
                  <a:gd name="T38" fmla="*/ 485 w 982"/>
                  <a:gd name="T39" fmla="*/ 62 h 883"/>
                  <a:gd name="T40" fmla="*/ 456 w 982"/>
                  <a:gd name="T41" fmla="*/ 90 h 883"/>
                  <a:gd name="T42" fmla="*/ 446 w 982"/>
                  <a:gd name="T43" fmla="*/ 131 h 883"/>
                  <a:gd name="T44" fmla="*/ 415 w 982"/>
                  <a:gd name="T45" fmla="*/ 122 h 883"/>
                  <a:gd name="T46" fmla="*/ 378 w 982"/>
                  <a:gd name="T47" fmla="*/ 102 h 883"/>
                  <a:gd name="T48" fmla="*/ 344 w 982"/>
                  <a:gd name="T49" fmla="*/ 122 h 883"/>
                  <a:gd name="T50" fmla="*/ 315 w 982"/>
                  <a:gd name="T51" fmla="*/ 167 h 883"/>
                  <a:gd name="T52" fmla="*/ 299 w 982"/>
                  <a:gd name="T53" fmla="*/ 187 h 883"/>
                  <a:gd name="T54" fmla="*/ 273 w 982"/>
                  <a:gd name="T55" fmla="*/ 175 h 883"/>
                  <a:gd name="T56" fmla="*/ 179 w 982"/>
                  <a:gd name="T57" fmla="*/ 262 h 883"/>
                  <a:gd name="T58" fmla="*/ 156 w 982"/>
                  <a:gd name="T59" fmla="*/ 273 h 883"/>
                  <a:gd name="T60" fmla="*/ 102 w 982"/>
                  <a:gd name="T61" fmla="*/ 290 h 883"/>
                  <a:gd name="T62" fmla="*/ 62 w 982"/>
                  <a:gd name="T63" fmla="*/ 326 h 883"/>
                  <a:gd name="T64" fmla="*/ 42 w 982"/>
                  <a:gd name="T65" fmla="*/ 337 h 883"/>
                  <a:gd name="T66" fmla="*/ 34 w 982"/>
                  <a:gd name="T67" fmla="*/ 398 h 883"/>
                  <a:gd name="T68" fmla="*/ 33 w 982"/>
                  <a:gd name="T69" fmla="*/ 409 h 883"/>
                  <a:gd name="T70" fmla="*/ 25 w 982"/>
                  <a:gd name="T71" fmla="*/ 422 h 883"/>
                  <a:gd name="T72" fmla="*/ 24 w 982"/>
                  <a:gd name="T73" fmla="*/ 438 h 883"/>
                  <a:gd name="T74" fmla="*/ 46 w 982"/>
                  <a:gd name="T75" fmla="*/ 559 h 883"/>
                  <a:gd name="T76" fmla="*/ 48 w 982"/>
                  <a:gd name="T77" fmla="*/ 613 h 883"/>
                  <a:gd name="T78" fmla="*/ 19 w 982"/>
                  <a:gd name="T79" fmla="*/ 655 h 883"/>
                  <a:gd name="T80" fmla="*/ 56 w 982"/>
                  <a:gd name="T81" fmla="*/ 698 h 883"/>
                  <a:gd name="T82" fmla="*/ 144 w 982"/>
                  <a:gd name="T83" fmla="*/ 662 h 883"/>
                  <a:gd name="T84" fmla="*/ 199 w 982"/>
                  <a:gd name="T85" fmla="*/ 669 h 883"/>
                  <a:gd name="T86" fmla="*/ 249 w 982"/>
                  <a:gd name="T87" fmla="*/ 646 h 883"/>
                  <a:gd name="T88" fmla="*/ 335 w 982"/>
                  <a:gd name="T89" fmla="*/ 615 h 883"/>
                  <a:gd name="T90" fmla="*/ 423 w 982"/>
                  <a:gd name="T91" fmla="*/ 611 h 883"/>
                  <a:gd name="T92" fmla="*/ 464 w 982"/>
                  <a:gd name="T93" fmla="*/ 634 h 883"/>
                  <a:gd name="T94" fmla="*/ 513 w 982"/>
                  <a:gd name="T95" fmla="*/ 702 h 883"/>
                  <a:gd name="T96" fmla="*/ 560 w 982"/>
                  <a:gd name="T97" fmla="*/ 656 h 883"/>
                  <a:gd name="T98" fmla="*/ 535 w 982"/>
                  <a:gd name="T99" fmla="*/ 715 h 883"/>
                  <a:gd name="T100" fmla="*/ 553 w 982"/>
                  <a:gd name="T101" fmla="*/ 725 h 883"/>
                  <a:gd name="T102" fmla="*/ 560 w 982"/>
                  <a:gd name="T103" fmla="*/ 733 h 883"/>
                  <a:gd name="T104" fmla="*/ 509 w 982"/>
                  <a:gd name="T105" fmla="*/ 757 h 883"/>
                  <a:gd name="T106" fmla="*/ 586 w 982"/>
                  <a:gd name="T107" fmla="*/ 765 h 883"/>
                  <a:gd name="T108" fmla="*/ 594 w 982"/>
                  <a:gd name="T109" fmla="*/ 817 h 883"/>
                  <a:gd name="T110" fmla="*/ 629 w 982"/>
                  <a:gd name="T111" fmla="*/ 860 h 883"/>
                  <a:gd name="T112" fmla="*/ 743 w 982"/>
                  <a:gd name="T113" fmla="*/ 860 h 883"/>
                  <a:gd name="T114" fmla="*/ 803 w 982"/>
                  <a:gd name="T115" fmla="*/ 831 h 883"/>
                  <a:gd name="T116" fmla="*/ 866 w 982"/>
                  <a:gd name="T117" fmla="*/ 717 h 883"/>
                  <a:gd name="T118" fmla="*/ 939 w 982"/>
                  <a:gd name="T119" fmla="*/ 600 h 883"/>
                  <a:gd name="T120" fmla="*/ 969 w 982"/>
                  <a:gd name="T121" fmla="*/ 463 h 883"/>
                  <a:gd name="T122" fmla="*/ 979 w 982"/>
                  <a:gd name="T123" fmla="*/ 419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2" h="883">
                    <a:moveTo>
                      <a:pt x="967" y="419"/>
                    </a:moveTo>
                    <a:cubicBezTo>
                      <a:pt x="955" y="416"/>
                      <a:pt x="960" y="405"/>
                      <a:pt x="953" y="396"/>
                    </a:cubicBezTo>
                    <a:cubicBezTo>
                      <a:pt x="947" y="389"/>
                      <a:pt x="938" y="388"/>
                      <a:pt x="932" y="380"/>
                    </a:cubicBezTo>
                    <a:cubicBezTo>
                      <a:pt x="925" y="370"/>
                      <a:pt x="931" y="363"/>
                      <a:pt x="930" y="353"/>
                    </a:cubicBezTo>
                    <a:cubicBezTo>
                      <a:pt x="928" y="339"/>
                      <a:pt x="921" y="343"/>
                      <a:pt x="911" y="337"/>
                    </a:cubicBezTo>
                    <a:cubicBezTo>
                      <a:pt x="891" y="324"/>
                      <a:pt x="894" y="299"/>
                      <a:pt x="881" y="281"/>
                    </a:cubicBezTo>
                    <a:cubicBezTo>
                      <a:pt x="876" y="273"/>
                      <a:pt x="866" y="265"/>
                      <a:pt x="859" y="258"/>
                    </a:cubicBezTo>
                    <a:cubicBezTo>
                      <a:pt x="841" y="239"/>
                      <a:pt x="834" y="217"/>
                      <a:pt x="832" y="191"/>
                    </a:cubicBezTo>
                    <a:cubicBezTo>
                      <a:pt x="832" y="186"/>
                      <a:pt x="834" y="177"/>
                      <a:pt x="832" y="173"/>
                    </a:cubicBezTo>
                    <a:cubicBezTo>
                      <a:pt x="830" y="167"/>
                      <a:pt x="824" y="165"/>
                      <a:pt x="822" y="159"/>
                    </a:cubicBezTo>
                    <a:cubicBezTo>
                      <a:pt x="817" y="148"/>
                      <a:pt x="823" y="135"/>
                      <a:pt x="816" y="124"/>
                    </a:cubicBezTo>
                    <a:cubicBezTo>
                      <a:pt x="809" y="114"/>
                      <a:pt x="799" y="113"/>
                      <a:pt x="788" y="111"/>
                    </a:cubicBezTo>
                    <a:cubicBezTo>
                      <a:pt x="789" y="103"/>
                      <a:pt x="787" y="87"/>
                      <a:pt x="783" y="81"/>
                    </a:cubicBezTo>
                    <a:cubicBezTo>
                      <a:pt x="780" y="77"/>
                      <a:pt x="773" y="77"/>
                      <a:pt x="771" y="73"/>
                    </a:cubicBezTo>
                    <a:cubicBezTo>
                      <a:pt x="768" y="69"/>
                      <a:pt x="770" y="63"/>
                      <a:pt x="769" y="58"/>
                    </a:cubicBezTo>
                    <a:cubicBezTo>
                      <a:pt x="768" y="35"/>
                      <a:pt x="755" y="21"/>
                      <a:pt x="752" y="0"/>
                    </a:cubicBezTo>
                    <a:cubicBezTo>
                      <a:pt x="736" y="8"/>
                      <a:pt x="746" y="27"/>
                      <a:pt x="744" y="40"/>
                    </a:cubicBezTo>
                    <a:cubicBezTo>
                      <a:pt x="742" y="53"/>
                      <a:pt x="732" y="60"/>
                      <a:pt x="729" y="74"/>
                    </a:cubicBezTo>
                    <a:cubicBezTo>
                      <a:pt x="726" y="93"/>
                      <a:pt x="726" y="112"/>
                      <a:pt x="725" y="131"/>
                    </a:cubicBezTo>
                    <a:cubicBezTo>
                      <a:pt x="725" y="139"/>
                      <a:pt x="727" y="149"/>
                      <a:pt x="725" y="156"/>
                    </a:cubicBezTo>
                    <a:cubicBezTo>
                      <a:pt x="719" y="171"/>
                      <a:pt x="716" y="173"/>
                      <a:pt x="716" y="173"/>
                    </a:cubicBezTo>
                    <a:cubicBezTo>
                      <a:pt x="711" y="180"/>
                      <a:pt x="709" y="195"/>
                      <a:pt x="703" y="199"/>
                    </a:cubicBezTo>
                    <a:cubicBezTo>
                      <a:pt x="695" y="204"/>
                      <a:pt x="679" y="200"/>
                      <a:pt x="673" y="195"/>
                    </a:cubicBezTo>
                    <a:cubicBezTo>
                      <a:pt x="658" y="186"/>
                      <a:pt x="644" y="172"/>
                      <a:pt x="629" y="163"/>
                    </a:cubicBezTo>
                    <a:cubicBezTo>
                      <a:pt x="619" y="157"/>
                      <a:pt x="588" y="143"/>
                      <a:pt x="586" y="131"/>
                    </a:cubicBezTo>
                    <a:cubicBezTo>
                      <a:pt x="584" y="117"/>
                      <a:pt x="599" y="113"/>
                      <a:pt x="608" y="114"/>
                    </a:cubicBezTo>
                    <a:cubicBezTo>
                      <a:pt x="612" y="114"/>
                      <a:pt x="613" y="123"/>
                      <a:pt x="618" y="118"/>
                    </a:cubicBezTo>
                    <a:cubicBezTo>
                      <a:pt x="623" y="112"/>
                      <a:pt x="616" y="108"/>
                      <a:pt x="613" y="106"/>
                    </a:cubicBezTo>
                    <a:cubicBezTo>
                      <a:pt x="611" y="104"/>
                      <a:pt x="607" y="107"/>
                      <a:pt x="605" y="109"/>
                    </a:cubicBezTo>
                    <a:cubicBezTo>
                      <a:pt x="596" y="100"/>
                      <a:pt x="615" y="87"/>
                      <a:pt x="618" y="79"/>
                    </a:cubicBezTo>
                    <a:cubicBezTo>
                      <a:pt x="623" y="66"/>
                      <a:pt x="617" y="50"/>
                      <a:pt x="603" y="62"/>
                    </a:cubicBezTo>
                    <a:cubicBezTo>
                      <a:pt x="601" y="49"/>
                      <a:pt x="623" y="46"/>
                      <a:pt x="625" y="35"/>
                    </a:cubicBezTo>
                    <a:cubicBezTo>
                      <a:pt x="615" y="33"/>
                      <a:pt x="612" y="44"/>
                      <a:pt x="606" y="49"/>
                    </a:cubicBezTo>
                    <a:cubicBezTo>
                      <a:pt x="598" y="57"/>
                      <a:pt x="595" y="56"/>
                      <a:pt x="585" y="58"/>
                    </a:cubicBezTo>
                    <a:cubicBezTo>
                      <a:pt x="565" y="62"/>
                      <a:pt x="552" y="58"/>
                      <a:pt x="533" y="50"/>
                    </a:cubicBezTo>
                    <a:cubicBezTo>
                      <a:pt x="529" y="48"/>
                      <a:pt x="524" y="48"/>
                      <a:pt x="521" y="45"/>
                    </a:cubicBezTo>
                    <a:cubicBezTo>
                      <a:pt x="519" y="43"/>
                      <a:pt x="519" y="36"/>
                      <a:pt x="518" y="35"/>
                    </a:cubicBezTo>
                    <a:cubicBezTo>
                      <a:pt x="509" y="30"/>
                      <a:pt x="500" y="35"/>
                      <a:pt x="503" y="45"/>
                    </a:cubicBezTo>
                    <a:cubicBezTo>
                      <a:pt x="506" y="52"/>
                      <a:pt x="525" y="54"/>
                      <a:pt x="509" y="62"/>
                    </a:cubicBezTo>
                    <a:cubicBezTo>
                      <a:pt x="503" y="64"/>
                      <a:pt x="492" y="62"/>
                      <a:pt x="485" y="62"/>
                    </a:cubicBezTo>
                    <a:cubicBezTo>
                      <a:pt x="480" y="68"/>
                      <a:pt x="474" y="65"/>
                      <a:pt x="467" y="69"/>
                    </a:cubicBezTo>
                    <a:cubicBezTo>
                      <a:pt x="461" y="74"/>
                      <a:pt x="459" y="83"/>
                      <a:pt x="456" y="90"/>
                    </a:cubicBezTo>
                    <a:cubicBezTo>
                      <a:pt x="453" y="96"/>
                      <a:pt x="447" y="101"/>
                      <a:pt x="444" y="107"/>
                    </a:cubicBezTo>
                    <a:cubicBezTo>
                      <a:pt x="441" y="114"/>
                      <a:pt x="445" y="124"/>
                      <a:pt x="446" y="131"/>
                    </a:cubicBezTo>
                    <a:cubicBezTo>
                      <a:pt x="436" y="135"/>
                      <a:pt x="433" y="130"/>
                      <a:pt x="425" y="127"/>
                    </a:cubicBezTo>
                    <a:cubicBezTo>
                      <a:pt x="421" y="125"/>
                      <a:pt x="419" y="122"/>
                      <a:pt x="415" y="122"/>
                    </a:cubicBezTo>
                    <a:cubicBezTo>
                      <a:pt x="411" y="121"/>
                      <a:pt x="410" y="128"/>
                      <a:pt x="405" y="126"/>
                    </a:cubicBezTo>
                    <a:cubicBezTo>
                      <a:pt x="393" y="120"/>
                      <a:pt x="398" y="97"/>
                      <a:pt x="378" y="102"/>
                    </a:cubicBezTo>
                    <a:cubicBezTo>
                      <a:pt x="372" y="103"/>
                      <a:pt x="368" y="108"/>
                      <a:pt x="363" y="111"/>
                    </a:cubicBezTo>
                    <a:cubicBezTo>
                      <a:pt x="357" y="115"/>
                      <a:pt x="350" y="116"/>
                      <a:pt x="344" y="122"/>
                    </a:cubicBezTo>
                    <a:cubicBezTo>
                      <a:pt x="335" y="128"/>
                      <a:pt x="320" y="137"/>
                      <a:pt x="325" y="150"/>
                    </a:cubicBezTo>
                    <a:cubicBezTo>
                      <a:pt x="315" y="150"/>
                      <a:pt x="311" y="158"/>
                      <a:pt x="315" y="167"/>
                    </a:cubicBezTo>
                    <a:cubicBezTo>
                      <a:pt x="310" y="168"/>
                      <a:pt x="296" y="163"/>
                      <a:pt x="293" y="167"/>
                    </a:cubicBezTo>
                    <a:cubicBezTo>
                      <a:pt x="288" y="173"/>
                      <a:pt x="300" y="181"/>
                      <a:pt x="299" y="187"/>
                    </a:cubicBezTo>
                    <a:cubicBezTo>
                      <a:pt x="299" y="195"/>
                      <a:pt x="292" y="197"/>
                      <a:pt x="286" y="190"/>
                    </a:cubicBezTo>
                    <a:cubicBezTo>
                      <a:pt x="280" y="184"/>
                      <a:pt x="286" y="168"/>
                      <a:pt x="273" y="175"/>
                    </a:cubicBezTo>
                    <a:cubicBezTo>
                      <a:pt x="265" y="179"/>
                      <a:pt x="260" y="206"/>
                      <a:pt x="257" y="214"/>
                    </a:cubicBezTo>
                    <a:cubicBezTo>
                      <a:pt x="247" y="246"/>
                      <a:pt x="211" y="265"/>
                      <a:pt x="179" y="262"/>
                    </a:cubicBezTo>
                    <a:cubicBezTo>
                      <a:pt x="175" y="262"/>
                      <a:pt x="168" y="259"/>
                      <a:pt x="164" y="261"/>
                    </a:cubicBezTo>
                    <a:cubicBezTo>
                      <a:pt x="157" y="263"/>
                      <a:pt x="160" y="269"/>
                      <a:pt x="156" y="273"/>
                    </a:cubicBezTo>
                    <a:cubicBezTo>
                      <a:pt x="146" y="282"/>
                      <a:pt x="138" y="279"/>
                      <a:pt x="126" y="278"/>
                    </a:cubicBezTo>
                    <a:cubicBezTo>
                      <a:pt x="111" y="278"/>
                      <a:pt x="112" y="282"/>
                      <a:pt x="102" y="290"/>
                    </a:cubicBezTo>
                    <a:cubicBezTo>
                      <a:pt x="94" y="297"/>
                      <a:pt x="86" y="298"/>
                      <a:pt x="78" y="306"/>
                    </a:cubicBezTo>
                    <a:cubicBezTo>
                      <a:pt x="73" y="310"/>
                      <a:pt x="67" y="324"/>
                      <a:pt x="62" y="326"/>
                    </a:cubicBezTo>
                    <a:cubicBezTo>
                      <a:pt x="49" y="333"/>
                      <a:pt x="52" y="317"/>
                      <a:pt x="54" y="308"/>
                    </a:cubicBezTo>
                    <a:cubicBezTo>
                      <a:pt x="41" y="305"/>
                      <a:pt x="43" y="329"/>
                      <a:pt x="42" y="337"/>
                    </a:cubicBezTo>
                    <a:cubicBezTo>
                      <a:pt x="41" y="349"/>
                      <a:pt x="38" y="360"/>
                      <a:pt x="34" y="371"/>
                    </a:cubicBezTo>
                    <a:cubicBezTo>
                      <a:pt x="30" y="383"/>
                      <a:pt x="27" y="386"/>
                      <a:pt x="34" y="398"/>
                    </a:cubicBezTo>
                    <a:cubicBezTo>
                      <a:pt x="37" y="403"/>
                      <a:pt x="54" y="426"/>
                      <a:pt x="36" y="424"/>
                    </a:cubicBezTo>
                    <a:cubicBezTo>
                      <a:pt x="35" y="419"/>
                      <a:pt x="34" y="414"/>
                      <a:pt x="33" y="409"/>
                    </a:cubicBezTo>
                    <a:cubicBezTo>
                      <a:pt x="31" y="409"/>
                      <a:pt x="28" y="409"/>
                      <a:pt x="26" y="409"/>
                    </a:cubicBezTo>
                    <a:cubicBezTo>
                      <a:pt x="25" y="414"/>
                      <a:pt x="24" y="418"/>
                      <a:pt x="25" y="422"/>
                    </a:cubicBezTo>
                    <a:cubicBezTo>
                      <a:pt x="20" y="420"/>
                      <a:pt x="16" y="400"/>
                      <a:pt x="7" y="411"/>
                    </a:cubicBezTo>
                    <a:cubicBezTo>
                      <a:pt x="0" y="420"/>
                      <a:pt x="19" y="432"/>
                      <a:pt x="24" y="438"/>
                    </a:cubicBezTo>
                    <a:cubicBezTo>
                      <a:pt x="34" y="452"/>
                      <a:pt x="37" y="481"/>
                      <a:pt x="40" y="498"/>
                    </a:cubicBezTo>
                    <a:cubicBezTo>
                      <a:pt x="43" y="519"/>
                      <a:pt x="44" y="537"/>
                      <a:pt x="46" y="559"/>
                    </a:cubicBezTo>
                    <a:cubicBezTo>
                      <a:pt x="47" y="569"/>
                      <a:pt x="49" y="580"/>
                      <a:pt x="52" y="590"/>
                    </a:cubicBezTo>
                    <a:cubicBezTo>
                      <a:pt x="54" y="603"/>
                      <a:pt x="56" y="601"/>
                      <a:pt x="48" y="613"/>
                    </a:cubicBezTo>
                    <a:cubicBezTo>
                      <a:pt x="41" y="622"/>
                      <a:pt x="40" y="629"/>
                      <a:pt x="39" y="640"/>
                    </a:cubicBezTo>
                    <a:cubicBezTo>
                      <a:pt x="29" y="643"/>
                      <a:pt x="22" y="644"/>
                      <a:pt x="19" y="655"/>
                    </a:cubicBezTo>
                    <a:cubicBezTo>
                      <a:pt x="17" y="671"/>
                      <a:pt x="28" y="669"/>
                      <a:pt x="37" y="677"/>
                    </a:cubicBezTo>
                    <a:cubicBezTo>
                      <a:pt x="45" y="684"/>
                      <a:pt x="44" y="694"/>
                      <a:pt x="56" y="698"/>
                    </a:cubicBezTo>
                    <a:cubicBezTo>
                      <a:pt x="63" y="701"/>
                      <a:pt x="80" y="702"/>
                      <a:pt x="88" y="700"/>
                    </a:cubicBezTo>
                    <a:cubicBezTo>
                      <a:pt x="110" y="694"/>
                      <a:pt x="124" y="673"/>
                      <a:pt x="144" y="662"/>
                    </a:cubicBezTo>
                    <a:cubicBezTo>
                      <a:pt x="154" y="657"/>
                      <a:pt x="165" y="657"/>
                      <a:pt x="175" y="662"/>
                    </a:cubicBezTo>
                    <a:cubicBezTo>
                      <a:pt x="186" y="666"/>
                      <a:pt x="188" y="669"/>
                      <a:pt x="199" y="669"/>
                    </a:cubicBezTo>
                    <a:cubicBezTo>
                      <a:pt x="210" y="669"/>
                      <a:pt x="221" y="673"/>
                      <a:pt x="231" y="668"/>
                    </a:cubicBezTo>
                    <a:cubicBezTo>
                      <a:pt x="241" y="663"/>
                      <a:pt x="242" y="654"/>
                      <a:pt x="249" y="646"/>
                    </a:cubicBezTo>
                    <a:cubicBezTo>
                      <a:pt x="263" y="631"/>
                      <a:pt x="286" y="628"/>
                      <a:pt x="304" y="624"/>
                    </a:cubicBezTo>
                    <a:cubicBezTo>
                      <a:pt x="316" y="622"/>
                      <a:pt x="325" y="622"/>
                      <a:pt x="335" y="615"/>
                    </a:cubicBezTo>
                    <a:cubicBezTo>
                      <a:pt x="347" y="609"/>
                      <a:pt x="351" y="607"/>
                      <a:pt x="364" y="606"/>
                    </a:cubicBezTo>
                    <a:cubicBezTo>
                      <a:pt x="386" y="604"/>
                      <a:pt x="403" y="601"/>
                      <a:pt x="423" y="611"/>
                    </a:cubicBezTo>
                    <a:cubicBezTo>
                      <a:pt x="431" y="615"/>
                      <a:pt x="436" y="620"/>
                      <a:pt x="443" y="623"/>
                    </a:cubicBezTo>
                    <a:cubicBezTo>
                      <a:pt x="452" y="627"/>
                      <a:pt x="457" y="628"/>
                      <a:pt x="464" y="634"/>
                    </a:cubicBezTo>
                    <a:cubicBezTo>
                      <a:pt x="486" y="653"/>
                      <a:pt x="488" y="677"/>
                      <a:pt x="495" y="703"/>
                    </a:cubicBezTo>
                    <a:cubicBezTo>
                      <a:pt x="501" y="722"/>
                      <a:pt x="503" y="713"/>
                      <a:pt x="513" y="702"/>
                    </a:cubicBezTo>
                    <a:cubicBezTo>
                      <a:pt x="521" y="694"/>
                      <a:pt x="531" y="691"/>
                      <a:pt x="539" y="683"/>
                    </a:cubicBezTo>
                    <a:cubicBezTo>
                      <a:pt x="546" y="676"/>
                      <a:pt x="553" y="664"/>
                      <a:pt x="560" y="656"/>
                    </a:cubicBezTo>
                    <a:cubicBezTo>
                      <a:pt x="574" y="669"/>
                      <a:pt x="544" y="684"/>
                      <a:pt x="540" y="694"/>
                    </a:cubicBezTo>
                    <a:cubicBezTo>
                      <a:pt x="537" y="701"/>
                      <a:pt x="540" y="709"/>
                      <a:pt x="535" y="715"/>
                    </a:cubicBezTo>
                    <a:cubicBezTo>
                      <a:pt x="530" y="722"/>
                      <a:pt x="519" y="720"/>
                      <a:pt x="522" y="731"/>
                    </a:cubicBezTo>
                    <a:cubicBezTo>
                      <a:pt x="529" y="732"/>
                      <a:pt x="549" y="729"/>
                      <a:pt x="553" y="725"/>
                    </a:cubicBezTo>
                    <a:cubicBezTo>
                      <a:pt x="556" y="722"/>
                      <a:pt x="558" y="696"/>
                      <a:pt x="568" y="703"/>
                    </a:cubicBezTo>
                    <a:cubicBezTo>
                      <a:pt x="575" y="708"/>
                      <a:pt x="564" y="728"/>
                      <a:pt x="560" y="733"/>
                    </a:cubicBezTo>
                    <a:cubicBezTo>
                      <a:pt x="550" y="743"/>
                      <a:pt x="543" y="737"/>
                      <a:pt x="531" y="738"/>
                    </a:cubicBezTo>
                    <a:cubicBezTo>
                      <a:pt x="525" y="739"/>
                      <a:pt x="501" y="745"/>
                      <a:pt x="509" y="757"/>
                    </a:cubicBezTo>
                    <a:cubicBezTo>
                      <a:pt x="514" y="766"/>
                      <a:pt x="533" y="752"/>
                      <a:pt x="540" y="750"/>
                    </a:cubicBezTo>
                    <a:cubicBezTo>
                      <a:pt x="559" y="745"/>
                      <a:pt x="580" y="741"/>
                      <a:pt x="586" y="765"/>
                    </a:cubicBezTo>
                    <a:cubicBezTo>
                      <a:pt x="590" y="777"/>
                      <a:pt x="583" y="781"/>
                      <a:pt x="581" y="791"/>
                    </a:cubicBezTo>
                    <a:cubicBezTo>
                      <a:pt x="579" y="803"/>
                      <a:pt x="585" y="810"/>
                      <a:pt x="594" y="817"/>
                    </a:cubicBezTo>
                    <a:cubicBezTo>
                      <a:pt x="603" y="823"/>
                      <a:pt x="610" y="826"/>
                      <a:pt x="614" y="836"/>
                    </a:cubicBezTo>
                    <a:cubicBezTo>
                      <a:pt x="618" y="847"/>
                      <a:pt x="615" y="857"/>
                      <a:pt x="629" y="860"/>
                    </a:cubicBezTo>
                    <a:cubicBezTo>
                      <a:pt x="652" y="865"/>
                      <a:pt x="668" y="837"/>
                      <a:pt x="688" y="845"/>
                    </a:cubicBezTo>
                    <a:cubicBezTo>
                      <a:pt x="706" y="852"/>
                      <a:pt x="726" y="883"/>
                      <a:pt x="743" y="860"/>
                    </a:cubicBezTo>
                    <a:cubicBezTo>
                      <a:pt x="752" y="848"/>
                      <a:pt x="753" y="836"/>
                      <a:pt x="770" y="832"/>
                    </a:cubicBezTo>
                    <a:cubicBezTo>
                      <a:pt x="780" y="829"/>
                      <a:pt x="792" y="834"/>
                      <a:pt x="803" y="831"/>
                    </a:cubicBezTo>
                    <a:cubicBezTo>
                      <a:pt x="831" y="824"/>
                      <a:pt x="820" y="793"/>
                      <a:pt x="829" y="772"/>
                    </a:cubicBezTo>
                    <a:cubicBezTo>
                      <a:pt x="837" y="750"/>
                      <a:pt x="854" y="736"/>
                      <a:pt x="866" y="717"/>
                    </a:cubicBezTo>
                    <a:cubicBezTo>
                      <a:pt x="879" y="696"/>
                      <a:pt x="892" y="680"/>
                      <a:pt x="906" y="661"/>
                    </a:cubicBezTo>
                    <a:cubicBezTo>
                      <a:pt x="920" y="641"/>
                      <a:pt x="928" y="622"/>
                      <a:pt x="939" y="600"/>
                    </a:cubicBezTo>
                    <a:cubicBezTo>
                      <a:pt x="950" y="578"/>
                      <a:pt x="966" y="557"/>
                      <a:pt x="963" y="531"/>
                    </a:cubicBezTo>
                    <a:cubicBezTo>
                      <a:pt x="961" y="507"/>
                      <a:pt x="967" y="487"/>
                      <a:pt x="969" y="463"/>
                    </a:cubicBezTo>
                    <a:cubicBezTo>
                      <a:pt x="969" y="449"/>
                      <a:pt x="972" y="446"/>
                      <a:pt x="977" y="435"/>
                    </a:cubicBezTo>
                    <a:cubicBezTo>
                      <a:pt x="978" y="431"/>
                      <a:pt x="982" y="422"/>
                      <a:pt x="979" y="419"/>
                    </a:cubicBezTo>
                    <a:cubicBezTo>
                      <a:pt x="974" y="409"/>
                      <a:pt x="973" y="421"/>
                      <a:pt x="967" y="4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>
                <a:off x="3938588" y="3813175"/>
                <a:ext cx="49213" cy="66675"/>
              </a:xfrm>
              <a:custGeom>
                <a:avLst/>
                <a:gdLst>
                  <a:gd name="T0" fmla="*/ 74 w 100"/>
                  <a:gd name="T1" fmla="*/ 33 h 137"/>
                  <a:gd name="T2" fmla="*/ 43 w 100"/>
                  <a:gd name="T3" fmla="*/ 34 h 137"/>
                  <a:gd name="T4" fmla="*/ 8 w 100"/>
                  <a:gd name="T5" fmla="*/ 36 h 137"/>
                  <a:gd name="T6" fmla="*/ 9 w 100"/>
                  <a:gd name="T7" fmla="*/ 68 h 137"/>
                  <a:gd name="T8" fmla="*/ 0 w 100"/>
                  <a:gd name="T9" fmla="*/ 99 h 137"/>
                  <a:gd name="T10" fmla="*/ 43 w 100"/>
                  <a:gd name="T11" fmla="*/ 124 h 137"/>
                  <a:gd name="T12" fmla="*/ 69 w 100"/>
                  <a:gd name="T13" fmla="*/ 96 h 137"/>
                  <a:gd name="T14" fmla="*/ 87 w 100"/>
                  <a:gd name="T15" fmla="*/ 60 h 137"/>
                  <a:gd name="T16" fmla="*/ 92 w 100"/>
                  <a:gd name="T17" fmla="*/ 37 h 137"/>
                  <a:gd name="T18" fmla="*/ 74 w 100"/>
                  <a:gd name="T19" fmla="*/ 3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37">
                    <a:moveTo>
                      <a:pt x="74" y="33"/>
                    </a:moveTo>
                    <a:cubicBezTo>
                      <a:pt x="65" y="36"/>
                      <a:pt x="52" y="35"/>
                      <a:pt x="43" y="34"/>
                    </a:cubicBezTo>
                    <a:cubicBezTo>
                      <a:pt x="24" y="30"/>
                      <a:pt x="10" y="0"/>
                      <a:pt x="8" y="36"/>
                    </a:cubicBezTo>
                    <a:cubicBezTo>
                      <a:pt x="8" y="46"/>
                      <a:pt x="11" y="58"/>
                      <a:pt x="9" y="68"/>
                    </a:cubicBezTo>
                    <a:cubicBezTo>
                      <a:pt x="7" y="79"/>
                      <a:pt x="0" y="86"/>
                      <a:pt x="0" y="99"/>
                    </a:cubicBezTo>
                    <a:cubicBezTo>
                      <a:pt x="0" y="122"/>
                      <a:pt x="25" y="137"/>
                      <a:pt x="43" y="124"/>
                    </a:cubicBezTo>
                    <a:cubicBezTo>
                      <a:pt x="54" y="115"/>
                      <a:pt x="63" y="109"/>
                      <a:pt x="69" y="96"/>
                    </a:cubicBezTo>
                    <a:cubicBezTo>
                      <a:pt x="75" y="85"/>
                      <a:pt x="80" y="70"/>
                      <a:pt x="87" y="60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100" y="21"/>
                      <a:pt x="79" y="32"/>
                      <a:pt x="74" y="3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3" name="Freeform 21"/>
              <p:cNvSpPr>
                <a:spLocks/>
              </p:cNvSpPr>
              <p:nvPr/>
            </p:nvSpPr>
            <p:spPr bwMode="auto">
              <a:xfrm>
                <a:off x="3981451" y="3805238"/>
                <a:ext cx="9525" cy="17463"/>
              </a:xfrm>
              <a:custGeom>
                <a:avLst/>
                <a:gdLst>
                  <a:gd name="T0" fmla="*/ 3 w 19"/>
                  <a:gd name="T1" fmla="*/ 9 h 37"/>
                  <a:gd name="T2" fmla="*/ 7 w 19"/>
                  <a:gd name="T3" fmla="*/ 36 h 37"/>
                  <a:gd name="T4" fmla="*/ 19 w 19"/>
                  <a:gd name="T5" fmla="*/ 29 h 37"/>
                  <a:gd name="T6" fmla="*/ 17 w 19"/>
                  <a:gd name="T7" fmla="*/ 19 h 37"/>
                  <a:gd name="T8" fmla="*/ 3 w 1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7">
                    <a:moveTo>
                      <a:pt x="3" y="9"/>
                    </a:moveTo>
                    <a:cubicBezTo>
                      <a:pt x="0" y="15"/>
                      <a:pt x="6" y="30"/>
                      <a:pt x="7" y="36"/>
                    </a:cubicBezTo>
                    <a:cubicBezTo>
                      <a:pt x="12" y="37"/>
                      <a:pt x="16" y="34"/>
                      <a:pt x="19" y="2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5" y="13"/>
                      <a:pt x="8" y="0"/>
                      <a:pt x="3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4" name="Freeform 22"/>
              <p:cNvSpPr>
                <a:spLocks/>
              </p:cNvSpPr>
              <p:nvPr/>
            </p:nvSpPr>
            <p:spPr bwMode="auto">
              <a:xfrm>
                <a:off x="3935413" y="3802063"/>
                <a:ext cx="9525" cy="12700"/>
              </a:xfrm>
              <a:custGeom>
                <a:avLst/>
                <a:gdLst>
                  <a:gd name="T0" fmla="*/ 9 w 18"/>
                  <a:gd name="T1" fmla="*/ 24 h 25"/>
                  <a:gd name="T2" fmla="*/ 17 w 18"/>
                  <a:gd name="T3" fmla="*/ 12 h 25"/>
                  <a:gd name="T4" fmla="*/ 4 w 18"/>
                  <a:gd name="T5" fmla="*/ 5 h 25"/>
                  <a:gd name="T6" fmla="*/ 1 w 18"/>
                  <a:gd name="T7" fmla="*/ 25 h 25"/>
                  <a:gd name="T8" fmla="*/ 9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9" y="24"/>
                    </a:move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3"/>
                      <a:pt x="10" y="0"/>
                      <a:pt x="4" y="5"/>
                    </a:cubicBezTo>
                    <a:cubicBezTo>
                      <a:pt x="0" y="8"/>
                      <a:pt x="0" y="19"/>
                      <a:pt x="1" y="25"/>
                    </a:cubicBezTo>
                    <a:cubicBezTo>
                      <a:pt x="4" y="23"/>
                      <a:pt x="9" y="22"/>
                      <a:pt x="9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5" name="Freeform 23"/>
              <p:cNvSpPr>
                <a:spLocks/>
              </p:cNvSpPr>
              <p:nvPr/>
            </p:nvSpPr>
            <p:spPr bwMode="auto">
              <a:xfrm>
                <a:off x="4159251" y="3846513"/>
                <a:ext cx="119063" cy="122238"/>
              </a:xfrm>
              <a:custGeom>
                <a:avLst/>
                <a:gdLst>
                  <a:gd name="T0" fmla="*/ 231 w 241"/>
                  <a:gd name="T1" fmla="*/ 47 h 248"/>
                  <a:gd name="T2" fmla="*/ 214 w 241"/>
                  <a:gd name="T3" fmla="*/ 37 h 248"/>
                  <a:gd name="T4" fmla="*/ 211 w 241"/>
                  <a:gd name="T5" fmla="*/ 7 h 248"/>
                  <a:gd name="T6" fmla="*/ 197 w 241"/>
                  <a:gd name="T7" fmla="*/ 27 h 248"/>
                  <a:gd name="T8" fmla="*/ 163 w 241"/>
                  <a:gd name="T9" fmla="*/ 73 h 248"/>
                  <a:gd name="T10" fmla="*/ 119 w 241"/>
                  <a:gd name="T11" fmla="*/ 116 h 248"/>
                  <a:gd name="T12" fmla="*/ 59 w 241"/>
                  <a:gd name="T13" fmla="*/ 147 h 248"/>
                  <a:gd name="T14" fmla="*/ 17 w 241"/>
                  <a:gd name="T15" fmla="*/ 188 h 248"/>
                  <a:gd name="T16" fmla="*/ 1 w 241"/>
                  <a:gd name="T17" fmla="*/ 215 h 248"/>
                  <a:gd name="T18" fmla="*/ 7 w 241"/>
                  <a:gd name="T19" fmla="*/ 228 h 248"/>
                  <a:gd name="T20" fmla="*/ 21 w 241"/>
                  <a:gd name="T21" fmla="*/ 226 h 248"/>
                  <a:gd name="T22" fmla="*/ 40 w 241"/>
                  <a:gd name="T23" fmla="*/ 246 h 248"/>
                  <a:gd name="T24" fmla="*/ 86 w 241"/>
                  <a:gd name="T25" fmla="*/ 216 h 248"/>
                  <a:gd name="T26" fmla="*/ 124 w 241"/>
                  <a:gd name="T27" fmla="*/ 166 h 248"/>
                  <a:gd name="T28" fmla="*/ 166 w 241"/>
                  <a:gd name="T29" fmla="*/ 120 h 248"/>
                  <a:gd name="T30" fmla="*/ 218 w 241"/>
                  <a:gd name="T31" fmla="*/ 79 h 248"/>
                  <a:gd name="T32" fmla="*/ 241 w 241"/>
                  <a:gd name="T33" fmla="*/ 47 h 248"/>
                  <a:gd name="T34" fmla="*/ 231 w 241"/>
                  <a:gd name="T35" fmla="*/ 4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248">
                    <a:moveTo>
                      <a:pt x="231" y="47"/>
                    </a:moveTo>
                    <a:cubicBezTo>
                      <a:pt x="225" y="44"/>
                      <a:pt x="224" y="28"/>
                      <a:pt x="214" y="37"/>
                    </a:cubicBezTo>
                    <a:cubicBezTo>
                      <a:pt x="213" y="33"/>
                      <a:pt x="214" y="9"/>
                      <a:pt x="211" y="7"/>
                    </a:cubicBezTo>
                    <a:cubicBezTo>
                      <a:pt x="202" y="0"/>
                      <a:pt x="199" y="22"/>
                      <a:pt x="197" y="27"/>
                    </a:cubicBezTo>
                    <a:cubicBezTo>
                      <a:pt x="190" y="43"/>
                      <a:pt x="174" y="59"/>
                      <a:pt x="163" y="73"/>
                    </a:cubicBezTo>
                    <a:cubicBezTo>
                      <a:pt x="149" y="89"/>
                      <a:pt x="136" y="103"/>
                      <a:pt x="119" y="116"/>
                    </a:cubicBezTo>
                    <a:cubicBezTo>
                      <a:pt x="100" y="132"/>
                      <a:pt x="78" y="133"/>
                      <a:pt x="59" y="147"/>
                    </a:cubicBezTo>
                    <a:cubicBezTo>
                      <a:pt x="44" y="159"/>
                      <a:pt x="30" y="174"/>
                      <a:pt x="17" y="188"/>
                    </a:cubicBezTo>
                    <a:cubicBezTo>
                      <a:pt x="9" y="197"/>
                      <a:pt x="1" y="203"/>
                      <a:pt x="1" y="215"/>
                    </a:cubicBezTo>
                    <a:cubicBezTo>
                      <a:pt x="1" y="222"/>
                      <a:pt x="0" y="225"/>
                      <a:pt x="7" y="228"/>
                    </a:cubicBezTo>
                    <a:cubicBezTo>
                      <a:pt x="12" y="231"/>
                      <a:pt x="18" y="224"/>
                      <a:pt x="21" y="226"/>
                    </a:cubicBezTo>
                    <a:cubicBezTo>
                      <a:pt x="32" y="229"/>
                      <a:pt x="28" y="244"/>
                      <a:pt x="40" y="246"/>
                    </a:cubicBezTo>
                    <a:cubicBezTo>
                      <a:pt x="53" y="248"/>
                      <a:pt x="77" y="223"/>
                      <a:pt x="86" y="216"/>
                    </a:cubicBezTo>
                    <a:cubicBezTo>
                      <a:pt x="103" y="202"/>
                      <a:pt x="117" y="186"/>
                      <a:pt x="124" y="166"/>
                    </a:cubicBezTo>
                    <a:cubicBezTo>
                      <a:pt x="130" y="145"/>
                      <a:pt x="150" y="134"/>
                      <a:pt x="166" y="120"/>
                    </a:cubicBezTo>
                    <a:cubicBezTo>
                      <a:pt x="181" y="105"/>
                      <a:pt x="204" y="95"/>
                      <a:pt x="218" y="79"/>
                    </a:cubicBezTo>
                    <a:cubicBezTo>
                      <a:pt x="225" y="71"/>
                      <a:pt x="230" y="55"/>
                      <a:pt x="241" y="47"/>
                    </a:cubicBezTo>
                    <a:cubicBezTo>
                      <a:pt x="237" y="48"/>
                      <a:pt x="233" y="48"/>
                      <a:pt x="231" y="4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6" name="Freeform 24"/>
              <p:cNvSpPr>
                <a:spLocks/>
              </p:cNvSpPr>
              <p:nvPr/>
            </p:nvSpPr>
            <p:spPr bwMode="auto">
              <a:xfrm>
                <a:off x="4281488" y="3740150"/>
                <a:ext cx="65088" cy="134938"/>
              </a:xfrm>
              <a:custGeom>
                <a:avLst/>
                <a:gdLst>
                  <a:gd name="T0" fmla="*/ 77 w 130"/>
                  <a:gd name="T1" fmla="*/ 127 h 275"/>
                  <a:gd name="T2" fmla="*/ 74 w 130"/>
                  <a:gd name="T3" fmla="*/ 88 h 275"/>
                  <a:gd name="T4" fmla="*/ 65 w 130"/>
                  <a:gd name="T5" fmla="*/ 97 h 275"/>
                  <a:gd name="T6" fmla="*/ 50 w 130"/>
                  <a:gd name="T7" fmla="*/ 73 h 275"/>
                  <a:gd name="T8" fmla="*/ 47 w 130"/>
                  <a:gd name="T9" fmla="*/ 57 h 275"/>
                  <a:gd name="T10" fmla="*/ 54 w 130"/>
                  <a:gd name="T11" fmla="*/ 42 h 275"/>
                  <a:gd name="T12" fmla="*/ 37 w 130"/>
                  <a:gd name="T13" fmla="*/ 21 h 275"/>
                  <a:gd name="T14" fmla="*/ 24 w 130"/>
                  <a:gd name="T15" fmla="*/ 0 h 275"/>
                  <a:gd name="T16" fmla="*/ 41 w 130"/>
                  <a:gd name="T17" fmla="*/ 64 h 275"/>
                  <a:gd name="T18" fmla="*/ 45 w 130"/>
                  <a:gd name="T19" fmla="*/ 126 h 275"/>
                  <a:gd name="T20" fmla="*/ 14 w 130"/>
                  <a:gd name="T21" fmla="*/ 176 h 275"/>
                  <a:gd name="T22" fmla="*/ 3 w 130"/>
                  <a:gd name="T23" fmla="*/ 180 h 275"/>
                  <a:gd name="T24" fmla="*/ 7 w 130"/>
                  <a:gd name="T25" fmla="*/ 194 h 275"/>
                  <a:gd name="T26" fmla="*/ 22 w 130"/>
                  <a:gd name="T27" fmla="*/ 213 h 275"/>
                  <a:gd name="T28" fmla="*/ 5 w 130"/>
                  <a:gd name="T29" fmla="*/ 258 h 275"/>
                  <a:gd name="T30" fmla="*/ 5 w 130"/>
                  <a:gd name="T31" fmla="*/ 258 h 275"/>
                  <a:gd name="T32" fmla="*/ 5 w 130"/>
                  <a:gd name="T33" fmla="*/ 258 h 275"/>
                  <a:gd name="T34" fmla="*/ 17 w 130"/>
                  <a:gd name="T35" fmla="*/ 271 h 275"/>
                  <a:gd name="T36" fmla="*/ 32 w 130"/>
                  <a:gd name="T37" fmla="*/ 258 h 275"/>
                  <a:gd name="T38" fmla="*/ 65 w 130"/>
                  <a:gd name="T39" fmla="*/ 218 h 275"/>
                  <a:gd name="T40" fmla="*/ 90 w 130"/>
                  <a:gd name="T41" fmla="*/ 171 h 275"/>
                  <a:gd name="T42" fmla="*/ 123 w 130"/>
                  <a:gd name="T43" fmla="*/ 118 h 275"/>
                  <a:gd name="T44" fmla="*/ 77 w 130"/>
                  <a:gd name="T45" fmla="*/ 127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" h="275">
                    <a:moveTo>
                      <a:pt x="77" y="127"/>
                    </a:moveTo>
                    <a:cubicBezTo>
                      <a:pt x="69" y="115"/>
                      <a:pt x="75" y="101"/>
                      <a:pt x="74" y="88"/>
                    </a:cubicBezTo>
                    <a:cubicBezTo>
                      <a:pt x="73" y="65"/>
                      <a:pt x="61" y="83"/>
                      <a:pt x="65" y="97"/>
                    </a:cubicBezTo>
                    <a:cubicBezTo>
                      <a:pt x="53" y="97"/>
                      <a:pt x="52" y="82"/>
                      <a:pt x="50" y="73"/>
                    </a:cubicBezTo>
                    <a:cubicBezTo>
                      <a:pt x="49" y="68"/>
                      <a:pt x="47" y="63"/>
                      <a:pt x="47" y="57"/>
                    </a:cubicBezTo>
                    <a:cubicBezTo>
                      <a:pt x="48" y="52"/>
                      <a:pt x="53" y="47"/>
                      <a:pt x="54" y="42"/>
                    </a:cubicBezTo>
                    <a:cubicBezTo>
                      <a:pt x="55" y="28"/>
                      <a:pt x="44" y="29"/>
                      <a:pt x="37" y="21"/>
                    </a:cubicBezTo>
                    <a:cubicBezTo>
                      <a:pt x="31" y="14"/>
                      <a:pt x="33" y="1"/>
                      <a:pt x="24" y="0"/>
                    </a:cubicBezTo>
                    <a:cubicBezTo>
                      <a:pt x="22" y="21"/>
                      <a:pt x="33" y="45"/>
                      <a:pt x="41" y="64"/>
                    </a:cubicBezTo>
                    <a:cubicBezTo>
                      <a:pt x="49" y="83"/>
                      <a:pt x="50" y="107"/>
                      <a:pt x="45" y="126"/>
                    </a:cubicBezTo>
                    <a:cubicBezTo>
                      <a:pt x="41" y="144"/>
                      <a:pt x="32" y="169"/>
                      <a:pt x="14" y="176"/>
                    </a:cubicBezTo>
                    <a:cubicBezTo>
                      <a:pt x="8" y="179"/>
                      <a:pt x="7" y="172"/>
                      <a:pt x="3" y="180"/>
                    </a:cubicBezTo>
                    <a:cubicBezTo>
                      <a:pt x="0" y="186"/>
                      <a:pt x="4" y="189"/>
                      <a:pt x="7" y="194"/>
                    </a:cubicBezTo>
                    <a:cubicBezTo>
                      <a:pt x="13" y="202"/>
                      <a:pt x="19" y="203"/>
                      <a:pt x="22" y="213"/>
                    </a:cubicBezTo>
                    <a:cubicBezTo>
                      <a:pt x="27" y="230"/>
                      <a:pt x="19" y="24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7" y="261"/>
                      <a:pt x="14" y="270"/>
                      <a:pt x="17" y="271"/>
                    </a:cubicBezTo>
                    <a:cubicBezTo>
                      <a:pt x="27" y="275"/>
                      <a:pt x="27" y="266"/>
                      <a:pt x="32" y="258"/>
                    </a:cubicBezTo>
                    <a:cubicBezTo>
                      <a:pt x="40" y="241"/>
                      <a:pt x="56" y="233"/>
                      <a:pt x="65" y="218"/>
                    </a:cubicBezTo>
                    <a:cubicBezTo>
                      <a:pt x="72" y="205"/>
                      <a:pt x="76" y="177"/>
                      <a:pt x="90" y="171"/>
                    </a:cubicBezTo>
                    <a:cubicBezTo>
                      <a:pt x="124" y="155"/>
                      <a:pt x="130" y="132"/>
                      <a:pt x="123" y="118"/>
                    </a:cubicBezTo>
                    <a:cubicBezTo>
                      <a:pt x="108" y="130"/>
                      <a:pt x="93" y="154"/>
                      <a:pt x="77" y="1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7" name="Freeform 25"/>
              <p:cNvSpPr>
                <a:spLocks/>
              </p:cNvSpPr>
              <p:nvPr/>
            </p:nvSpPr>
            <p:spPr bwMode="auto">
              <a:xfrm>
                <a:off x="4278313" y="3867150"/>
                <a:ext cx="6350" cy="1588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12 w 1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7" y="0"/>
                      <a:pt x="3" y="2"/>
                      <a:pt x="0" y="4"/>
                    </a:cubicBezTo>
                    <a:cubicBezTo>
                      <a:pt x="4" y="3"/>
                      <a:pt x="9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8" name="Freeform 26"/>
              <p:cNvSpPr>
                <a:spLocks/>
              </p:cNvSpPr>
              <p:nvPr/>
            </p:nvSpPr>
            <p:spPr bwMode="auto">
              <a:xfrm>
                <a:off x="4160838" y="3959225"/>
                <a:ext cx="11113" cy="20638"/>
              </a:xfrm>
              <a:custGeom>
                <a:avLst/>
                <a:gdLst>
                  <a:gd name="T0" fmla="*/ 2 w 24"/>
                  <a:gd name="T1" fmla="*/ 40 h 42"/>
                  <a:gd name="T2" fmla="*/ 20 w 24"/>
                  <a:gd name="T3" fmla="*/ 27 h 42"/>
                  <a:gd name="T4" fmla="*/ 24 w 24"/>
                  <a:gd name="T5" fmla="*/ 16 h 42"/>
                  <a:gd name="T6" fmla="*/ 2 w 24"/>
                  <a:gd name="T7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" y="40"/>
                    </a:moveTo>
                    <a:cubicBezTo>
                      <a:pt x="12" y="42"/>
                      <a:pt x="15" y="32"/>
                      <a:pt x="20" y="2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0"/>
                      <a:pt x="0" y="31"/>
                      <a:pt x="2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19" name="Freeform 27"/>
              <p:cNvSpPr>
                <a:spLocks/>
              </p:cNvSpPr>
              <p:nvPr/>
            </p:nvSpPr>
            <p:spPr bwMode="auto">
              <a:xfrm>
                <a:off x="4224338" y="3500438"/>
                <a:ext cx="42863" cy="44450"/>
              </a:xfrm>
              <a:custGeom>
                <a:avLst/>
                <a:gdLst>
                  <a:gd name="T0" fmla="*/ 21 w 89"/>
                  <a:gd name="T1" fmla="*/ 30 h 91"/>
                  <a:gd name="T2" fmla="*/ 38 w 89"/>
                  <a:gd name="T3" fmla="*/ 50 h 91"/>
                  <a:gd name="T4" fmla="*/ 60 w 89"/>
                  <a:gd name="T5" fmla="*/ 71 h 91"/>
                  <a:gd name="T6" fmla="*/ 74 w 89"/>
                  <a:gd name="T7" fmla="*/ 91 h 91"/>
                  <a:gd name="T8" fmla="*/ 85 w 89"/>
                  <a:gd name="T9" fmla="*/ 79 h 91"/>
                  <a:gd name="T10" fmla="*/ 48 w 89"/>
                  <a:gd name="T11" fmla="*/ 39 h 91"/>
                  <a:gd name="T12" fmla="*/ 44 w 89"/>
                  <a:gd name="T13" fmla="*/ 26 h 91"/>
                  <a:gd name="T14" fmla="*/ 21 w 89"/>
                  <a:gd name="T15" fmla="*/ 15 h 91"/>
                  <a:gd name="T16" fmla="*/ 6 w 89"/>
                  <a:gd name="T17" fmla="*/ 10 h 91"/>
                  <a:gd name="T18" fmla="*/ 21 w 89"/>
                  <a:gd name="T19" fmla="*/ 3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91">
                    <a:moveTo>
                      <a:pt x="21" y="30"/>
                    </a:moveTo>
                    <a:cubicBezTo>
                      <a:pt x="28" y="35"/>
                      <a:pt x="33" y="44"/>
                      <a:pt x="38" y="50"/>
                    </a:cubicBezTo>
                    <a:cubicBezTo>
                      <a:pt x="45" y="59"/>
                      <a:pt x="52" y="64"/>
                      <a:pt x="60" y="71"/>
                    </a:cubicBezTo>
                    <a:cubicBezTo>
                      <a:pt x="65" y="77"/>
                      <a:pt x="68" y="86"/>
                      <a:pt x="74" y="91"/>
                    </a:cubicBezTo>
                    <a:cubicBezTo>
                      <a:pt x="73" y="83"/>
                      <a:pt x="76" y="77"/>
                      <a:pt x="85" y="79"/>
                    </a:cubicBezTo>
                    <a:cubicBezTo>
                      <a:pt x="89" y="64"/>
                      <a:pt x="55" y="51"/>
                      <a:pt x="48" y="39"/>
                    </a:cubicBezTo>
                    <a:cubicBezTo>
                      <a:pt x="49" y="38"/>
                      <a:pt x="44" y="26"/>
                      <a:pt x="44" y="26"/>
                    </a:cubicBezTo>
                    <a:cubicBezTo>
                      <a:pt x="39" y="22"/>
                      <a:pt x="18" y="0"/>
                      <a:pt x="21" y="15"/>
                    </a:cubicBezTo>
                    <a:cubicBezTo>
                      <a:pt x="15" y="15"/>
                      <a:pt x="11" y="12"/>
                      <a:pt x="6" y="10"/>
                    </a:cubicBezTo>
                    <a:cubicBezTo>
                      <a:pt x="0" y="20"/>
                      <a:pt x="15" y="24"/>
                      <a:pt x="21" y="3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0" name="Freeform 28"/>
              <p:cNvSpPr>
                <a:spLocks/>
              </p:cNvSpPr>
              <p:nvPr/>
            </p:nvSpPr>
            <p:spPr bwMode="auto">
              <a:xfrm>
                <a:off x="4410076" y="3452813"/>
                <a:ext cx="20638" cy="17463"/>
              </a:xfrm>
              <a:custGeom>
                <a:avLst/>
                <a:gdLst>
                  <a:gd name="T0" fmla="*/ 32 w 42"/>
                  <a:gd name="T1" fmla="*/ 8 h 35"/>
                  <a:gd name="T2" fmla="*/ 0 w 42"/>
                  <a:gd name="T3" fmla="*/ 24 h 35"/>
                  <a:gd name="T4" fmla="*/ 5 w 42"/>
                  <a:gd name="T5" fmla="*/ 35 h 35"/>
                  <a:gd name="T6" fmla="*/ 32 w 42"/>
                  <a:gd name="T7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32" y="8"/>
                    </a:moveTo>
                    <a:cubicBezTo>
                      <a:pt x="25" y="0"/>
                      <a:pt x="0" y="27"/>
                      <a:pt x="0" y="24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8" y="25"/>
                      <a:pt x="42" y="20"/>
                      <a:pt x="3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1" name="Freeform 29"/>
              <p:cNvSpPr>
                <a:spLocks/>
              </p:cNvSpPr>
              <p:nvPr/>
            </p:nvSpPr>
            <p:spPr bwMode="auto">
              <a:xfrm>
                <a:off x="4389438" y="3470275"/>
                <a:ext cx="26988" cy="19050"/>
              </a:xfrm>
              <a:custGeom>
                <a:avLst/>
                <a:gdLst>
                  <a:gd name="T0" fmla="*/ 29 w 53"/>
                  <a:gd name="T1" fmla="*/ 9 h 39"/>
                  <a:gd name="T2" fmla="*/ 9 w 53"/>
                  <a:gd name="T3" fmla="*/ 11 h 39"/>
                  <a:gd name="T4" fmla="*/ 18 w 53"/>
                  <a:gd name="T5" fmla="*/ 25 h 39"/>
                  <a:gd name="T6" fmla="*/ 35 w 53"/>
                  <a:gd name="T7" fmla="*/ 38 h 39"/>
                  <a:gd name="T8" fmla="*/ 36 w 53"/>
                  <a:gd name="T9" fmla="*/ 35 h 39"/>
                  <a:gd name="T10" fmla="*/ 34 w 53"/>
                  <a:gd name="T11" fmla="*/ 36 h 39"/>
                  <a:gd name="T12" fmla="*/ 38 w 53"/>
                  <a:gd name="T13" fmla="*/ 25 h 39"/>
                  <a:gd name="T14" fmla="*/ 51 w 53"/>
                  <a:gd name="T15" fmla="*/ 16 h 39"/>
                  <a:gd name="T16" fmla="*/ 53 w 53"/>
                  <a:gd name="T17" fmla="*/ 12 h 39"/>
                  <a:gd name="T18" fmla="*/ 29 w 53"/>
                  <a:gd name="T1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39">
                    <a:moveTo>
                      <a:pt x="29" y="9"/>
                    </a:moveTo>
                    <a:cubicBezTo>
                      <a:pt x="21" y="8"/>
                      <a:pt x="16" y="0"/>
                      <a:pt x="9" y="11"/>
                    </a:cubicBezTo>
                    <a:cubicBezTo>
                      <a:pt x="0" y="23"/>
                      <a:pt x="12" y="21"/>
                      <a:pt x="18" y="25"/>
                    </a:cubicBezTo>
                    <a:cubicBezTo>
                      <a:pt x="24" y="29"/>
                      <a:pt x="29" y="39"/>
                      <a:pt x="35" y="38"/>
                    </a:cubicBezTo>
                    <a:cubicBezTo>
                      <a:pt x="36" y="37"/>
                      <a:pt x="36" y="36"/>
                      <a:pt x="36" y="35"/>
                    </a:cubicBezTo>
                    <a:cubicBezTo>
                      <a:pt x="36" y="33"/>
                      <a:pt x="35" y="36"/>
                      <a:pt x="34" y="36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19"/>
                      <a:pt x="45" y="16"/>
                      <a:pt x="51" y="16"/>
                    </a:cubicBezTo>
                    <a:cubicBezTo>
                      <a:pt x="52" y="14"/>
                      <a:pt x="52" y="13"/>
                      <a:pt x="53" y="12"/>
                    </a:cubicBezTo>
                    <a:cubicBezTo>
                      <a:pt x="46" y="5"/>
                      <a:pt x="37" y="10"/>
                      <a:pt x="29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2" name="Freeform 97"/>
              <p:cNvSpPr>
                <a:spLocks/>
              </p:cNvSpPr>
              <p:nvPr/>
            </p:nvSpPr>
            <p:spPr bwMode="auto">
              <a:xfrm>
                <a:off x="3846513" y="3386138"/>
                <a:ext cx="15875" cy="9525"/>
              </a:xfrm>
              <a:custGeom>
                <a:avLst/>
                <a:gdLst>
                  <a:gd name="T0" fmla="*/ 3 w 31"/>
                  <a:gd name="T1" fmla="*/ 8 h 20"/>
                  <a:gd name="T2" fmla="*/ 20 w 31"/>
                  <a:gd name="T3" fmla="*/ 20 h 20"/>
                  <a:gd name="T4" fmla="*/ 31 w 31"/>
                  <a:gd name="T5" fmla="*/ 3 h 20"/>
                  <a:gd name="T6" fmla="*/ 3 w 31"/>
                  <a:gd name="T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0">
                    <a:moveTo>
                      <a:pt x="3" y="8"/>
                    </a:moveTo>
                    <a:cubicBezTo>
                      <a:pt x="0" y="16"/>
                      <a:pt x="12" y="18"/>
                      <a:pt x="20" y="20"/>
                    </a:cubicBezTo>
                    <a:cubicBezTo>
                      <a:pt x="23" y="14"/>
                      <a:pt x="30" y="9"/>
                      <a:pt x="31" y="3"/>
                    </a:cubicBezTo>
                    <a:cubicBezTo>
                      <a:pt x="25" y="0"/>
                      <a:pt x="7" y="0"/>
                      <a:pt x="3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123" name="Freeform 98"/>
              <p:cNvSpPr>
                <a:spLocks/>
              </p:cNvSpPr>
              <p:nvPr/>
            </p:nvSpPr>
            <p:spPr bwMode="auto">
              <a:xfrm>
                <a:off x="3856038" y="3395663"/>
                <a:ext cx="3175" cy="1588"/>
              </a:xfrm>
              <a:custGeom>
                <a:avLst/>
                <a:gdLst>
                  <a:gd name="T0" fmla="*/ 3 w 5"/>
                  <a:gd name="T1" fmla="*/ 4 h 5"/>
                  <a:gd name="T2" fmla="*/ 5 w 5"/>
                  <a:gd name="T3" fmla="*/ 1 h 5"/>
                  <a:gd name="T4" fmla="*/ 1 w 5"/>
                  <a:gd name="T5" fmla="*/ 0 h 5"/>
                  <a:gd name="T6" fmla="*/ 0 w 5"/>
                  <a:gd name="T7" fmla="*/ 5 h 5"/>
                  <a:gd name="T8" fmla="*/ 3 w 5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4" y="4"/>
                      <a:pt x="5" y="3"/>
                      <a:pt x="5" y="1"/>
                    </a:cubicBezTo>
                    <a:cubicBezTo>
                      <a:pt x="4" y="1"/>
                      <a:pt x="3" y="1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5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257950" y="1110702"/>
              <a:ext cx="2456287" cy="2522743"/>
              <a:chOff x="2625726" y="1817688"/>
              <a:chExt cx="1525588" cy="1566863"/>
            </a:xfrm>
            <a:grpFill/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2960688" y="3095625"/>
                <a:ext cx="20638" cy="9525"/>
              </a:xfrm>
              <a:custGeom>
                <a:avLst/>
                <a:gdLst>
                  <a:gd name="T0" fmla="*/ 25 w 41"/>
                  <a:gd name="T1" fmla="*/ 1 h 19"/>
                  <a:gd name="T2" fmla="*/ 15 w 41"/>
                  <a:gd name="T3" fmla="*/ 2 h 19"/>
                  <a:gd name="T4" fmla="*/ 15 w 41"/>
                  <a:gd name="T5" fmla="*/ 18 h 19"/>
                  <a:gd name="T6" fmla="*/ 39 w 41"/>
                  <a:gd name="T7" fmla="*/ 5 h 19"/>
                  <a:gd name="T8" fmla="*/ 25 w 41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9">
                    <a:moveTo>
                      <a:pt x="25" y="1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0" y="3"/>
                      <a:pt x="0" y="16"/>
                      <a:pt x="15" y="18"/>
                    </a:cubicBezTo>
                    <a:cubicBezTo>
                      <a:pt x="23" y="19"/>
                      <a:pt x="41" y="15"/>
                      <a:pt x="39" y="5"/>
                    </a:cubicBezTo>
                    <a:cubicBezTo>
                      <a:pt x="35" y="2"/>
                      <a:pt x="28" y="0"/>
                      <a:pt x="25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0" name="Freeform 72"/>
              <p:cNvSpPr>
                <a:spLocks/>
              </p:cNvSpPr>
              <p:nvPr/>
            </p:nvSpPr>
            <p:spPr bwMode="auto">
              <a:xfrm>
                <a:off x="3254376" y="3135313"/>
                <a:ext cx="31750" cy="44450"/>
              </a:xfrm>
              <a:custGeom>
                <a:avLst/>
                <a:gdLst>
                  <a:gd name="T0" fmla="*/ 40 w 64"/>
                  <a:gd name="T1" fmla="*/ 24 h 90"/>
                  <a:gd name="T2" fmla="*/ 31 w 64"/>
                  <a:gd name="T3" fmla="*/ 5 h 90"/>
                  <a:gd name="T4" fmla="*/ 25 w 64"/>
                  <a:gd name="T5" fmla="*/ 6 h 90"/>
                  <a:gd name="T6" fmla="*/ 19 w 64"/>
                  <a:gd name="T7" fmla="*/ 4 h 90"/>
                  <a:gd name="T8" fmla="*/ 2 w 64"/>
                  <a:gd name="T9" fmla="*/ 13 h 90"/>
                  <a:gd name="T10" fmla="*/ 14 w 64"/>
                  <a:gd name="T11" fmla="*/ 27 h 90"/>
                  <a:gd name="T12" fmla="*/ 2 w 64"/>
                  <a:gd name="T13" fmla="*/ 32 h 90"/>
                  <a:gd name="T14" fmla="*/ 6 w 64"/>
                  <a:gd name="T15" fmla="*/ 56 h 90"/>
                  <a:gd name="T16" fmla="*/ 8 w 64"/>
                  <a:gd name="T17" fmla="*/ 80 h 90"/>
                  <a:gd name="T18" fmla="*/ 26 w 64"/>
                  <a:gd name="T19" fmla="*/ 87 h 90"/>
                  <a:gd name="T20" fmla="*/ 47 w 64"/>
                  <a:gd name="T21" fmla="*/ 80 h 90"/>
                  <a:gd name="T22" fmla="*/ 54 w 64"/>
                  <a:gd name="T23" fmla="*/ 39 h 90"/>
                  <a:gd name="T24" fmla="*/ 40 w 64"/>
                  <a:gd name="T25" fmla="*/ 2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90">
                    <a:moveTo>
                      <a:pt x="40" y="24"/>
                    </a:moveTo>
                    <a:cubicBezTo>
                      <a:pt x="37" y="18"/>
                      <a:pt x="38" y="10"/>
                      <a:pt x="31" y="5"/>
                    </a:cubicBezTo>
                    <a:cubicBezTo>
                      <a:pt x="29" y="6"/>
                      <a:pt x="26" y="6"/>
                      <a:pt x="25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2" y="0"/>
                      <a:pt x="1" y="4"/>
                      <a:pt x="2" y="13"/>
                    </a:cubicBezTo>
                    <a:cubicBezTo>
                      <a:pt x="3" y="21"/>
                      <a:pt x="13" y="20"/>
                      <a:pt x="14" y="27"/>
                    </a:cubicBezTo>
                    <a:cubicBezTo>
                      <a:pt x="10" y="29"/>
                      <a:pt x="6" y="31"/>
                      <a:pt x="2" y="32"/>
                    </a:cubicBezTo>
                    <a:cubicBezTo>
                      <a:pt x="0" y="40"/>
                      <a:pt x="5" y="48"/>
                      <a:pt x="6" y="56"/>
                    </a:cubicBezTo>
                    <a:cubicBezTo>
                      <a:pt x="7" y="64"/>
                      <a:pt x="5" y="73"/>
                      <a:pt x="8" y="80"/>
                    </a:cubicBezTo>
                    <a:cubicBezTo>
                      <a:pt x="13" y="90"/>
                      <a:pt x="15" y="90"/>
                      <a:pt x="26" y="87"/>
                    </a:cubicBezTo>
                    <a:cubicBezTo>
                      <a:pt x="31" y="85"/>
                      <a:pt x="43" y="82"/>
                      <a:pt x="47" y="80"/>
                    </a:cubicBezTo>
                    <a:cubicBezTo>
                      <a:pt x="64" y="71"/>
                      <a:pt x="64" y="52"/>
                      <a:pt x="54" y="39"/>
                    </a:cubicBezTo>
                    <a:cubicBezTo>
                      <a:pt x="50" y="34"/>
                      <a:pt x="43" y="29"/>
                      <a:pt x="40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3719513" y="3016250"/>
                <a:ext cx="74613" cy="125413"/>
              </a:xfrm>
              <a:custGeom>
                <a:avLst/>
                <a:gdLst>
                  <a:gd name="T0" fmla="*/ 48 w 153"/>
                  <a:gd name="T1" fmla="*/ 11 h 253"/>
                  <a:gd name="T2" fmla="*/ 26 w 153"/>
                  <a:gd name="T3" fmla="*/ 2 h 253"/>
                  <a:gd name="T4" fmla="*/ 16 w 153"/>
                  <a:gd name="T5" fmla="*/ 22 h 253"/>
                  <a:gd name="T6" fmla="*/ 20 w 153"/>
                  <a:gd name="T7" fmla="*/ 70 h 253"/>
                  <a:gd name="T8" fmla="*/ 4 w 153"/>
                  <a:gd name="T9" fmla="*/ 66 h 253"/>
                  <a:gd name="T10" fmla="*/ 17 w 153"/>
                  <a:gd name="T11" fmla="*/ 110 h 253"/>
                  <a:gd name="T12" fmla="*/ 31 w 153"/>
                  <a:gd name="T13" fmla="*/ 123 h 253"/>
                  <a:gd name="T14" fmla="*/ 25 w 153"/>
                  <a:gd name="T15" fmla="*/ 145 h 253"/>
                  <a:gd name="T16" fmla="*/ 54 w 153"/>
                  <a:gd name="T17" fmla="*/ 175 h 253"/>
                  <a:gd name="T18" fmla="*/ 62 w 153"/>
                  <a:gd name="T19" fmla="*/ 155 h 253"/>
                  <a:gd name="T20" fmla="*/ 56 w 153"/>
                  <a:gd name="T21" fmla="*/ 133 h 253"/>
                  <a:gd name="T22" fmla="*/ 71 w 153"/>
                  <a:gd name="T23" fmla="*/ 141 h 253"/>
                  <a:gd name="T24" fmla="*/ 91 w 153"/>
                  <a:gd name="T25" fmla="*/ 143 h 253"/>
                  <a:gd name="T26" fmla="*/ 124 w 153"/>
                  <a:gd name="T27" fmla="*/ 166 h 253"/>
                  <a:gd name="T28" fmla="*/ 134 w 153"/>
                  <a:gd name="T29" fmla="*/ 193 h 253"/>
                  <a:gd name="T30" fmla="*/ 120 w 153"/>
                  <a:gd name="T31" fmla="*/ 193 h 253"/>
                  <a:gd name="T32" fmla="*/ 115 w 153"/>
                  <a:gd name="T33" fmla="*/ 207 h 253"/>
                  <a:gd name="T34" fmla="*/ 85 w 153"/>
                  <a:gd name="T35" fmla="*/ 212 h 253"/>
                  <a:gd name="T36" fmla="*/ 97 w 153"/>
                  <a:gd name="T37" fmla="*/ 193 h 253"/>
                  <a:gd name="T38" fmla="*/ 69 w 153"/>
                  <a:gd name="T39" fmla="*/ 177 h 253"/>
                  <a:gd name="T40" fmla="*/ 70 w 153"/>
                  <a:gd name="T41" fmla="*/ 199 h 253"/>
                  <a:gd name="T42" fmla="*/ 63 w 153"/>
                  <a:gd name="T43" fmla="*/ 217 h 253"/>
                  <a:gd name="T44" fmla="*/ 86 w 153"/>
                  <a:gd name="T45" fmla="*/ 215 h 253"/>
                  <a:gd name="T46" fmla="*/ 80 w 153"/>
                  <a:gd name="T47" fmla="*/ 244 h 253"/>
                  <a:gd name="T48" fmla="*/ 110 w 153"/>
                  <a:gd name="T49" fmla="*/ 252 h 253"/>
                  <a:gd name="T50" fmla="*/ 105 w 153"/>
                  <a:gd name="T51" fmla="*/ 229 h 253"/>
                  <a:gd name="T52" fmla="*/ 123 w 153"/>
                  <a:gd name="T53" fmla="*/ 239 h 253"/>
                  <a:gd name="T54" fmla="*/ 121 w 153"/>
                  <a:gd name="T55" fmla="*/ 220 h 253"/>
                  <a:gd name="T56" fmla="*/ 136 w 153"/>
                  <a:gd name="T57" fmla="*/ 222 h 253"/>
                  <a:gd name="T58" fmla="*/ 144 w 153"/>
                  <a:gd name="T59" fmla="*/ 209 h 253"/>
                  <a:gd name="T60" fmla="*/ 153 w 153"/>
                  <a:gd name="T61" fmla="*/ 186 h 253"/>
                  <a:gd name="T62" fmla="*/ 143 w 153"/>
                  <a:gd name="T63" fmla="*/ 161 h 253"/>
                  <a:gd name="T64" fmla="*/ 115 w 153"/>
                  <a:gd name="T65" fmla="*/ 161 h 253"/>
                  <a:gd name="T66" fmla="*/ 103 w 153"/>
                  <a:gd name="T67" fmla="*/ 141 h 253"/>
                  <a:gd name="T68" fmla="*/ 109 w 153"/>
                  <a:gd name="T69" fmla="*/ 135 h 253"/>
                  <a:gd name="T70" fmla="*/ 116 w 153"/>
                  <a:gd name="T71" fmla="*/ 125 h 253"/>
                  <a:gd name="T72" fmla="*/ 92 w 153"/>
                  <a:gd name="T73" fmla="*/ 123 h 253"/>
                  <a:gd name="T74" fmla="*/ 70 w 153"/>
                  <a:gd name="T75" fmla="*/ 113 h 253"/>
                  <a:gd name="T76" fmla="*/ 50 w 153"/>
                  <a:gd name="T77" fmla="*/ 110 h 253"/>
                  <a:gd name="T78" fmla="*/ 55 w 153"/>
                  <a:gd name="T79" fmla="*/ 99 h 253"/>
                  <a:gd name="T80" fmla="*/ 47 w 153"/>
                  <a:gd name="T81" fmla="*/ 91 h 253"/>
                  <a:gd name="T82" fmla="*/ 56 w 153"/>
                  <a:gd name="T83" fmla="*/ 72 h 253"/>
                  <a:gd name="T84" fmla="*/ 67 w 153"/>
                  <a:gd name="T85" fmla="*/ 45 h 253"/>
                  <a:gd name="T86" fmla="*/ 58 w 153"/>
                  <a:gd name="T87" fmla="*/ 22 h 253"/>
                  <a:gd name="T88" fmla="*/ 60 w 153"/>
                  <a:gd name="T89" fmla="*/ 13 h 253"/>
                  <a:gd name="T90" fmla="*/ 48 w 153"/>
                  <a:gd name="T91" fmla="*/ 11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3" h="253">
                    <a:moveTo>
                      <a:pt x="48" y="11"/>
                    </a:moveTo>
                    <a:cubicBezTo>
                      <a:pt x="41" y="10"/>
                      <a:pt x="34" y="0"/>
                      <a:pt x="26" y="2"/>
                    </a:cubicBezTo>
                    <a:cubicBezTo>
                      <a:pt x="19" y="4"/>
                      <a:pt x="17" y="16"/>
                      <a:pt x="16" y="22"/>
                    </a:cubicBezTo>
                    <a:cubicBezTo>
                      <a:pt x="13" y="38"/>
                      <a:pt x="15" y="57"/>
                      <a:pt x="20" y="70"/>
                    </a:cubicBezTo>
                    <a:cubicBezTo>
                      <a:pt x="13" y="73"/>
                      <a:pt x="10" y="68"/>
                      <a:pt x="4" y="66"/>
                    </a:cubicBezTo>
                    <a:cubicBezTo>
                      <a:pt x="0" y="73"/>
                      <a:pt x="13" y="104"/>
                      <a:pt x="17" y="110"/>
                    </a:cubicBezTo>
                    <a:cubicBezTo>
                      <a:pt x="20" y="116"/>
                      <a:pt x="30" y="118"/>
                      <a:pt x="31" y="123"/>
                    </a:cubicBezTo>
                    <a:cubicBezTo>
                      <a:pt x="34" y="129"/>
                      <a:pt x="23" y="136"/>
                      <a:pt x="25" y="145"/>
                    </a:cubicBezTo>
                    <a:cubicBezTo>
                      <a:pt x="40" y="147"/>
                      <a:pt x="40" y="181"/>
                      <a:pt x="54" y="175"/>
                    </a:cubicBezTo>
                    <a:cubicBezTo>
                      <a:pt x="59" y="173"/>
                      <a:pt x="62" y="159"/>
                      <a:pt x="62" y="155"/>
                    </a:cubicBezTo>
                    <a:cubicBezTo>
                      <a:pt x="63" y="150"/>
                      <a:pt x="54" y="137"/>
                      <a:pt x="56" y="133"/>
                    </a:cubicBezTo>
                    <a:cubicBezTo>
                      <a:pt x="60" y="123"/>
                      <a:pt x="67" y="139"/>
                      <a:pt x="71" y="141"/>
                    </a:cubicBezTo>
                    <a:cubicBezTo>
                      <a:pt x="78" y="144"/>
                      <a:pt x="83" y="138"/>
                      <a:pt x="91" y="143"/>
                    </a:cubicBezTo>
                    <a:cubicBezTo>
                      <a:pt x="98" y="148"/>
                      <a:pt x="116" y="174"/>
                      <a:pt x="124" y="166"/>
                    </a:cubicBezTo>
                    <a:cubicBezTo>
                      <a:pt x="134" y="171"/>
                      <a:pt x="136" y="183"/>
                      <a:pt x="134" y="193"/>
                    </a:cubicBezTo>
                    <a:cubicBezTo>
                      <a:pt x="130" y="193"/>
                      <a:pt x="123" y="190"/>
                      <a:pt x="120" y="193"/>
                    </a:cubicBezTo>
                    <a:cubicBezTo>
                      <a:pt x="115" y="197"/>
                      <a:pt x="120" y="203"/>
                      <a:pt x="115" y="207"/>
                    </a:cubicBezTo>
                    <a:cubicBezTo>
                      <a:pt x="114" y="207"/>
                      <a:pt x="85" y="212"/>
                      <a:pt x="85" y="212"/>
                    </a:cubicBezTo>
                    <a:cubicBezTo>
                      <a:pt x="72" y="206"/>
                      <a:pt x="98" y="199"/>
                      <a:pt x="97" y="193"/>
                    </a:cubicBezTo>
                    <a:cubicBezTo>
                      <a:pt x="97" y="187"/>
                      <a:pt x="74" y="180"/>
                      <a:pt x="69" y="177"/>
                    </a:cubicBezTo>
                    <a:cubicBezTo>
                      <a:pt x="63" y="186"/>
                      <a:pt x="71" y="191"/>
                      <a:pt x="70" y="199"/>
                    </a:cubicBezTo>
                    <a:cubicBezTo>
                      <a:pt x="70" y="207"/>
                      <a:pt x="63" y="209"/>
                      <a:pt x="63" y="217"/>
                    </a:cubicBezTo>
                    <a:cubicBezTo>
                      <a:pt x="72" y="219"/>
                      <a:pt x="78" y="214"/>
                      <a:pt x="86" y="215"/>
                    </a:cubicBezTo>
                    <a:cubicBezTo>
                      <a:pt x="86" y="227"/>
                      <a:pt x="71" y="231"/>
                      <a:pt x="80" y="244"/>
                    </a:cubicBezTo>
                    <a:cubicBezTo>
                      <a:pt x="87" y="253"/>
                      <a:pt x="101" y="251"/>
                      <a:pt x="110" y="252"/>
                    </a:cubicBezTo>
                    <a:cubicBezTo>
                      <a:pt x="116" y="242"/>
                      <a:pt x="104" y="239"/>
                      <a:pt x="105" y="229"/>
                    </a:cubicBezTo>
                    <a:cubicBezTo>
                      <a:pt x="121" y="224"/>
                      <a:pt x="113" y="240"/>
                      <a:pt x="123" y="239"/>
                    </a:cubicBezTo>
                    <a:cubicBezTo>
                      <a:pt x="141" y="237"/>
                      <a:pt x="122" y="223"/>
                      <a:pt x="121" y="220"/>
                    </a:cubicBezTo>
                    <a:cubicBezTo>
                      <a:pt x="120" y="202"/>
                      <a:pt x="132" y="221"/>
                      <a:pt x="136" y="222"/>
                    </a:cubicBezTo>
                    <a:cubicBezTo>
                      <a:pt x="153" y="229"/>
                      <a:pt x="144" y="217"/>
                      <a:pt x="144" y="209"/>
                    </a:cubicBezTo>
                    <a:cubicBezTo>
                      <a:pt x="144" y="200"/>
                      <a:pt x="153" y="195"/>
                      <a:pt x="153" y="186"/>
                    </a:cubicBezTo>
                    <a:cubicBezTo>
                      <a:pt x="153" y="182"/>
                      <a:pt x="146" y="164"/>
                      <a:pt x="143" y="161"/>
                    </a:cubicBezTo>
                    <a:cubicBezTo>
                      <a:pt x="135" y="153"/>
                      <a:pt x="122" y="164"/>
                      <a:pt x="115" y="161"/>
                    </a:cubicBezTo>
                    <a:cubicBezTo>
                      <a:pt x="110" y="159"/>
                      <a:pt x="103" y="146"/>
                      <a:pt x="103" y="141"/>
                    </a:cubicBezTo>
                    <a:cubicBezTo>
                      <a:pt x="109" y="140"/>
                      <a:pt x="108" y="141"/>
                      <a:pt x="109" y="135"/>
                    </a:cubicBezTo>
                    <a:cubicBezTo>
                      <a:pt x="121" y="135"/>
                      <a:pt x="131" y="129"/>
                      <a:pt x="116" y="125"/>
                    </a:cubicBezTo>
                    <a:cubicBezTo>
                      <a:pt x="106" y="122"/>
                      <a:pt x="103" y="129"/>
                      <a:pt x="92" y="123"/>
                    </a:cubicBezTo>
                    <a:cubicBezTo>
                      <a:pt x="83" y="119"/>
                      <a:pt x="81" y="113"/>
                      <a:pt x="70" y="113"/>
                    </a:cubicBezTo>
                    <a:cubicBezTo>
                      <a:pt x="63" y="113"/>
                      <a:pt x="55" y="122"/>
                      <a:pt x="50" y="110"/>
                    </a:cubicBezTo>
                    <a:cubicBezTo>
                      <a:pt x="49" y="108"/>
                      <a:pt x="56" y="103"/>
                      <a:pt x="55" y="99"/>
                    </a:cubicBezTo>
                    <a:cubicBezTo>
                      <a:pt x="53" y="96"/>
                      <a:pt x="48" y="95"/>
                      <a:pt x="47" y="91"/>
                    </a:cubicBezTo>
                    <a:cubicBezTo>
                      <a:pt x="43" y="79"/>
                      <a:pt x="49" y="80"/>
                      <a:pt x="56" y="72"/>
                    </a:cubicBezTo>
                    <a:cubicBezTo>
                      <a:pt x="61" y="65"/>
                      <a:pt x="66" y="54"/>
                      <a:pt x="67" y="45"/>
                    </a:cubicBezTo>
                    <a:cubicBezTo>
                      <a:pt x="67" y="36"/>
                      <a:pt x="62" y="31"/>
                      <a:pt x="58" y="22"/>
                    </a:cubicBezTo>
                    <a:cubicBezTo>
                      <a:pt x="58" y="22"/>
                      <a:pt x="59" y="17"/>
                      <a:pt x="60" y="13"/>
                    </a:cubicBezTo>
                    <a:cubicBezTo>
                      <a:pt x="56" y="10"/>
                      <a:pt x="49" y="6"/>
                      <a:pt x="48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3748088" y="3021013"/>
                <a:ext cx="3175" cy="3175"/>
              </a:xfrm>
              <a:custGeom>
                <a:avLst/>
                <a:gdLst>
                  <a:gd name="T0" fmla="*/ 4 w 6"/>
                  <a:gd name="T1" fmla="*/ 3 h 8"/>
                  <a:gd name="T2" fmla="*/ 0 w 6"/>
                  <a:gd name="T3" fmla="*/ 6 h 8"/>
                  <a:gd name="T4" fmla="*/ 4 w 6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4" y="3"/>
                    </a:moveTo>
                    <a:cubicBezTo>
                      <a:pt x="3" y="0"/>
                      <a:pt x="1" y="2"/>
                      <a:pt x="0" y="6"/>
                    </a:cubicBezTo>
                    <a:cubicBezTo>
                      <a:pt x="4" y="7"/>
                      <a:pt x="6" y="8"/>
                      <a:pt x="4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3732213" y="3130550"/>
                <a:ext cx="82550" cy="60325"/>
              </a:xfrm>
              <a:custGeom>
                <a:avLst/>
                <a:gdLst>
                  <a:gd name="T0" fmla="*/ 134 w 167"/>
                  <a:gd name="T1" fmla="*/ 0 h 123"/>
                  <a:gd name="T2" fmla="*/ 131 w 167"/>
                  <a:gd name="T3" fmla="*/ 9 h 123"/>
                  <a:gd name="T4" fmla="*/ 124 w 167"/>
                  <a:gd name="T5" fmla="*/ 5 h 123"/>
                  <a:gd name="T6" fmla="*/ 122 w 167"/>
                  <a:gd name="T7" fmla="*/ 28 h 123"/>
                  <a:gd name="T8" fmla="*/ 107 w 167"/>
                  <a:gd name="T9" fmla="*/ 23 h 123"/>
                  <a:gd name="T10" fmla="*/ 99 w 167"/>
                  <a:gd name="T11" fmla="*/ 38 h 123"/>
                  <a:gd name="T12" fmla="*/ 66 w 167"/>
                  <a:gd name="T13" fmla="*/ 35 h 123"/>
                  <a:gd name="T14" fmla="*/ 57 w 167"/>
                  <a:gd name="T15" fmla="*/ 46 h 123"/>
                  <a:gd name="T16" fmla="*/ 42 w 167"/>
                  <a:gd name="T17" fmla="*/ 56 h 123"/>
                  <a:gd name="T18" fmla="*/ 34 w 167"/>
                  <a:gd name="T19" fmla="*/ 91 h 123"/>
                  <a:gd name="T20" fmla="*/ 34 w 167"/>
                  <a:gd name="T21" fmla="*/ 96 h 123"/>
                  <a:gd name="T22" fmla="*/ 25 w 167"/>
                  <a:gd name="T23" fmla="*/ 98 h 123"/>
                  <a:gd name="T24" fmla="*/ 10 w 167"/>
                  <a:gd name="T25" fmla="*/ 88 h 123"/>
                  <a:gd name="T26" fmla="*/ 21 w 167"/>
                  <a:gd name="T27" fmla="*/ 105 h 123"/>
                  <a:gd name="T28" fmla="*/ 10 w 167"/>
                  <a:gd name="T29" fmla="*/ 116 h 123"/>
                  <a:gd name="T30" fmla="*/ 0 w 167"/>
                  <a:gd name="T31" fmla="*/ 117 h 123"/>
                  <a:gd name="T32" fmla="*/ 0 w 167"/>
                  <a:gd name="T33" fmla="*/ 120 h 123"/>
                  <a:gd name="T34" fmla="*/ 16 w 167"/>
                  <a:gd name="T35" fmla="*/ 121 h 123"/>
                  <a:gd name="T36" fmla="*/ 22 w 167"/>
                  <a:gd name="T37" fmla="*/ 110 h 123"/>
                  <a:gd name="T38" fmla="*/ 46 w 167"/>
                  <a:gd name="T39" fmla="*/ 94 h 123"/>
                  <a:gd name="T40" fmla="*/ 53 w 167"/>
                  <a:gd name="T41" fmla="*/ 83 h 123"/>
                  <a:gd name="T42" fmla="*/ 54 w 167"/>
                  <a:gd name="T43" fmla="*/ 66 h 123"/>
                  <a:gd name="T44" fmla="*/ 82 w 167"/>
                  <a:gd name="T45" fmla="*/ 61 h 123"/>
                  <a:gd name="T46" fmla="*/ 92 w 167"/>
                  <a:gd name="T47" fmla="*/ 91 h 123"/>
                  <a:gd name="T48" fmla="*/ 107 w 167"/>
                  <a:gd name="T49" fmla="*/ 97 h 123"/>
                  <a:gd name="T50" fmla="*/ 123 w 167"/>
                  <a:gd name="T51" fmla="*/ 108 h 123"/>
                  <a:gd name="T52" fmla="*/ 136 w 167"/>
                  <a:gd name="T53" fmla="*/ 99 h 123"/>
                  <a:gd name="T54" fmla="*/ 128 w 167"/>
                  <a:gd name="T55" fmla="*/ 82 h 123"/>
                  <a:gd name="T56" fmla="*/ 145 w 167"/>
                  <a:gd name="T57" fmla="*/ 87 h 123"/>
                  <a:gd name="T58" fmla="*/ 153 w 167"/>
                  <a:gd name="T59" fmla="*/ 51 h 123"/>
                  <a:gd name="T60" fmla="*/ 149 w 167"/>
                  <a:gd name="T61" fmla="*/ 22 h 123"/>
                  <a:gd name="T62" fmla="*/ 142 w 167"/>
                  <a:gd name="T63" fmla="*/ 14 h 123"/>
                  <a:gd name="T64" fmla="*/ 134 w 167"/>
                  <a:gd name="T6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7" h="123">
                    <a:moveTo>
                      <a:pt x="134" y="0"/>
                    </a:moveTo>
                    <a:cubicBezTo>
                      <a:pt x="134" y="3"/>
                      <a:pt x="132" y="6"/>
                      <a:pt x="131" y="9"/>
                    </a:cubicBezTo>
                    <a:cubicBezTo>
                      <a:pt x="129" y="8"/>
                      <a:pt x="126" y="8"/>
                      <a:pt x="124" y="5"/>
                    </a:cubicBezTo>
                    <a:cubicBezTo>
                      <a:pt x="116" y="12"/>
                      <a:pt x="122" y="20"/>
                      <a:pt x="122" y="28"/>
                    </a:cubicBezTo>
                    <a:cubicBezTo>
                      <a:pt x="116" y="29"/>
                      <a:pt x="112" y="21"/>
                      <a:pt x="107" y="23"/>
                    </a:cubicBezTo>
                    <a:cubicBezTo>
                      <a:pt x="101" y="25"/>
                      <a:pt x="105" y="35"/>
                      <a:pt x="99" y="38"/>
                    </a:cubicBezTo>
                    <a:cubicBezTo>
                      <a:pt x="88" y="44"/>
                      <a:pt x="80" y="25"/>
                      <a:pt x="66" y="35"/>
                    </a:cubicBezTo>
                    <a:cubicBezTo>
                      <a:pt x="62" y="38"/>
                      <a:pt x="60" y="43"/>
                      <a:pt x="57" y="46"/>
                    </a:cubicBezTo>
                    <a:cubicBezTo>
                      <a:pt x="52" y="50"/>
                      <a:pt x="46" y="48"/>
                      <a:pt x="42" y="56"/>
                    </a:cubicBezTo>
                    <a:cubicBezTo>
                      <a:pt x="38" y="65"/>
                      <a:pt x="47" y="92"/>
                      <a:pt x="34" y="91"/>
                    </a:cubicBezTo>
                    <a:cubicBezTo>
                      <a:pt x="34" y="93"/>
                      <a:pt x="34" y="95"/>
                      <a:pt x="34" y="96"/>
                    </a:cubicBezTo>
                    <a:cubicBezTo>
                      <a:pt x="31" y="98"/>
                      <a:pt x="28" y="98"/>
                      <a:pt x="25" y="98"/>
                    </a:cubicBezTo>
                    <a:cubicBezTo>
                      <a:pt x="23" y="93"/>
                      <a:pt x="16" y="81"/>
                      <a:pt x="10" y="88"/>
                    </a:cubicBezTo>
                    <a:cubicBezTo>
                      <a:pt x="5" y="96"/>
                      <a:pt x="17" y="101"/>
                      <a:pt x="21" y="105"/>
                    </a:cubicBezTo>
                    <a:cubicBezTo>
                      <a:pt x="17" y="109"/>
                      <a:pt x="12" y="111"/>
                      <a:pt x="10" y="116"/>
                    </a:cubicBezTo>
                    <a:cubicBezTo>
                      <a:pt x="7" y="116"/>
                      <a:pt x="3" y="117"/>
                      <a:pt x="0" y="117"/>
                    </a:cubicBezTo>
                    <a:cubicBezTo>
                      <a:pt x="0" y="117"/>
                      <a:pt x="0" y="120"/>
                      <a:pt x="0" y="120"/>
                    </a:cubicBezTo>
                    <a:cubicBezTo>
                      <a:pt x="4" y="122"/>
                      <a:pt x="11" y="123"/>
                      <a:pt x="16" y="121"/>
                    </a:cubicBezTo>
                    <a:cubicBezTo>
                      <a:pt x="22" y="118"/>
                      <a:pt x="19" y="113"/>
                      <a:pt x="22" y="110"/>
                    </a:cubicBezTo>
                    <a:cubicBezTo>
                      <a:pt x="30" y="102"/>
                      <a:pt x="38" y="104"/>
                      <a:pt x="46" y="94"/>
                    </a:cubicBezTo>
                    <a:cubicBezTo>
                      <a:pt x="49" y="89"/>
                      <a:pt x="51" y="88"/>
                      <a:pt x="53" y="83"/>
                    </a:cubicBezTo>
                    <a:cubicBezTo>
                      <a:pt x="54" y="78"/>
                      <a:pt x="50" y="70"/>
                      <a:pt x="54" y="66"/>
                    </a:cubicBezTo>
                    <a:cubicBezTo>
                      <a:pt x="61" y="60"/>
                      <a:pt x="82" y="75"/>
                      <a:pt x="82" y="61"/>
                    </a:cubicBezTo>
                    <a:cubicBezTo>
                      <a:pt x="102" y="55"/>
                      <a:pt x="87" y="84"/>
                      <a:pt x="92" y="91"/>
                    </a:cubicBezTo>
                    <a:cubicBezTo>
                      <a:pt x="96" y="98"/>
                      <a:pt x="101" y="94"/>
                      <a:pt x="107" y="97"/>
                    </a:cubicBezTo>
                    <a:cubicBezTo>
                      <a:pt x="113" y="100"/>
                      <a:pt x="116" y="107"/>
                      <a:pt x="123" y="108"/>
                    </a:cubicBezTo>
                    <a:cubicBezTo>
                      <a:pt x="130" y="109"/>
                      <a:pt x="134" y="106"/>
                      <a:pt x="136" y="99"/>
                    </a:cubicBezTo>
                    <a:cubicBezTo>
                      <a:pt x="138" y="89"/>
                      <a:pt x="130" y="89"/>
                      <a:pt x="128" y="82"/>
                    </a:cubicBezTo>
                    <a:cubicBezTo>
                      <a:pt x="123" y="64"/>
                      <a:pt x="146" y="67"/>
                      <a:pt x="145" y="87"/>
                    </a:cubicBezTo>
                    <a:cubicBezTo>
                      <a:pt x="157" y="79"/>
                      <a:pt x="150" y="63"/>
                      <a:pt x="153" y="51"/>
                    </a:cubicBezTo>
                    <a:cubicBezTo>
                      <a:pt x="155" y="43"/>
                      <a:pt x="167" y="22"/>
                      <a:pt x="149" y="22"/>
                    </a:cubicBezTo>
                    <a:cubicBezTo>
                      <a:pt x="142" y="14"/>
                      <a:pt x="142" y="14"/>
                      <a:pt x="142" y="14"/>
                    </a:cubicBezTo>
                    <a:cubicBezTo>
                      <a:pt x="144" y="6"/>
                      <a:pt x="142" y="0"/>
                      <a:pt x="13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4" name="Freeform 76"/>
              <p:cNvSpPr>
                <a:spLocks/>
              </p:cNvSpPr>
              <p:nvPr/>
            </p:nvSpPr>
            <p:spPr bwMode="auto">
              <a:xfrm>
                <a:off x="3598863" y="3160713"/>
                <a:ext cx="128588" cy="139700"/>
              </a:xfrm>
              <a:custGeom>
                <a:avLst/>
                <a:gdLst>
                  <a:gd name="T0" fmla="*/ 145 w 260"/>
                  <a:gd name="T1" fmla="*/ 57 h 282"/>
                  <a:gd name="T2" fmla="*/ 136 w 260"/>
                  <a:gd name="T3" fmla="*/ 63 h 282"/>
                  <a:gd name="T4" fmla="*/ 128 w 260"/>
                  <a:gd name="T5" fmla="*/ 71 h 282"/>
                  <a:gd name="T6" fmla="*/ 116 w 260"/>
                  <a:gd name="T7" fmla="*/ 78 h 282"/>
                  <a:gd name="T8" fmla="*/ 97 w 260"/>
                  <a:gd name="T9" fmla="*/ 102 h 282"/>
                  <a:gd name="T10" fmla="*/ 69 w 260"/>
                  <a:gd name="T11" fmla="*/ 109 h 282"/>
                  <a:gd name="T12" fmla="*/ 55 w 260"/>
                  <a:gd name="T13" fmla="*/ 132 h 282"/>
                  <a:gd name="T14" fmla="*/ 27 w 260"/>
                  <a:gd name="T15" fmla="*/ 139 h 282"/>
                  <a:gd name="T16" fmla="*/ 4 w 260"/>
                  <a:gd name="T17" fmla="*/ 148 h 282"/>
                  <a:gd name="T18" fmla="*/ 13 w 260"/>
                  <a:gd name="T19" fmla="*/ 178 h 282"/>
                  <a:gd name="T20" fmla="*/ 18 w 260"/>
                  <a:gd name="T21" fmla="*/ 207 h 282"/>
                  <a:gd name="T22" fmla="*/ 39 w 260"/>
                  <a:gd name="T23" fmla="*/ 219 h 282"/>
                  <a:gd name="T24" fmla="*/ 40 w 260"/>
                  <a:gd name="T25" fmla="*/ 247 h 282"/>
                  <a:gd name="T26" fmla="*/ 65 w 260"/>
                  <a:gd name="T27" fmla="*/ 250 h 282"/>
                  <a:gd name="T28" fmla="*/ 84 w 260"/>
                  <a:gd name="T29" fmla="*/ 261 h 282"/>
                  <a:gd name="T30" fmla="*/ 97 w 260"/>
                  <a:gd name="T31" fmla="*/ 257 h 282"/>
                  <a:gd name="T32" fmla="*/ 101 w 260"/>
                  <a:gd name="T33" fmla="*/ 260 h 282"/>
                  <a:gd name="T34" fmla="*/ 107 w 260"/>
                  <a:gd name="T35" fmla="*/ 257 h 282"/>
                  <a:gd name="T36" fmla="*/ 119 w 260"/>
                  <a:gd name="T37" fmla="*/ 256 h 282"/>
                  <a:gd name="T38" fmla="*/ 129 w 260"/>
                  <a:gd name="T39" fmla="*/ 266 h 282"/>
                  <a:gd name="T40" fmla="*/ 141 w 260"/>
                  <a:gd name="T41" fmla="*/ 264 h 282"/>
                  <a:gd name="T42" fmla="*/ 146 w 260"/>
                  <a:gd name="T43" fmla="*/ 277 h 282"/>
                  <a:gd name="T44" fmla="*/ 147 w 260"/>
                  <a:gd name="T45" fmla="*/ 279 h 282"/>
                  <a:gd name="T46" fmla="*/ 182 w 260"/>
                  <a:gd name="T47" fmla="*/ 251 h 282"/>
                  <a:gd name="T48" fmla="*/ 183 w 260"/>
                  <a:gd name="T49" fmla="*/ 227 h 282"/>
                  <a:gd name="T50" fmla="*/ 196 w 260"/>
                  <a:gd name="T51" fmla="*/ 212 h 282"/>
                  <a:gd name="T52" fmla="*/ 210 w 260"/>
                  <a:gd name="T53" fmla="*/ 197 h 282"/>
                  <a:gd name="T54" fmla="*/ 212 w 260"/>
                  <a:gd name="T55" fmla="*/ 174 h 282"/>
                  <a:gd name="T56" fmla="*/ 238 w 260"/>
                  <a:gd name="T57" fmla="*/ 147 h 282"/>
                  <a:gd name="T58" fmla="*/ 218 w 260"/>
                  <a:gd name="T59" fmla="*/ 127 h 282"/>
                  <a:gd name="T60" fmla="*/ 210 w 260"/>
                  <a:gd name="T61" fmla="*/ 102 h 282"/>
                  <a:gd name="T62" fmla="*/ 217 w 260"/>
                  <a:gd name="T63" fmla="*/ 78 h 282"/>
                  <a:gd name="T64" fmla="*/ 239 w 260"/>
                  <a:gd name="T65" fmla="*/ 67 h 282"/>
                  <a:gd name="T66" fmla="*/ 249 w 260"/>
                  <a:gd name="T67" fmla="*/ 63 h 282"/>
                  <a:gd name="T68" fmla="*/ 260 w 260"/>
                  <a:gd name="T69" fmla="*/ 52 h 282"/>
                  <a:gd name="T70" fmla="*/ 220 w 260"/>
                  <a:gd name="T71" fmla="*/ 34 h 282"/>
                  <a:gd name="T72" fmla="*/ 209 w 260"/>
                  <a:gd name="T73" fmla="*/ 17 h 282"/>
                  <a:gd name="T74" fmla="*/ 197 w 260"/>
                  <a:gd name="T75" fmla="*/ 2 h 282"/>
                  <a:gd name="T76" fmla="*/ 189 w 260"/>
                  <a:gd name="T77" fmla="*/ 17 h 282"/>
                  <a:gd name="T78" fmla="*/ 180 w 260"/>
                  <a:gd name="T79" fmla="*/ 32 h 282"/>
                  <a:gd name="T80" fmla="*/ 158 w 260"/>
                  <a:gd name="T81" fmla="*/ 60 h 282"/>
                  <a:gd name="T82" fmla="*/ 145 w 260"/>
                  <a:gd name="T83" fmla="*/ 5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" h="282">
                    <a:moveTo>
                      <a:pt x="145" y="57"/>
                    </a:moveTo>
                    <a:cubicBezTo>
                      <a:pt x="136" y="57"/>
                      <a:pt x="142" y="58"/>
                      <a:pt x="136" y="63"/>
                    </a:cubicBezTo>
                    <a:cubicBezTo>
                      <a:pt x="133" y="65"/>
                      <a:pt x="131" y="69"/>
                      <a:pt x="128" y="71"/>
                    </a:cubicBezTo>
                    <a:cubicBezTo>
                      <a:pt x="123" y="74"/>
                      <a:pt x="120" y="72"/>
                      <a:pt x="116" y="78"/>
                    </a:cubicBezTo>
                    <a:cubicBezTo>
                      <a:pt x="109" y="86"/>
                      <a:pt x="109" y="95"/>
                      <a:pt x="97" y="102"/>
                    </a:cubicBezTo>
                    <a:cubicBezTo>
                      <a:pt x="88" y="108"/>
                      <a:pt x="77" y="104"/>
                      <a:pt x="69" y="109"/>
                    </a:cubicBezTo>
                    <a:cubicBezTo>
                      <a:pt x="59" y="115"/>
                      <a:pt x="61" y="125"/>
                      <a:pt x="55" y="132"/>
                    </a:cubicBezTo>
                    <a:cubicBezTo>
                      <a:pt x="49" y="140"/>
                      <a:pt x="38" y="141"/>
                      <a:pt x="27" y="139"/>
                    </a:cubicBezTo>
                    <a:cubicBezTo>
                      <a:pt x="16" y="138"/>
                      <a:pt x="8" y="132"/>
                      <a:pt x="4" y="148"/>
                    </a:cubicBezTo>
                    <a:cubicBezTo>
                      <a:pt x="0" y="160"/>
                      <a:pt x="9" y="167"/>
                      <a:pt x="13" y="178"/>
                    </a:cubicBezTo>
                    <a:cubicBezTo>
                      <a:pt x="17" y="187"/>
                      <a:pt x="16" y="197"/>
                      <a:pt x="18" y="207"/>
                    </a:cubicBezTo>
                    <a:cubicBezTo>
                      <a:pt x="22" y="229"/>
                      <a:pt x="28" y="209"/>
                      <a:pt x="39" y="219"/>
                    </a:cubicBezTo>
                    <a:cubicBezTo>
                      <a:pt x="47" y="227"/>
                      <a:pt x="36" y="238"/>
                      <a:pt x="40" y="247"/>
                    </a:cubicBezTo>
                    <a:cubicBezTo>
                      <a:pt x="45" y="261"/>
                      <a:pt x="55" y="251"/>
                      <a:pt x="65" y="250"/>
                    </a:cubicBezTo>
                    <a:cubicBezTo>
                      <a:pt x="80" y="248"/>
                      <a:pt x="70" y="260"/>
                      <a:pt x="84" y="261"/>
                    </a:cubicBezTo>
                    <a:cubicBezTo>
                      <a:pt x="85" y="261"/>
                      <a:pt x="95" y="257"/>
                      <a:pt x="97" y="257"/>
                    </a:cubicBezTo>
                    <a:cubicBezTo>
                      <a:pt x="98" y="257"/>
                      <a:pt x="101" y="261"/>
                      <a:pt x="101" y="260"/>
                    </a:cubicBezTo>
                    <a:cubicBezTo>
                      <a:pt x="103" y="260"/>
                      <a:pt x="107" y="257"/>
                      <a:pt x="107" y="257"/>
                    </a:cubicBezTo>
                    <a:cubicBezTo>
                      <a:pt x="112" y="257"/>
                      <a:pt x="113" y="254"/>
                      <a:pt x="119" y="256"/>
                    </a:cubicBezTo>
                    <a:cubicBezTo>
                      <a:pt x="124" y="259"/>
                      <a:pt x="123" y="264"/>
                      <a:pt x="129" y="266"/>
                    </a:cubicBezTo>
                    <a:cubicBezTo>
                      <a:pt x="134" y="268"/>
                      <a:pt x="135" y="261"/>
                      <a:pt x="141" y="264"/>
                    </a:cubicBezTo>
                    <a:cubicBezTo>
                      <a:pt x="146" y="267"/>
                      <a:pt x="143" y="274"/>
                      <a:pt x="146" y="277"/>
                    </a:cubicBezTo>
                    <a:cubicBezTo>
                      <a:pt x="146" y="278"/>
                      <a:pt x="146" y="278"/>
                      <a:pt x="147" y="279"/>
                    </a:cubicBezTo>
                    <a:cubicBezTo>
                      <a:pt x="158" y="282"/>
                      <a:pt x="179" y="261"/>
                      <a:pt x="182" y="251"/>
                    </a:cubicBezTo>
                    <a:cubicBezTo>
                      <a:pt x="185" y="244"/>
                      <a:pt x="180" y="234"/>
                      <a:pt x="183" y="227"/>
                    </a:cubicBezTo>
                    <a:cubicBezTo>
                      <a:pt x="185" y="222"/>
                      <a:pt x="192" y="216"/>
                      <a:pt x="196" y="212"/>
                    </a:cubicBezTo>
                    <a:cubicBezTo>
                      <a:pt x="200" y="207"/>
                      <a:pt x="207" y="202"/>
                      <a:pt x="210" y="197"/>
                    </a:cubicBezTo>
                    <a:cubicBezTo>
                      <a:pt x="213" y="189"/>
                      <a:pt x="210" y="182"/>
                      <a:pt x="212" y="174"/>
                    </a:cubicBezTo>
                    <a:cubicBezTo>
                      <a:pt x="215" y="159"/>
                      <a:pt x="242" y="161"/>
                      <a:pt x="238" y="147"/>
                    </a:cubicBezTo>
                    <a:cubicBezTo>
                      <a:pt x="227" y="147"/>
                      <a:pt x="221" y="136"/>
                      <a:pt x="218" y="127"/>
                    </a:cubicBezTo>
                    <a:cubicBezTo>
                      <a:pt x="232" y="118"/>
                      <a:pt x="211" y="112"/>
                      <a:pt x="210" y="102"/>
                    </a:cubicBezTo>
                    <a:cubicBezTo>
                      <a:pt x="210" y="89"/>
                      <a:pt x="228" y="94"/>
                      <a:pt x="217" y="78"/>
                    </a:cubicBezTo>
                    <a:cubicBezTo>
                      <a:pt x="227" y="77"/>
                      <a:pt x="241" y="82"/>
                      <a:pt x="239" y="67"/>
                    </a:cubicBezTo>
                    <a:cubicBezTo>
                      <a:pt x="243" y="67"/>
                      <a:pt x="249" y="66"/>
                      <a:pt x="249" y="63"/>
                    </a:cubicBezTo>
                    <a:cubicBezTo>
                      <a:pt x="249" y="55"/>
                      <a:pt x="260" y="52"/>
                      <a:pt x="260" y="52"/>
                    </a:cubicBezTo>
                    <a:cubicBezTo>
                      <a:pt x="247" y="44"/>
                      <a:pt x="231" y="44"/>
                      <a:pt x="220" y="34"/>
                    </a:cubicBezTo>
                    <a:cubicBezTo>
                      <a:pt x="215" y="29"/>
                      <a:pt x="214" y="23"/>
                      <a:pt x="209" y="17"/>
                    </a:cubicBezTo>
                    <a:cubicBezTo>
                      <a:pt x="203" y="11"/>
                      <a:pt x="198" y="14"/>
                      <a:pt x="197" y="2"/>
                    </a:cubicBezTo>
                    <a:cubicBezTo>
                      <a:pt x="187" y="0"/>
                      <a:pt x="191" y="11"/>
                      <a:pt x="189" y="17"/>
                    </a:cubicBezTo>
                    <a:cubicBezTo>
                      <a:pt x="187" y="25"/>
                      <a:pt x="186" y="27"/>
                      <a:pt x="180" y="32"/>
                    </a:cubicBezTo>
                    <a:cubicBezTo>
                      <a:pt x="171" y="41"/>
                      <a:pt x="152" y="43"/>
                      <a:pt x="158" y="60"/>
                    </a:cubicBezTo>
                    <a:cubicBezTo>
                      <a:pt x="153" y="61"/>
                      <a:pt x="148" y="56"/>
                      <a:pt x="145" y="5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5" name="Freeform 77"/>
              <p:cNvSpPr>
                <a:spLocks/>
              </p:cNvSpPr>
              <p:nvPr/>
            </p:nvSpPr>
            <p:spPr bwMode="auto">
              <a:xfrm>
                <a:off x="3692526" y="3111500"/>
                <a:ext cx="39688" cy="47625"/>
              </a:xfrm>
              <a:custGeom>
                <a:avLst/>
                <a:gdLst>
                  <a:gd name="T0" fmla="*/ 2 w 78"/>
                  <a:gd name="T1" fmla="*/ 94 h 94"/>
                  <a:gd name="T2" fmla="*/ 36 w 78"/>
                  <a:gd name="T3" fmla="*/ 55 h 94"/>
                  <a:gd name="T4" fmla="*/ 55 w 78"/>
                  <a:gd name="T5" fmla="*/ 35 h 94"/>
                  <a:gd name="T6" fmla="*/ 77 w 78"/>
                  <a:gd name="T7" fmla="*/ 24 h 94"/>
                  <a:gd name="T8" fmla="*/ 75 w 78"/>
                  <a:gd name="T9" fmla="*/ 22 h 94"/>
                  <a:gd name="T10" fmla="*/ 76 w 78"/>
                  <a:gd name="T11" fmla="*/ 20 h 94"/>
                  <a:gd name="T12" fmla="*/ 65 w 78"/>
                  <a:gd name="T13" fmla="*/ 19 h 94"/>
                  <a:gd name="T14" fmla="*/ 63 w 78"/>
                  <a:gd name="T15" fmla="*/ 0 h 94"/>
                  <a:gd name="T16" fmla="*/ 53 w 78"/>
                  <a:gd name="T17" fmla="*/ 24 h 94"/>
                  <a:gd name="T18" fmla="*/ 31 w 78"/>
                  <a:gd name="T19" fmla="*/ 46 h 94"/>
                  <a:gd name="T20" fmla="*/ 2 w 78"/>
                  <a:gd name="T2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4">
                    <a:moveTo>
                      <a:pt x="2" y="94"/>
                    </a:moveTo>
                    <a:cubicBezTo>
                      <a:pt x="12" y="80"/>
                      <a:pt x="23" y="67"/>
                      <a:pt x="36" y="55"/>
                    </a:cubicBezTo>
                    <a:cubicBezTo>
                      <a:pt x="43" y="49"/>
                      <a:pt x="48" y="42"/>
                      <a:pt x="55" y="35"/>
                    </a:cubicBezTo>
                    <a:cubicBezTo>
                      <a:pt x="62" y="28"/>
                      <a:pt x="69" y="28"/>
                      <a:pt x="77" y="24"/>
                    </a:cubicBezTo>
                    <a:cubicBezTo>
                      <a:pt x="78" y="22"/>
                      <a:pt x="75" y="22"/>
                      <a:pt x="75" y="22"/>
                    </a:cubicBezTo>
                    <a:cubicBezTo>
                      <a:pt x="76" y="21"/>
                      <a:pt x="76" y="21"/>
                      <a:pt x="76" y="20"/>
                    </a:cubicBezTo>
                    <a:cubicBezTo>
                      <a:pt x="73" y="20"/>
                      <a:pt x="68" y="16"/>
                      <a:pt x="65" y="19"/>
                    </a:cubicBezTo>
                    <a:cubicBezTo>
                      <a:pt x="61" y="12"/>
                      <a:pt x="69" y="5"/>
                      <a:pt x="63" y="0"/>
                    </a:cubicBezTo>
                    <a:cubicBezTo>
                      <a:pt x="56" y="5"/>
                      <a:pt x="57" y="17"/>
                      <a:pt x="53" y="24"/>
                    </a:cubicBezTo>
                    <a:cubicBezTo>
                      <a:pt x="48" y="31"/>
                      <a:pt x="37" y="38"/>
                      <a:pt x="31" y="46"/>
                    </a:cubicBezTo>
                    <a:cubicBezTo>
                      <a:pt x="22" y="57"/>
                      <a:pt x="0" y="78"/>
                      <a:pt x="2" y="9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6" name="Freeform 78"/>
              <p:cNvSpPr>
                <a:spLocks/>
              </p:cNvSpPr>
              <p:nvPr/>
            </p:nvSpPr>
            <p:spPr bwMode="auto">
              <a:xfrm>
                <a:off x="3730626" y="3117850"/>
                <a:ext cx="1588" cy="4763"/>
              </a:xfrm>
              <a:custGeom>
                <a:avLst/>
                <a:gdLst>
                  <a:gd name="T0" fmla="*/ 3 w 3"/>
                  <a:gd name="T1" fmla="*/ 7 h 10"/>
                  <a:gd name="T2" fmla="*/ 0 w 3"/>
                  <a:gd name="T3" fmla="*/ 9 h 10"/>
                  <a:gd name="T4" fmla="*/ 3 w 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3" y="7"/>
                    </a:moveTo>
                    <a:cubicBezTo>
                      <a:pt x="3" y="0"/>
                      <a:pt x="3" y="5"/>
                      <a:pt x="0" y="9"/>
                    </a:cubicBezTo>
                    <a:cubicBezTo>
                      <a:pt x="2" y="10"/>
                      <a:pt x="3" y="9"/>
                      <a:pt x="3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7" name="Freeform 79"/>
              <p:cNvSpPr>
                <a:spLocks/>
              </p:cNvSpPr>
              <p:nvPr/>
            </p:nvSpPr>
            <p:spPr bwMode="auto">
              <a:xfrm>
                <a:off x="3560763" y="3265488"/>
                <a:ext cx="34925" cy="22225"/>
              </a:xfrm>
              <a:custGeom>
                <a:avLst/>
                <a:gdLst>
                  <a:gd name="T0" fmla="*/ 0 w 71"/>
                  <a:gd name="T1" fmla="*/ 13 h 45"/>
                  <a:gd name="T2" fmla="*/ 22 w 71"/>
                  <a:gd name="T3" fmla="*/ 33 h 45"/>
                  <a:gd name="T4" fmla="*/ 41 w 71"/>
                  <a:gd name="T5" fmla="*/ 38 h 45"/>
                  <a:gd name="T6" fmla="*/ 58 w 71"/>
                  <a:gd name="T7" fmla="*/ 39 h 45"/>
                  <a:gd name="T8" fmla="*/ 68 w 71"/>
                  <a:gd name="T9" fmla="*/ 34 h 45"/>
                  <a:gd name="T10" fmla="*/ 52 w 71"/>
                  <a:gd name="T11" fmla="*/ 29 h 45"/>
                  <a:gd name="T12" fmla="*/ 36 w 71"/>
                  <a:gd name="T13" fmla="*/ 34 h 45"/>
                  <a:gd name="T14" fmla="*/ 28 w 71"/>
                  <a:gd name="T15" fmla="*/ 20 h 45"/>
                  <a:gd name="T16" fmla="*/ 12 w 71"/>
                  <a:gd name="T17" fmla="*/ 3 h 45"/>
                  <a:gd name="T18" fmla="*/ 12 w 71"/>
                  <a:gd name="T19" fmla="*/ 7 h 45"/>
                  <a:gd name="T20" fmla="*/ 4 w 71"/>
                  <a:gd name="T21" fmla="*/ 2 h 45"/>
                  <a:gd name="T22" fmla="*/ 4 w 71"/>
                  <a:gd name="T23" fmla="*/ 0 h 45"/>
                  <a:gd name="T24" fmla="*/ 0 w 71"/>
                  <a:gd name="T25" fmla="*/ 1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45">
                    <a:moveTo>
                      <a:pt x="0" y="13"/>
                    </a:moveTo>
                    <a:cubicBezTo>
                      <a:pt x="14" y="16"/>
                      <a:pt x="13" y="26"/>
                      <a:pt x="22" y="33"/>
                    </a:cubicBezTo>
                    <a:cubicBezTo>
                      <a:pt x="24" y="34"/>
                      <a:pt x="39" y="38"/>
                      <a:pt x="41" y="38"/>
                    </a:cubicBezTo>
                    <a:cubicBezTo>
                      <a:pt x="44" y="39"/>
                      <a:pt x="53" y="39"/>
                      <a:pt x="58" y="39"/>
                    </a:cubicBezTo>
                    <a:cubicBezTo>
                      <a:pt x="61" y="40"/>
                      <a:pt x="71" y="45"/>
                      <a:pt x="68" y="34"/>
                    </a:cubicBezTo>
                    <a:cubicBezTo>
                      <a:pt x="66" y="28"/>
                      <a:pt x="57" y="28"/>
                      <a:pt x="52" y="29"/>
                    </a:cubicBezTo>
                    <a:cubicBezTo>
                      <a:pt x="45" y="31"/>
                      <a:pt x="46" y="39"/>
                      <a:pt x="36" y="34"/>
                    </a:cubicBezTo>
                    <a:cubicBezTo>
                      <a:pt x="32" y="32"/>
                      <a:pt x="30" y="24"/>
                      <a:pt x="28" y="20"/>
                    </a:cubicBezTo>
                    <a:cubicBezTo>
                      <a:pt x="16" y="19"/>
                      <a:pt x="25" y="1"/>
                      <a:pt x="12" y="3"/>
                    </a:cubicBezTo>
                    <a:cubicBezTo>
                      <a:pt x="12" y="4"/>
                      <a:pt x="12" y="6"/>
                      <a:pt x="12" y="7"/>
                    </a:cubicBezTo>
                    <a:cubicBezTo>
                      <a:pt x="8" y="7"/>
                      <a:pt x="6" y="5"/>
                      <a:pt x="4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4" y="4"/>
                      <a:pt x="1" y="8"/>
                      <a:pt x="0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8" name="Freeform 80"/>
              <p:cNvSpPr>
                <a:spLocks/>
              </p:cNvSpPr>
              <p:nvPr/>
            </p:nvSpPr>
            <p:spPr bwMode="auto">
              <a:xfrm>
                <a:off x="3714751" y="3221038"/>
                <a:ext cx="79375" cy="95250"/>
              </a:xfrm>
              <a:custGeom>
                <a:avLst/>
                <a:gdLst>
                  <a:gd name="T0" fmla="*/ 45 w 161"/>
                  <a:gd name="T1" fmla="*/ 50 h 192"/>
                  <a:gd name="T2" fmla="*/ 76 w 161"/>
                  <a:gd name="T3" fmla="*/ 50 h 192"/>
                  <a:gd name="T4" fmla="*/ 105 w 161"/>
                  <a:gd name="T5" fmla="*/ 51 h 192"/>
                  <a:gd name="T6" fmla="*/ 157 w 161"/>
                  <a:gd name="T7" fmla="*/ 31 h 192"/>
                  <a:gd name="T8" fmla="*/ 161 w 161"/>
                  <a:gd name="T9" fmla="*/ 15 h 192"/>
                  <a:gd name="T10" fmla="*/ 142 w 161"/>
                  <a:gd name="T11" fmla="*/ 25 h 192"/>
                  <a:gd name="T12" fmla="*/ 116 w 161"/>
                  <a:gd name="T13" fmla="*/ 35 h 192"/>
                  <a:gd name="T14" fmla="*/ 90 w 161"/>
                  <a:gd name="T15" fmla="*/ 24 h 192"/>
                  <a:gd name="T16" fmla="*/ 74 w 161"/>
                  <a:gd name="T17" fmla="*/ 26 h 192"/>
                  <a:gd name="T18" fmla="*/ 58 w 161"/>
                  <a:gd name="T19" fmla="*/ 26 h 192"/>
                  <a:gd name="T20" fmla="*/ 35 w 161"/>
                  <a:gd name="T21" fmla="*/ 45 h 192"/>
                  <a:gd name="T22" fmla="*/ 29 w 161"/>
                  <a:gd name="T23" fmla="*/ 76 h 192"/>
                  <a:gd name="T24" fmla="*/ 20 w 161"/>
                  <a:gd name="T25" fmla="*/ 87 h 192"/>
                  <a:gd name="T26" fmla="*/ 17 w 161"/>
                  <a:gd name="T27" fmla="*/ 104 h 192"/>
                  <a:gd name="T28" fmla="*/ 1 w 161"/>
                  <a:gd name="T29" fmla="*/ 132 h 192"/>
                  <a:gd name="T30" fmla="*/ 20 w 161"/>
                  <a:gd name="T31" fmla="*/ 143 h 192"/>
                  <a:gd name="T32" fmla="*/ 27 w 161"/>
                  <a:gd name="T33" fmla="*/ 173 h 192"/>
                  <a:gd name="T34" fmla="*/ 33 w 161"/>
                  <a:gd name="T35" fmla="*/ 189 h 192"/>
                  <a:gd name="T36" fmla="*/ 50 w 161"/>
                  <a:gd name="T37" fmla="*/ 170 h 192"/>
                  <a:gd name="T38" fmla="*/ 42 w 161"/>
                  <a:gd name="T39" fmla="*/ 160 h 192"/>
                  <a:gd name="T40" fmla="*/ 45 w 161"/>
                  <a:gd name="T41" fmla="*/ 146 h 192"/>
                  <a:gd name="T42" fmla="*/ 51 w 161"/>
                  <a:gd name="T43" fmla="*/ 119 h 192"/>
                  <a:gd name="T44" fmla="*/ 61 w 161"/>
                  <a:gd name="T45" fmla="*/ 142 h 192"/>
                  <a:gd name="T46" fmla="*/ 72 w 161"/>
                  <a:gd name="T47" fmla="*/ 167 h 192"/>
                  <a:gd name="T48" fmla="*/ 92 w 161"/>
                  <a:gd name="T49" fmla="*/ 165 h 192"/>
                  <a:gd name="T50" fmla="*/ 113 w 161"/>
                  <a:gd name="T51" fmla="*/ 170 h 192"/>
                  <a:gd name="T52" fmla="*/ 100 w 161"/>
                  <a:gd name="T53" fmla="*/ 161 h 192"/>
                  <a:gd name="T54" fmla="*/ 90 w 161"/>
                  <a:gd name="T55" fmla="*/ 139 h 192"/>
                  <a:gd name="T56" fmla="*/ 88 w 161"/>
                  <a:gd name="T57" fmla="*/ 120 h 192"/>
                  <a:gd name="T58" fmla="*/ 70 w 161"/>
                  <a:gd name="T59" fmla="*/ 110 h 192"/>
                  <a:gd name="T60" fmla="*/ 81 w 161"/>
                  <a:gd name="T61" fmla="*/ 99 h 192"/>
                  <a:gd name="T62" fmla="*/ 121 w 161"/>
                  <a:gd name="T63" fmla="*/ 67 h 192"/>
                  <a:gd name="T64" fmla="*/ 94 w 161"/>
                  <a:gd name="T65" fmla="*/ 79 h 192"/>
                  <a:gd name="T66" fmla="*/ 81 w 161"/>
                  <a:gd name="T67" fmla="*/ 83 h 192"/>
                  <a:gd name="T68" fmla="*/ 65 w 161"/>
                  <a:gd name="T69" fmla="*/ 86 h 192"/>
                  <a:gd name="T70" fmla="*/ 45 w 161"/>
                  <a:gd name="T71" fmla="*/ 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192">
                    <a:moveTo>
                      <a:pt x="45" y="50"/>
                    </a:moveTo>
                    <a:cubicBezTo>
                      <a:pt x="57" y="40"/>
                      <a:pt x="63" y="48"/>
                      <a:pt x="76" y="50"/>
                    </a:cubicBezTo>
                    <a:cubicBezTo>
                      <a:pt x="83" y="51"/>
                      <a:pt x="97" y="52"/>
                      <a:pt x="105" y="51"/>
                    </a:cubicBezTo>
                    <a:cubicBezTo>
                      <a:pt x="125" y="49"/>
                      <a:pt x="147" y="45"/>
                      <a:pt x="157" y="31"/>
                    </a:cubicBezTo>
                    <a:cubicBezTo>
                      <a:pt x="161" y="15"/>
                      <a:pt x="161" y="15"/>
                      <a:pt x="161" y="15"/>
                    </a:cubicBezTo>
                    <a:cubicBezTo>
                      <a:pt x="151" y="0"/>
                      <a:pt x="146" y="21"/>
                      <a:pt x="142" y="25"/>
                    </a:cubicBezTo>
                    <a:cubicBezTo>
                      <a:pt x="136" y="34"/>
                      <a:pt x="126" y="35"/>
                      <a:pt x="116" y="35"/>
                    </a:cubicBezTo>
                    <a:cubicBezTo>
                      <a:pt x="104" y="34"/>
                      <a:pt x="100" y="26"/>
                      <a:pt x="90" y="24"/>
                    </a:cubicBezTo>
                    <a:cubicBezTo>
                      <a:pt x="85" y="23"/>
                      <a:pt x="80" y="25"/>
                      <a:pt x="74" y="26"/>
                    </a:cubicBezTo>
                    <a:cubicBezTo>
                      <a:pt x="67" y="26"/>
                      <a:pt x="67" y="22"/>
                      <a:pt x="58" y="26"/>
                    </a:cubicBezTo>
                    <a:cubicBezTo>
                      <a:pt x="52" y="28"/>
                      <a:pt x="39" y="40"/>
                      <a:pt x="35" y="45"/>
                    </a:cubicBezTo>
                    <a:cubicBezTo>
                      <a:pt x="28" y="54"/>
                      <a:pt x="32" y="66"/>
                      <a:pt x="29" y="76"/>
                    </a:cubicBezTo>
                    <a:cubicBezTo>
                      <a:pt x="27" y="82"/>
                      <a:pt x="22" y="82"/>
                      <a:pt x="20" y="87"/>
                    </a:cubicBezTo>
                    <a:cubicBezTo>
                      <a:pt x="16" y="94"/>
                      <a:pt x="18" y="97"/>
                      <a:pt x="17" y="104"/>
                    </a:cubicBezTo>
                    <a:cubicBezTo>
                      <a:pt x="14" y="116"/>
                      <a:pt x="0" y="120"/>
                      <a:pt x="1" y="132"/>
                    </a:cubicBezTo>
                    <a:cubicBezTo>
                      <a:pt x="1" y="151"/>
                      <a:pt x="14" y="139"/>
                      <a:pt x="20" y="143"/>
                    </a:cubicBezTo>
                    <a:cubicBezTo>
                      <a:pt x="23" y="145"/>
                      <a:pt x="28" y="169"/>
                      <a:pt x="27" y="173"/>
                    </a:cubicBezTo>
                    <a:cubicBezTo>
                      <a:pt x="26" y="182"/>
                      <a:pt x="12" y="192"/>
                      <a:pt x="33" y="189"/>
                    </a:cubicBezTo>
                    <a:cubicBezTo>
                      <a:pt x="43" y="187"/>
                      <a:pt x="53" y="181"/>
                      <a:pt x="50" y="170"/>
                    </a:cubicBezTo>
                    <a:cubicBezTo>
                      <a:pt x="49" y="166"/>
                      <a:pt x="43" y="166"/>
                      <a:pt x="42" y="160"/>
                    </a:cubicBezTo>
                    <a:cubicBezTo>
                      <a:pt x="41" y="157"/>
                      <a:pt x="44" y="150"/>
                      <a:pt x="45" y="146"/>
                    </a:cubicBezTo>
                    <a:cubicBezTo>
                      <a:pt x="46" y="137"/>
                      <a:pt x="38" y="119"/>
                      <a:pt x="51" y="119"/>
                    </a:cubicBezTo>
                    <a:cubicBezTo>
                      <a:pt x="65" y="119"/>
                      <a:pt x="59" y="135"/>
                      <a:pt x="61" y="142"/>
                    </a:cubicBezTo>
                    <a:cubicBezTo>
                      <a:pt x="63" y="152"/>
                      <a:pt x="73" y="154"/>
                      <a:pt x="72" y="167"/>
                    </a:cubicBezTo>
                    <a:cubicBezTo>
                      <a:pt x="79" y="171"/>
                      <a:pt x="84" y="165"/>
                      <a:pt x="92" y="165"/>
                    </a:cubicBezTo>
                    <a:cubicBezTo>
                      <a:pt x="100" y="164"/>
                      <a:pt x="106" y="166"/>
                      <a:pt x="113" y="170"/>
                    </a:cubicBezTo>
                    <a:cubicBezTo>
                      <a:pt x="124" y="160"/>
                      <a:pt x="107" y="158"/>
                      <a:pt x="100" y="161"/>
                    </a:cubicBezTo>
                    <a:cubicBezTo>
                      <a:pt x="98" y="159"/>
                      <a:pt x="91" y="142"/>
                      <a:pt x="90" y="139"/>
                    </a:cubicBezTo>
                    <a:cubicBezTo>
                      <a:pt x="90" y="130"/>
                      <a:pt x="99" y="127"/>
                      <a:pt x="88" y="120"/>
                    </a:cubicBezTo>
                    <a:cubicBezTo>
                      <a:pt x="83" y="118"/>
                      <a:pt x="60" y="122"/>
                      <a:pt x="70" y="110"/>
                    </a:cubicBezTo>
                    <a:cubicBezTo>
                      <a:pt x="72" y="108"/>
                      <a:pt x="93" y="112"/>
                      <a:pt x="81" y="99"/>
                    </a:cubicBezTo>
                    <a:cubicBezTo>
                      <a:pt x="86" y="94"/>
                      <a:pt x="135" y="80"/>
                      <a:pt x="121" y="67"/>
                    </a:cubicBezTo>
                    <a:cubicBezTo>
                      <a:pt x="112" y="59"/>
                      <a:pt x="100" y="74"/>
                      <a:pt x="94" y="79"/>
                    </a:cubicBezTo>
                    <a:cubicBezTo>
                      <a:pt x="87" y="83"/>
                      <a:pt x="87" y="81"/>
                      <a:pt x="81" y="83"/>
                    </a:cubicBezTo>
                    <a:cubicBezTo>
                      <a:pt x="77" y="83"/>
                      <a:pt x="69" y="86"/>
                      <a:pt x="65" y="86"/>
                    </a:cubicBezTo>
                    <a:cubicBezTo>
                      <a:pt x="47" y="88"/>
                      <a:pt x="26" y="64"/>
                      <a:pt x="45" y="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69" name="Freeform 81"/>
              <p:cNvSpPr>
                <a:spLocks/>
              </p:cNvSpPr>
              <p:nvPr/>
            </p:nvSpPr>
            <p:spPr bwMode="auto">
              <a:xfrm>
                <a:off x="3705226" y="3343275"/>
                <a:ext cx="52388" cy="14288"/>
              </a:xfrm>
              <a:custGeom>
                <a:avLst/>
                <a:gdLst>
                  <a:gd name="T0" fmla="*/ 80 w 105"/>
                  <a:gd name="T1" fmla="*/ 14 h 29"/>
                  <a:gd name="T2" fmla="*/ 45 w 105"/>
                  <a:gd name="T3" fmla="*/ 15 h 29"/>
                  <a:gd name="T4" fmla="*/ 29 w 105"/>
                  <a:gd name="T5" fmla="*/ 21 h 29"/>
                  <a:gd name="T6" fmla="*/ 17 w 105"/>
                  <a:gd name="T7" fmla="*/ 10 h 29"/>
                  <a:gd name="T8" fmla="*/ 7 w 105"/>
                  <a:gd name="T9" fmla="*/ 24 h 29"/>
                  <a:gd name="T10" fmla="*/ 8 w 105"/>
                  <a:gd name="T11" fmla="*/ 20 h 29"/>
                  <a:gd name="T12" fmla="*/ 60 w 105"/>
                  <a:gd name="T13" fmla="*/ 19 h 29"/>
                  <a:gd name="T14" fmla="*/ 69 w 105"/>
                  <a:gd name="T15" fmla="*/ 25 h 29"/>
                  <a:gd name="T16" fmla="*/ 83 w 105"/>
                  <a:gd name="T17" fmla="*/ 23 h 29"/>
                  <a:gd name="T18" fmla="*/ 105 w 105"/>
                  <a:gd name="T19" fmla="*/ 29 h 29"/>
                  <a:gd name="T20" fmla="*/ 80 w 105"/>
                  <a:gd name="T2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29">
                    <a:moveTo>
                      <a:pt x="80" y="14"/>
                    </a:moveTo>
                    <a:cubicBezTo>
                      <a:pt x="67" y="8"/>
                      <a:pt x="58" y="10"/>
                      <a:pt x="45" y="15"/>
                    </a:cubicBezTo>
                    <a:cubicBezTo>
                      <a:pt x="40" y="18"/>
                      <a:pt x="37" y="22"/>
                      <a:pt x="29" y="21"/>
                    </a:cubicBezTo>
                    <a:cubicBezTo>
                      <a:pt x="20" y="19"/>
                      <a:pt x="24" y="14"/>
                      <a:pt x="17" y="10"/>
                    </a:cubicBezTo>
                    <a:cubicBezTo>
                      <a:pt x="0" y="0"/>
                      <a:pt x="4" y="14"/>
                      <a:pt x="7" y="24"/>
                    </a:cubicBezTo>
                    <a:cubicBezTo>
                      <a:pt x="8" y="22"/>
                      <a:pt x="8" y="21"/>
                      <a:pt x="8" y="20"/>
                    </a:cubicBezTo>
                    <a:cubicBezTo>
                      <a:pt x="19" y="27"/>
                      <a:pt x="45" y="16"/>
                      <a:pt x="60" y="19"/>
                    </a:cubicBezTo>
                    <a:cubicBezTo>
                      <a:pt x="63" y="20"/>
                      <a:pt x="66" y="24"/>
                      <a:pt x="69" y="25"/>
                    </a:cubicBezTo>
                    <a:cubicBezTo>
                      <a:pt x="74" y="26"/>
                      <a:pt x="78" y="23"/>
                      <a:pt x="83" y="23"/>
                    </a:cubicBezTo>
                    <a:cubicBezTo>
                      <a:pt x="91" y="24"/>
                      <a:pt x="98" y="26"/>
                      <a:pt x="105" y="29"/>
                    </a:cubicBezTo>
                    <a:cubicBezTo>
                      <a:pt x="103" y="26"/>
                      <a:pt x="85" y="17"/>
                      <a:pt x="80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0" name="Freeform 82"/>
              <p:cNvSpPr>
                <a:spLocks/>
              </p:cNvSpPr>
              <p:nvPr/>
            </p:nvSpPr>
            <p:spPr bwMode="auto">
              <a:xfrm>
                <a:off x="3678238" y="3352800"/>
                <a:ext cx="3175" cy="1588"/>
              </a:xfrm>
              <a:custGeom>
                <a:avLst/>
                <a:gdLst>
                  <a:gd name="T0" fmla="*/ 0 w 6"/>
                  <a:gd name="T1" fmla="*/ 2 h 2"/>
                  <a:gd name="T2" fmla="*/ 6 w 6"/>
                  <a:gd name="T3" fmla="*/ 0 h 2"/>
                  <a:gd name="T4" fmla="*/ 6 w 6"/>
                  <a:gd name="T5" fmla="*/ 0 h 2"/>
                  <a:gd name="T6" fmla="*/ 0 w 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2" y="2"/>
                      <a:pt x="4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1" name="Freeform 83"/>
              <p:cNvSpPr>
                <a:spLocks/>
              </p:cNvSpPr>
              <p:nvPr/>
            </p:nvSpPr>
            <p:spPr bwMode="auto">
              <a:xfrm>
                <a:off x="3681413" y="3346450"/>
                <a:ext cx="9525" cy="7938"/>
              </a:xfrm>
              <a:custGeom>
                <a:avLst/>
                <a:gdLst>
                  <a:gd name="T0" fmla="*/ 0 w 21"/>
                  <a:gd name="T1" fmla="*/ 14 h 17"/>
                  <a:gd name="T2" fmla="*/ 17 w 21"/>
                  <a:gd name="T3" fmla="*/ 17 h 17"/>
                  <a:gd name="T4" fmla="*/ 21 w 21"/>
                  <a:gd name="T5" fmla="*/ 4 h 17"/>
                  <a:gd name="T6" fmla="*/ 0 w 21"/>
                  <a:gd name="T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">
                    <a:moveTo>
                      <a:pt x="0" y="14"/>
                    </a:moveTo>
                    <a:cubicBezTo>
                      <a:pt x="6" y="14"/>
                      <a:pt x="12" y="16"/>
                      <a:pt x="17" y="17"/>
                    </a:cubicBezTo>
                    <a:cubicBezTo>
                      <a:pt x="18" y="13"/>
                      <a:pt x="20" y="8"/>
                      <a:pt x="21" y="4"/>
                    </a:cubicBezTo>
                    <a:cubicBezTo>
                      <a:pt x="12" y="0"/>
                      <a:pt x="7" y="10"/>
                      <a:pt x="0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2" name="Freeform 84"/>
              <p:cNvSpPr>
                <a:spLocks/>
              </p:cNvSpPr>
              <p:nvPr/>
            </p:nvSpPr>
            <p:spPr bwMode="auto">
              <a:xfrm>
                <a:off x="3556001" y="3314700"/>
                <a:ext cx="125413" cy="42863"/>
              </a:xfrm>
              <a:custGeom>
                <a:avLst/>
                <a:gdLst>
                  <a:gd name="T0" fmla="*/ 241 w 253"/>
                  <a:gd name="T1" fmla="*/ 61 h 86"/>
                  <a:gd name="T2" fmla="*/ 220 w 253"/>
                  <a:gd name="T3" fmla="*/ 71 h 86"/>
                  <a:gd name="T4" fmla="*/ 211 w 253"/>
                  <a:gd name="T5" fmla="*/ 50 h 86"/>
                  <a:gd name="T6" fmla="*/ 188 w 253"/>
                  <a:gd name="T7" fmla="*/ 54 h 86"/>
                  <a:gd name="T8" fmla="*/ 175 w 253"/>
                  <a:gd name="T9" fmla="*/ 38 h 86"/>
                  <a:gd name="T10" fmla="*/ 155 w 253"/>
                  <a:gd name="T11" fmla="*/ 30 h 86"/>
                  <a:gd name="T12" fmla="*/ 133 w 253"/>
                  <a:gd name="T13" fmla="*/ 22 h 86"/>
                  <a:gd name="T14" fmla="*/ 113 w 253"/>
                  <a:gd name="T15" fmla="*/ 34 h 86"/>
                  <a:gd name="T16" fmla="*/ 86 w 253"/>
                  <a:gd name="T17" fmla="*/ 33 h 86"/>
                  <a:gd name="T18" fmla="*/ 78 w 253"/>
                  <a:gd name="T19" fmla="*/ 22 h 86"/>
                  <a:gd name="T20" fmla="*/ 66 w 253"/>
                  <a:gd name="T21" fmla="*/ 15 h 86"/>
                  <a:gd name="T22" fmla="*/ 60 w 253"/>
                  <a:gd name="T23" fmla="*/ 14 h 86"/>
                  <a:gd name="T24" fmla="*/ 46 w 253"/>
                  <a:gd name="T25" fmla="*/ 6 h 86"/>
                  <a:gd name="T26" fmla="*/ 29 w 253"/>
                  <a:gd name="T27" fmla="*/ 15 h 86"/>
                  <a:gd name="T28" fmla="*/ 0 w 253"/>
                  <a:gd name="T29" fmla="*/ 26 h 86"/>
                  <a:gd name="T30" fmla="*/ 0 w 253"/>
                  <a:gd name="T31" fmla="*/ 30 h 86"/>
                  <a:gd name="T32" fmla="*/ 30 w 253"/>
                  <a:gd name="T33" fmla="*/ 36 h 86"/>
                  <a:gd name="T34" fmla="*/ 54 w 253"/>
                  <a:gd name="T35" fmla="*/ 53 h 86"/>
                  <a:gd name="T36" fmla="*/ 86 w 253"/>
                  <a:gd name="T37" fmla="*/ 56 h 86"/>
                  <a:gd name="T38" fmla="*/ 116 w 253"/>
                  <a:gd name="T39" fmla="*/ 58 h 86"/>
                  <a:gd name="T40" fmla="*/ 145 w 253"/>
                  <a:gd name="T41" fmla="*/ 68 h 86"/>
                  <a:gd name="T42" fmla="*/ 175 w 253"/>
                  <a:gd name="T43" fmla="*/ 73 h 86"/>
                  <a:gd name="T44" fmla="*/ 207 w 253"/>
                  <a:gd name="T45" fmla="*/ 71 h 86"/>
                  <a:gd name="T46" fmla="*/ 231 w 253"/>
                  <a:gd name="T47" fmla="*/ 84 h 86"/>
                  <a:gd name="T48" fmla="*/ 246 w 253"/>
                  <a:gd name="T49" fmla="*/ 81 h 86"/>
                  <a:gd name="T50" fmla="*/ 244 w 253"/>
                  <a:gd name="T51" fmla="*/ 81 h 86"/>
                  <a:gd name="T52" fmla="*/ 241 w 253"/>
                  <a:gd name="T53" fmla="*/ 6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3" h="86">
                    <a:moveTo>
                      <a:pt x="241" y="61"/>
                    </a:moveTo>
                    <a:cubicBezTo>
                      <a:pt x="234" y="59"/>
                      <a:pt x="226" y="67"/>
                      <a:pt x="220" y="71"/>
                    </a:cubicBezTo>
                    <a:cubicBezTo>
                      <a:pt x="217" y="63"/>
                      <a:pt x="221" y="55"/>
                      <a:pt x="211" y="50"/>
                    </a:cubicBezTo>
                    <a:cubicBezTo>
                      <a:pt x="201" y="46"/>
                      <a:pt x="196" y="54"/>
                      <a:pt x="188" y="54"/>
                    </a:cubicBezTo>
                    <a:cubicBezTo>
                      <a:pt x="174" y="53"/>
                      <a:pt x="180" y="46"/>
                      <a:pt x="175" y="38"/>
                    </a:cubicBezTo>
                    <a:cubicBezTo>
                      <a:pt x="169" y="29"/>
                      <a:pt x="166" y="33"/>
                      <a:pt x="155" y="30"/>
                    </a:cubicBezTo>
                    <a:cubicBezTo>
                      <a:pt x="147" y="27"/>
                      <a:pt x="143" y="19"/>
                      <a:pt x="133" y="22"/>
                    </a:cubicBezTo>
                    <a:cubicBezTo>
                      <a:pt x="125" y="25"/>
                      <a:pt x="122" y="32"/>
                      <a:pt x="113" y="34"/>
                    </a:cubicBezTo>
                    <a:cubicBezTo>
                      <a:pt x="108" y="35"/>
                      <a:pt x="91" y="35"/>
                      <a:pt x="86" y="33"/>
                    </a:cubicBezTo>
                    <a:cubicBezTo>
                      <a:pt x="83" y="31"/>
                      <a:pt x="81" y="24"/>
                      <a:pt x="78" y="22"/>
                    </a:cubicBezTo>
                    <a:cubicBezTo>
                      <a:pt x="75" y="19"/>
                      <a:pt x="70" y="17"/>
                      <a:pt x="66" y="15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2" y="14"/>
                      <a:pt x="53" y="6"/>
                      <a:pt x="46" y="6"/>
                    </a:cubicBezTo>
                    <a:cubicBezTo>
                      <a:pt x="39" y="5"/>
                      <a:pt x="35" y="13"/>
                      <a:pt x="29" y="15"/>
                    </a:cubicBezTo>
                    <a:cubicBezTo>
                      <a:pt x="18" y="0"/>
                      <a:pt x="12" y="29"/>
                      <a:pt x="0" y="26"/>
                    </a:cubicBezTo>
                    <a:cubicBezTo>
                      <a:pt x="0" y="27"/>
                      <a:pt x="0" y="29"/>
                      <a:pt x="0" y="30"/>
                    </a:cubicBezTo>
                    <a:cubicBezTo>
                      <a:pt x="9" y="33"/>
                      <a:pt x="21" y="31"/>
                      <a:pt x="30" y="36"/>
                    </a:cubicBezTo>
                    <a:cubicBezTo>
                      <a:pt x="38" y="40"/>
                      <a:pt x="45" y="50"/>
                      <a:pt x="54" y="53"/>
                    </a:cubicBezTo>
                    <a:cubicBezTo>
                      <a:pt x="63" y="55"/>
                      <a:pt x="78" y="55"/>
                      <a:pt x="86" y="56"/>
                    </a:cubicBezTo>
                    <a:cubicBezTo>
                      <a:pt x="96" y="57"/>
                      <a:pt x="106" y="57"/>
                      <a:pt x="116" y="58"/>
                    </a:cubicBezTo>
                    <a:cubicBezTo>
                      <a:pt x="130" y="60"/>
                      <a:pt x="133" y="60"/>
                      <a:pt x="145" y="68"/>
                    </a:cubicBezTo>
                    <a:cubicBezTo>
                      <a:pt x="154" y="73"/>
                      <a:pt x="163" y="73"/>
                      <a:pt x="175" y="73"/>
                    </a:cubicBezTo>
                    <a:cubicBezTo>
                      <a:pt x="185" y="73"/>
                      <a:pt x="196" y="69"/>
                      <a:pt x="207" y="71"/>
                    </a:cubicBezTo>
                    <a:cubicBezTo>
                      <a:pt x="216" y="73"/>
                      <a:pt x="222" y="83"/>
                      <a:pt x="231" y="84"/>
                    </a:cubicBezTo>
                    <a:cubicBezTo>
                      <a:pt x="236" y="86"/>
                      <a:pt x="241" y="83"/>
                      <a:pt x="246" y="81"/>
                    </a:cubicBezTo>
                    <a:cubicBezTo>
                      <a:pt x="245" y="81"/>
                      <a:pt x="245" y="81"/>
                      <a:pt x="244" y="81"/>
                    </a:cubicBezTo>
                    <a:cubicBezTo>
                      <a:pt x="246" y="72"/>
                      <a:pt x="253" y="63"/>
                      <a:pt x="241" y="6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3" name="Freeform 85"/>
              <p:cNvSpPr>
                <a:spLocks/>
              </p:cNvSpPr>
              <p:nvPr/>
            </p:nvSpPr>
            <p:spPr bwMode="auto">
              <a:xfrm>
                <a:off x="3687763" y="3354388"/>
                <a:ext cx="4763" cy="1588"/>
              </a:xfrm>
              <a:custGeom>
                <a:avLst/>
                <a:gdLst>
                  <a:gd name="T0" fmla="*/ 1 w 7"/>
                  <a:gd name="T1" fmla="*/ 0 h 3"/>
                  <a:gd name="T2" fmla="*/ 0 w 7"/>
                  <a:gd name="T3" fmla="*/ 3 h 3"/>
                  <a:gd name="T4" fmla="*/ 7 w 7"/>
                  <a:gd name="T5" fmla="*/ 3 h 3"/>
                  <a:gd name="T6" fmla="*/ 7 w 7"/>
                  <a:gd name="T7" fmla="*/ 2 h 3"/>
                  <a:gd name="T8" fmla="*/ 5 w 7"/>
                  <a:gd name="T9" fmla="*/ 1 h 3"/>
                  <a:gd name="T10" fmla="*/ 1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3"/>
                      <a:pt x="5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4" name="Freeform 86"/>
              <p:cNvSpPr>
                <a:spLocks/>
              </p:cNvSpPr>
              <p:nvPr/>
            </p:nvSpPr>
            <p:spPr bwMode="auto">
              <a:xfrm>
                <a:off x="3708401" y="3355975"/>
                <a:ext cx="1588" cy="1588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  <a:gd name="T6" fmla="*/ 3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4" y="2"/>
                      <a:pt x="4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5" name="Freeform 87"/>
              <p:cNvSpPr>
                <a:spLocks/>
              </p:cNvSpPr>
              <p:nvPr/>
            </p:nvSpPr>
            <p:spPr bwMode="auto">
              <a:xfrm>
                <a:off x="3692526" y="3346450"/>
                <a:ext cx="15875" cy="12700"/>
              </a:xfrm>
              <a:custGeom>
                <a:avLst/>
                <a:gdLst>
                  <a:gd name="T0" fmla="*/ 0 w 32"/>
                  <a:gd name="T1" fmla="*/ 20 h 26"/>
                  <a:gd name="T2" fmla="*/ 32 w 32"/>
                  <a:gd name="T3" fmla="*/ 22 h 26"/>
                  <a:gd name="T4" fmla="*/ 0 w 32"/>
                  <a:gd name="T5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6">
                    <a:moveTo>
                      <a:pt x="0" y="20"/>
                    </a:moveTo>
                    <a:cubicBezTo>
                      <a:pt x="7" y="22"/>
                      <a:pt x="24" y="26"/>
                      <a:pt x="32" y="22"/>
                    </a:cubicBezTo>
                    <a:cubicBezTo>
                      <a:pt x="29" y="9"/>
                      <a:pt x="0" y="0"/>
                      <a:pt x="0" y="2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6" name="Freeform 88"/>
              <p:cNvSpPr>
                <a:spLocks/>
              </p:cNvSpPr>
              <p:nvPr/>
            </p:nvSpPr>
            <p:spPr bwMode="auto">
              <a:xfrm>
                <a:off x="3802063" y="3282950"/>
                <a:ext cx="15875" cy="14288"/>
              </a:xfrm>
              <a:custGeom>
                <a:avLst/>
                <a:gdLst>
                  <a:gd name="T0" fmla="*/ 1 w 33"/>
                  <a:gd name="T1" fmla="*/ 13 h 28"/>
                  <a:gd name="T2" fmla="*/ 28 w 33"/>
                  <a:gd name="T3" fmla="*/ 17 h 28"/>
                  <a:gd name="T4" fmla="*/ 29 w 33"/>
                  <a:gd name="T5" fmla="*/ 9 h 28"/>
                  <a:gd name="T6" fmla="*/ 1 w 33"/>
                  <a:gd name="T7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8">
                    <a:moveTo>
                      <a:pt x="1" y="13"/>
                    </a:moveTo>
                    <a:cubicBezTo>
                      <a:pt x="0" y="28"/>
                      <a:pt x="21" y="21"/>
                      <a:pt x="28" y="17"/>
                    </a:cubicBezTo>
                    <a:cubicBezTo>
                      <a:pt x="27" y="18"/>
                      <a:pt x="25" y="18"/>
                      <a:pt x="29" y="9"/>
                    </a:cubicBezTo>
                    <a:cubicBezTo>
                      <a:pt x="33" y="0"/>
                      <a:pt x="2" y="1"/>
                      <a:pt x="1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7" name="Freeform 89"/>
              <p:cNvSpPr>
                <a:spLocks/>
              </p:cNvSpPr>
              <p:nvPr/>
            </p:nvSpPr>
            <p:spPr bwMode="auto">
              <a:xfrm>
                <a:off x="3814763" y="3290888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8" name="Freeform 90"/>
              <p:cNvSpPr>
                <a:spLocks/>
              </p:cNvSpPr>
              <p:nvPr/>
            </p:nvSpPr>
            <p:spPr bwMode="auto">
              <a:xfrm>
                <a:off x="3868738" y="3260725"/>
                <a:ext cx="0" cy="158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79" name="Freeform 91"/>
              <p:cNvSpPr>
                <a:spLocks/>
              </p:cNvSpPr>
              <p:nvPr/>
            </p:nvSpPr>
            <p:spPr bwMode="auto">
              <a:xfrm>
                <a:off x="3811588" y="3225800"/>
                <a:ext cx="31750" cy="33338"/>
              </a:xfrm>
              <a:custGeom>
                <a:avLst/>
                <a:gdLst>
                  <a:gd name="T0" fmla="*/ 26 w 62"/>
                  <a:gd name="T1" fmla="*/ 39 h 68"/>
                  <a:gd name="T2" fmla="*/ 39 w 62"/>
                  <a:gd name="T3" fmla="*/ 41 h 68"/>
                  <a:gd name="T4" fmla="*/ 53 w 62"/>
                  <a:gd name="T5" fmla="*/ 44 h 68"/>
                  <a:gd name="T6" fmla="*/ 36 w 62"/>
                  <a:gd name="T7" fmla="*/ 30 h 68"/>
                  <a:gd name="T8" fmla="*/ 45 w 62"/>
                  <a:gd name="T9" fmla="*/ 14 h 68"/>
                  <a:gd name="T10" fmla="*/ 18 w 62"/>
                  <a:gd name="T11" fmla="*/ 28 h 68"/>
                  <a:gd name="T12" fmla="*/ 26 w 62"/>
                  <a:gd name="T13" fmla="*/ 0 h 68"/>
                  <a:gd name="T14" fmla="*/ 14 w 62"/>
                  <a:gd name="T15" fmla="*/ 28 h 68"/>
                  <a:gd name="T16" fmla="*/ 22 w 62"/>
                  <a:gd name="T17" fmla="*/ 38 h 68"/>
                  <a:gd name="T18" fmla="*/ 23 w 62"/>
                  <a:gd name="T19" fmla="*/ 57 h 68"/>
                  <a:gd name="T20" fmla="*/ 13 w 62"/>
                  <a:gd name="T21" fmla="*/ 57 h 68"/>
                  <a:gd name="T22" fmla="*/ 32 w 62"/>
                  <a:gd name="T23" fmla="*/ 65 h 68"/>
                  <a:gd name="T24" fmla="*/ 26 w 62"/>
                  <a:gd name="T25" fmla="*/ 3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8">
                    <a:moveTo>
                      <a:pt x="26" y="39"/>
                    </a:moveTo>
                    <a:cubicBezTo>
                      <a:pt x="31" y="39"/>
                      <a:pt x="35" y="40"/>
                      <a:pt x="39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8" y="39"/>
                      <a:pt x="41" y="35"/>
                      <a:pt x="36" y="30"/>
                    </a:cubicBezTo>
                    <a:cubicBezTo>
                      <a:pt x="40" y="27"/>
                      <a:pt x="62" y="16"/>
                      <a:pt x="45" y="14"/>
                    </a:cubicBezTo>
                    <a:cubicBezTo>
                      <a:pt x="33" y="14"/>
                      <a:pt x="33" y="31"/>
                      <a:pt x="18" y="28"/>
                    </a:cubicBezTo>
                    <a:cubicBezTo>
                      <a:pt x="18" y="18"/>
                      <a:pt x="40" y="12"/>
                      <a:pt x="26" y="0"/>
                    </a:cubicBezTo>
                    <a:cubicBezTo>
                      <a:pt x="19" y="3"/>
                      <a:pt x="12" y="21"/>
                      <a:pt x="14" y="28"/>
                    </a:cubicBezTo>
                    <a:cubicBezTo>
                      <a:pt x="14" y="32"/>
                      <a:pt x="21" y="34"/>
                      <a:pt x="22" y="38"/>
                    </a:cubicBezTo>
                    <a:cubicBezTo>
                      <a:pt x="24" y="44"/>
                      <a:pt x="21" y="51"/>
                      <a:pt x="23" y="57"/>
                    </a:cubicBezTo>
                    <a:cubicBezTo>
                      <a:pt x="19" y="58"/>
                      <a:pt x="17" y="59"/>
                      <a:pt x="13" y="57"/>
                    </a:cubicBezTo>
                    <a:cubicBezTo>
                      <a:pt x="0" y="68"/>
                      <a:pt x="26" y="68"/>
                      <a:pt x="32" y="65"/>
                    </a:cubicBezTo>
                    <a:cubicBezTo>
                      <a:pt x="34" y="56"/>
                      <a:pt x="26" y="48"/>
                      <a:pt x="26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0" name="Freeform 92"/>
              <p:cNvSpPr>
                <a:spLocks/>
              </p:cNvSpPr>
              <p:nvPr/>
            </p:nvSpPr>
            <p:spPr bwMode="auto">
              <a:xfrm>
                <a:off x="3824288" y="3279775"/>
                <a:ext cx="36513" cy="14288"/>
              </a:xfrm>
              <a:custGeom>
                <a:avLst/>
                <a:gdLst>
                  <a:gd name="T0" fmla="*/ 42 w 76"/>
                  <a:gd name="T1" fmla="*/ 9 h 30"/>
                  <a:gd name="T2" fmla="*/ 30 w 76"/>
                  <a:gd name="T3" fmla="*/ 6 h 30"/>
                  <a:gd name="T4" fmla="*/ 4 w 76"/>
                  <a:gd name="T5" fmla="*/ 10 h 30"/>
                  <a:gd name="T6" fmla="*/ 24 w 76"/>
                  <a:gd name="T7" fmla="*/ 17 h 30"/>
                  <a:gd name="T8" fmla="*/ 71 w 76"/>
                  <a:gd name="T9" fmla="*/ 30 h 30"/>
                  <a:gd name="T10" fmla="*/ 42 w 76"/>
                  <a:gd name="T11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0">
                    <a:moveTo>
                      <a:pt x="42" y="9"/>
                    </a:moveTo>
                    <a:cubicBezTo>
                      <a:pt x="42" y="9"/>
                      <a:pt x="34" y="0"/>
                      <a:pt x="30" y="6"/>
                    </a:cubicBezTo>
                    <a:cubicBezTo>
                      <a:pt x="26" y="12"/>
                      <a:pt x="7" y="3"/>
                      <a:pt x="4" y="10"/>
                    </a:cubicBezTo>
                    <a:cubicBezTo>
                      <a:pt x="0" y="22"/>
                      <a:pt x="19" y="17"/>
                      <a:pt x="24" y="17"/>
                    </a:cubicBezTo>
                    <a:cubicBezTo>
                      <a:pt x="40" y="16"/>
                      <a:pt x="60" y="18"/>
                      <a:pt x="71" y="30"/>
                    </a:cubicBezTo>
                    <a:cubicBezTo>
                      <a:pt x="76" y="11"/>
                      <a:pt x="52" y="13"/>
                      <a:pt x="42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1" name="Freeform 93"/>
              <p:cNvSpPr>
                <a:spLocks/>
              </p:cNvSpPr>
              <p:nvPr/>
            </p:nvSpPr>
            <p:spPr bwMode="auto">
              <a:xfrm>
                <a:off x="3810001" y="3348038"/>
                <a:ext cx="7938" cy="4763"/>
              </a:xfrm>
              <a:custGeom>
                <a:avLst/>
                <a:gdLst>
                  <a:gd name="T0" fmla="*/ 0 w 14"/>
                  <a:gd name="T1" fmla="*/ 9 h 9"/>
                  <a:gd name="T2" fmla="*/ 11 w 14"/>
                  <a:gd name="T3" fmla="*/ 4 h 9"/>
                  <a:gd name="T4" fmla="*/ 0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0" y="9"/>
                    </a:moveTo>
                    <a:cubicBezTo>
                      <a:pt x="8" y="9"/>
                      <a:pt x="14" y="8"/>
                      <a:pt x="11" y="4"/>
                    </a:cubicBezTo>
                    <a:cubicBezTo>
                      <a:pt x="9" y="0"/>
                      <a:pt x="4" y="5"/>
                      <a:pt x="0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2" name="Freeform 94"/>
              <p:cNvSpPr>
                <a:spLocks/>
              </p:cNvSpPr>
              <p:nvPr/>
            </p:nvSpPr>
            <p:spPr bwMode="auto">
              <a:xfrm>
                <a:off x="3759201" y="3351213"/>
                <a:ext cx="50800" cy="33338"/>
              </a:xfrm>
              <a:custGeom>
                <a:avLst/>
                <a:gdLst>
                  <a:gd name="T0" fmla="*/ 78 w 103"/>
                  <a:gd name="T1" fmla="*/ 1 h 66"/>
                  <a:gd name="T2" fmla="*/ 59 w 103"/>
                  <a:gd name="T3" fmla="*/ 3 h 66"/>
                  <a:gd name="T4" fmla="*/ 45 w 103"/>
                  <a:gd name="T5" fmla="*/ 15 h 66"/>
                  <a:gd name="T6" fmla="*/ 19 w 103"/>
                  <a:gd name="T7" fmla="*/ 37 h 66"/>
                  <a:gd name="T8" fmla="*/ 0 w 103"/>
                  <a:gd name="T9" fmla="*/ 65 h 66"/>
                  <a:gd name="T10" fmla="*/ 22 w 103"/>
                  <a:gd name="T11" fmla="*/ 46 h 66"/>
                  <a:gd name="T12" fmla="*/ 50 w 103"/>
                  <a:gd name="T13" fmla="*/ 34 h 66"/>
                  <a:gd name="T14" fmla="*/ 72 w 103"/>
                  <a:gd name="T15" fmla="*/ 19 h 66"/>
                  <a:gd name="T16" fmla="*/ 97 w 103"/>
                  <a:gd name="T17" fmla="*/ 5 h 66"/>
                  <a:gd name="T18" fmla="*/ 103 w 103"/>
                  <a:gd name="T19" fmla="*/ 2 h 66"/>
                  <a:gd name="T20" fmla="*/ 78 w 103"/>
                  <a:gd name="T21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6">
                    <a:moveTo>
                      <a:pt x="78" y="1"/>
                    </a:moveTo>
                    <a:cubicBezTo>
                      <a:pt x="71" y="1"/>
                      <a:pt x="66" y="1"/>
                      <a:pt x="59" y="3"/>
                    </a:cubicBezTo>
                    <a:cubicBezTo>
                      <a:pt x="52" y="6"/>
                      <a:pt x="51" y="11"/>
                      <a:pt x="45" y="15"/>
                    </a:cubicBezTo>
                    <a:cubicBezTo>
                      <a:pt x="32" y="23"/>
                      <a:pt x="26" y="22"/>
                      <a:pt x="19" y="37"/>
                    </a:cubicBezTo>
                    <a:cubicBezTo>
                      <a:pt x="14" y="47"/>
                      <a:pt x="4" y="53"/>
                      <a:pt x="0" y="65"/>
                    </a:cubicBezTo>
                    <a:cubicBezTo>
                      <a:pt x="12" y="66"/>
                      <a:pt x="13" y="52"/>
                      <a:pt x="22" y="46"/>
                    </a:cubicBezTo>
                    <a:cubicBezTo>
                      <a:pt x="31" y="41"/>
                      <a:pt x="41" y="40"/>
                      <a:pt x="50" y="34"/>
                    </a:cubicBezTo>
                    <a:cubicBezTo>
                      <a:pt x="58" y="29"/>
                      <a:pt x="64" y="23"/>
                      <a:pt x="72" y="19"/>
                    </a:cubicBezTo>
                    <a:cubicBezTo>
                      <a:pt x="80" y="15"/>
                      <a:pt x="87" y="2"/>
                      <a:pt x="97" y="5"/>
                    </a:cubicBezTo>
                    <a:cubicBezTo>
                      <a:pt x="99" y="5"/>
                      <a:pt x="101" y="4"/>
                      <a:pt x="103" y="2"/>
                    </a:cubicBezTo>
                    <a:cubicBezTo>
                      <a:pt x="94" y="2"/>
                      <a:pt x="83" y="0"/>
                      <a:pt x="78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3" name="Freeform 95"/>
              <p:cNvSpPr>
                <a:spLocks/>
              </p:cNvSpPr>
              <p:nvPr/>
            </p:nvSpPr>
            <p:spPr bwMode="auto">
              <a:xfrm>
                <a:off x="3719513" y="3360738"/>
                <a:ext cx="20638" cy="11113"/>
              </a:xfrm>
              <a:custGeom>
                <a:avLst/>
                <a:gdLst>
                  <a:gd name="T0" fmla="*/ 41 w 42"/>
                  <a:gd name="T1" fmla="*/ 11 h 23"/>
                  <a:gd name="T2" fmla="*/ 28 w 42"/>
                  <a:gd name="T3" fmla="*/ 9 h 23"/>
                  <a:gd name="T4" fmla="*/ 18 w 42"/>
                  <a:gd name="T5" fmla="*/ 2 h 23"/>
                  <a:gd name="T6" fmla="*/ 0 w 42"/>
                  <a:gd name="T7" fmla="*/ 10 h 23"/>
                  <a:gd name="T8" fmla="*/ 19 w 42"/>
                  <a:gd name="T9" fmla="*/ 14 h 23"/>
                  <a:gd name="T10" fmla="*/ 36 w 42"/>
                  <a:gd name="T11" fmla="*/ 23 h 23"/>
                  <a:gd name="T12" fmla="*/ 40 w 42"/>
                  <a:gd name="T13" fmla="*/ 18 h 23"/>
                  <a:gd name="T14" fmla="*/ 41 w 42"/>
                  <a:gd name="T1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3">
                    <a:moveTo>
                      <a:pt x="41" y="11"/>
                    </a:moveTo>
                    <a:cubicBezTo>
                      <a:pt x="37" y="10"/>
                      <a:pt x="31" y="10"/>
                      <a:pt x="28" y="9"/>
                    </a:cubicBezTo>
                    <a:cubicBezTo>
                      <a:pt x="24" y="7"/>
                      <a:pt x="23" y="3"/>
                      <a:pt x="18" y="2"/>
                    </a:cubicBezTo>
                    <a:cubicBezTo>
                      <a:pt x="11" y="0"/>
                      <a:pt x="1" y="0"/>
                      <a:pt x="0" y="10"/>
                    </a:cubicBezTo>
                    <a:cubicBezTo>
                      <a:pt x="9" y="10"/>
                      <a:pt x="12" y="10"/>
                      <a:pt x="19" y="14"/>
                    </a:cubicBezTo>
                    <a:cubicBezTo>
                      <a:pt x="26" y="18"/>
                      <a:pt x="25" y="23"/>
                      <a:pt x="36" y="23"/>
                    </a:cubicBezTo>
                    <a:cubicBezTo>
                      <a:pt x="42" y="23"/>
                      <a:pt x="40" y="18"/>
                      <a:pt x="40" y="18"/>
                    </a:cubicBezTo>
                    <a:cubicBezTo>
                      <a:pt x="41" y="16"/>
                      <a:pt x="42" y="14"/>
                      <a:pt x="41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4" name="Freeform 96"/>
              <p:cNvSpPr>
                <a:spLocks/>
              </p:cNvSpPr>
              <p:nvPr/>
            </p:nvSpPr>
            <p:spPr bwMode="auto">
              <a:xfrm>
                <a:off x="3856038" y="3324225"/>
                <a:ext cx="15875" cy="25400"/>
              </a:xfrm>
              <a:custGeom>
                <a:avLst/>
                <a:gdLst>
                  <a:gd name="T0" fmla="*/ 20 w 32"/>
                  <a:gd name="T1" fmla="*/ 13 h 52"/>
                  <a:gd name="T2" fmla="*/ 13 w 32"/>
                  <a:gd name="T3" fmla="*/ 25 h 52"/>
                  <a:gd name="T4" fmla="*/ 1 w 32"/>
                  <a:gd name="T5" fmla="*/ 34 h 52"/>
                  <a:gd name="T6" fmla="*/ 0 w 32"/>
                  <a:gd name="T7" fmla="*/ 51 h 52"/>
                  <a:gd name="T8" fmla="*/ 20 w 32"/>
                  <a:gd name="T9" fmla="*/ 38 h 52"/>
                  <a:gd name="T10" fmla="*/ 31 w 32"/>
                  <a:gd name="T11" fmla="*/ 26 h 52"/>
                  <a:gd name="T12" fmla="*/ 20 w 32"/>
                  <a:gd name="T13" fmla="*/ 1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52">
                    <a:moveTo>
                      <a:pt x="20" y="13"/>
                    </a:moveTo>
                    <a:cubicBezTo>
                      <a:pt x="17" y="17"/>
                      <a:pt x="18" y="21"/>
                      <a:pt x="13" y="25"/>
                    </a:cubicBezTo>
                    <a:cubicBezTo>
                      <a:pt x="9" y="28"/>
                      <a:pt x="4" y="27"/>
                      <a:pt x="1" y="34"/>
                    </a:cubicBezTo>
                    <a:cubicBezTo>
                      <a:pt x="9" y="40"/>
                      <a:pt x="5" y="46"/>
                      <a:pt x="0" y="51"/>
                    </a:cubicBezTo>
                    <a:cubicBezTo>
                      <a:pt x="8" y="52"/>
                      <a:pt x="19" y="40"/>
                      <a:pt x="20" y="38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2" y="14"/>
                      <a:pt x="29" y="0"/>
                      <a:pt x="20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5" name="Freeform 99"/>
              <p:cNvSpPr>
                <a:spLocks/>
              </p:cNvSpPr>
              <p:nvPr/>
            </p:nvSpPr>
            <p:spPr bwMode="auto">
              <a:xfrm>
                <a:off x="3702051" y="2946400"/>
                <a:ext cx="31750" cy="34925"/>
              </a:xfrm>
              <a:custGeom>
                <a:avLst/>
                <a:gdLst>
                  <a:gd name="T0" fmla="*/ 43 w 65"/>
                  <a:gd name="T1" fmla="*/ 15 h 71"/>
                  <a:gd name="T2" fmla="*/ 36 w 65"/>
                  <a:gd name="T3" fmla="*/ 33 h 71"/>
                  <a:gd name="T4" fmla="*/ 23 w 65"/>
                  <a:gd name="T5" fmla="*/ 45 h 71"/>
                  <a:gd name="T6" fmla="*/ 37 w 65"/>
                  <a:gd name="T7" fmla="*/ 66 h 71"/>
                  <a:gd name="T8" fmla="*/ 56 w 65"/>
                  <a:gd name="T9" fmla="*/ 47 h 71"/>
                  <a:gd name="T10" fmla="*/ 64 w 65"/>
                  <a:gd name="T11" fmla="*/ 34 h 71"/>
                  <a:gd name="T12" fmla="*/ 43 w 65"/>
                  <a:gd name="T13" fmla="*/ 1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1">
                    <a:moveTo>
                      <a:pt x="43" y="15"/>
                    </a:moveTo>
                    <a:cubicBezTo>
                      <a:pt x="40" y="19"/>
                      <a:pt x="38" y="28"/>
                      <a:pt x="36" y="33"/>
                    </a:cubicBezTo>
                    <a:cubicBezTo>
                      <a:pt x="31" y="44"/>
                      <a:pt x="33" y="38"/>
                      <a:pt x="23" y="45"/>
                    </a:cubicBezTo>
                    <a:cubicBezTo>
                      <a:pt x="0" y="58"/>
                      <a:pt x="26" y="63"/>
                      <a:pt x="37" y="66"/>
                    </a:cubicBezTo>
                    <a:cubicBezTo>
                      <a:pt x="59" y="71"/>
                      <a:pt x="48" y="54"/>
                      <a:pt x="56" y="47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21"/>
                      <a:pt x="59" y="0"/>
                      <a:pt x="43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6" name="Freeform 100"/>
              <p:cNvSpPr>
                <a:spLocks/>
              </p:cNvSpPr>
              <p:nvPr/>
            </p:nvSpPr>
            <p:spPr bwMode="auto">
              <a:xfrm>
                <a:off x="3798888" y="2611438"/>
                <a:ext cx="141288" cy="252413"/>
              </a:xfrm>
              <a:custGeom>
                <a:avLst/>
                <a:gdLst>
                  <a:gd name="T0" fmla="*/ 272 w 287"/>
                  <a:gd name="T1" fmla="*/ 40 h 512"/>
                  <a:gd name="T2" fmla="*/ 233 w 287"/>
                  <a:gd name="T3" fmla="*/ 48 h 512"/>
                  <a:gd name="T4" fmla="*/ 209 w 287"/>
                  <a:gd name="T5" fmla="*/ 26 h 512"/>
                  <a:gd name="T6" fmla="*/ 177 w 287"/>
                  <a:gd name="T7" fmla="*/ 5 h 512"/>
                  <a:gd name="T8" fmla="*/ 193 w 287"/>
                  <a:gd name="T9" fmla="*/ 68 h 512"/>
                  <a:gd name="T10" fmla="*/ 172 w 287"/>
                  <a:gd name="T11" fmla="*/ 82 h 512"/>
                  <a:gd name="T12" fmla="*/ 165 w 287"/>
                  <a:gd name="T13" fmla="*/ 109 h 512"/>
                  <a:gd name="T14" fmla="*/ 190 w 287"/>
                  <a:gd name="T15" fmla="*/ 158 h 512"/>
                  <a:gd name="T16" fmla="*/ 200 w 287"/>
                  <a:gd name="T17" fmla="*/ 221 h 512"/>
                  <a:gd name="T18" fmla="*/ 176 w 287"/>
                  <a:gd name="T19" fmla="*/ 309 h 512"/>
                  <a:gd name="T20" fmla="*/ 148 w 287"/>
                  <a:gd name="T21" fmla="*/ 292 h 512"/>
                  <a:gd name="T22" fmla="*/ 131 w 287"/>
                  <a:gd name="T23" fmla="*/ 347 h 512"/>
                  <a:gd name="T24" fmla="*/ 93 w 287"/>
                  <a:gd name="T25" fmla="*/ 364 h 512"/>
                  <a:gd name="T26" fmla="*/ 31 w 287"/>
                  <a:gd name="T27" fmla="*/ 406 h 512"/>
                  <a:gd name="T28" fmla="*/ 12 w 287"/>
                  <a:gd name="T29" fmla="*/ 433 h 512"/>
                  <a:gd name="T30" fmla="*/ 18 w 287"/>
                  <a:gd name="T31" fmla="*/ 464 h 512"/>
                  <a:gd name="T32" fmla="*/ 57 w 287"/>
                  <a:gd name="T33" fmla="*/ 485 h 512"/>
                  <a:gd name="T34" fmla="*/ 81 w 287"/>
                  <a:gd name="T35" fmla="*/ 448 h 512"/>
                  <a:gd name="T36" fmla="*/ 54 w 287"/>
                  <a:gd name="T37" fmla="*/ 420 h 512"/>
                  <a:gd name="T38" fmla="*/ 89 w 287"/>
                  <a:gd name="T39" fmla="*/ 405 h 512"/>
                  <a:gd name="T40" fmla="*/ 84 w 287"/>
                  <a:gd name="T41" fmla="*/ 443 h 512"/>
                  <a:gd name="T42" fmla="*/ 105 w 287"/>
                  <a:gd name="T43" fmla="*/ 428 h 512"/>
                  <a:gd name="T44" fmla="*/ 115 w 287"/>
                  <a:gd name="T45" fmla="*/ 392 h 512"/>
                  <a:gd name="T46" fmla="*/ 133 w 287"/>
                  <a:gd name="T47" fmla="*/ 404 h 512"/>
                  <a:gd name="T48" fmla="*/ 168 w 287"/>
                  <a:gd name="T49" fmla="*/ 396 h 512"/>
                  <a:gd name="T50" fmla="*/ 183 w 287"/>
                  <a:gd name="T51" fmla="*/ 381 h 512"/>
                  <a:gd name="T52" fmla="*/ 240 w 287"/>
                  <a:gd name="T53" fmla="*/ 364 h 512"/>
                  <a:gd name="T54" fmla="*/ 242 w 287"/>
                  <a:gd name="T55" fmla="*/ 306 h 512"/>
                  <a:gd name="T56" fmla="*/ 243 w 287"/>
                  <a:gd name="T57" fmla="*/ 219 h 512"/>
                  <a:gd name="T58" fmla="*/ 217 w 287"/>
                  <a:gd name="T59" fmla="*/ 170 h 512"/>
                  <a:gd name="T60" fmla="*/ 186 w 287"/>
                  <a:gd name="T61" fmla="*/ 133 h 512"/>
                  <a:gd name="T62" fmla="*/ 199 w 287"/>
                  <a:gd name="T63" fmla="*/ 114 h 512"/>
                  <a:gd name="T64" fmla="*/ 243 w 287"/>
                  <a:gd name="T65" fmla="*/ 122 h 512"/>
                  <a:gd name="T66" fmla="*/ 264 w 287"/>
                  <a:gd name="T67" fmla="*/ 96 h 512"/>
                  <a:gd name="T68" fmla="*/ 282 w 287"/>
                  <a:gd name="T69" fmla="*/ 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7" h="512">
                    <a:moveTo>
                      <a:pt x="276" y="56"/>
                    </a:moveTo>
                    <a:cubicBezTo>
                      <a:pt x="274" y="51"/>
                      <a:pt x="279" y="44"/>
                      <a:pt x="272" y="40"/>
                    </a:cubicBezTo>
                    <a:cubicBezTo>
                      <a:pt x="262" y="35"/>
                      <a:pt x="260" y="49"/>
                      <a:pt x="254" y="52"/>
                    </a:cubicBezTo>
                    <a:cubicBezTo>
                      <a:pt x="248" y="55"/>
                      <a:pt x="240" y="49"/>
                      <a:pt x="233" y="48"/>
                    </a:cubicBezTo>
                    <a:cubicBezTo>
                      <a:pt x="227" y="34"/>
                      <a:pt x="227" y="34"/>
                      <a:pt x="227" y="34"/>
                    </a:cubicBezTo>
                    <a:cubicBezTo>
                      <a:pt x="222" y="30"/>
                      <a:pt x="214" y="29"/>
                      <a:pt x="209" y="26"/>
                    </a:cubicBezTo>
                    <a:cubicBezTo>
                      <a:pt x="204" y="23"/>
                      <a:pt x="200" y="16"/>
                      <a:pt x="195" y="12"/>
                    </a:cubicBezTo>
                    <a:cubicBezTo>
                      <a:pt x="191" y="9"/>
                      <a:pt x="182" y="0"/>
                      <a:pt x="177" y="5"/>
                    </a:cubicBezTo>
                    <a:cubicBezTo>
                      <a:pt x="172" y="10"/>
                      <a:pt x="182" y="20"/>
                      <a:pt x="184" y="24"/>
                    </a:cubicBezTo>
                    <a:cubicBezTo>
                      <a:pt x="192" y="40"/>
                      <a:pt x="192" y="52"/>
                      <a:pt x="193" y="68"/>
                    </a:cubicBezTo>
                    <a:cubicBezTo>
                      <a:pt x="193" y="74"/>
                      <a:pt x="198" y="87"/>
                      <a:pt x="191" y="90"/>
                    </a:cubicBezTo>
                    <a:cubicBezTo>
                      <a:pt x="183" y="93"/>
                      <a:pt x="181" y="80"/>
                      <a:pt x="172" y="82"/>
                    </a:cubicBezTo>
                    <a:cubicBezTo>
                      <a:pt x="170" y="87"/>
                      <a:pt x="172" y="91"/>
                      <a:pt x="171" y="96"/>
                    </a:cubicBezTo>
                    <a:cubicBezTo>
                      <a:pt x="170" y="101"/>
                      <a:pt x="165" y="107"/>
                      <a:pt x="165" y="109"/>
                    </a:cubicBezTo>
                    <a:cubicBezTo>
                      <a:pt x="164" y="118"/>
                      <a:pt x="169" y="125"/>
                      <a:pt x="174" y="134"/>
                    </a:cubicBezTo>
                    <a:cubicBezTo>
                      <a:pt x="179" y="142"/>
                      <a:pt x="186" y="150"/>
                      <a:pt x="190" y="158"/>
                    </a:cubicBezTo>
                    <a:cubicBezTo>
                      <a:pt x="194" y="168"/>
                      <a:pt x="192" y="178"/>
                      <a:pt x="193" y="189"/>
                    </a:cubicBezTo>
                    <a:cubicBezTo>
                      <a:pt x="194" y="199"/>
                      <a:pt x="200" y="210"/>
                      <a:pt x="200" y="221"/>
                    </a:cubicBezTo>
                    <a:cubicBezTo>
                      <a:pt x="200" y="232"/>
                      <a:pt x="195" y="242"/>
                      <a:pt x="195" y="253"/>
                    </a:cubicBezTo>
                    <a:cubicBezTo>
                      <a:pt x="193" y="272"/>
                      <a:pt x="192" y="295"/>
                      <a:pt x="176" y="309"/>
                    </a:cubicBezTo>
                    <a:cubicBezTo>
                      <a:pt x="171" y="314"/>
                      <a:pt x="155" y="322"/>
                      <a:pt x="150" y="313"/>
                    </a:cubicBezTo>
                    <a:cubicBezTo>
                      <a:pt x="148" y="308"/>
                      <a:pt x="164" y="286"/>
                      <a:pt x="148" y="292"/>
                    </a:cubicBezTo>
                    <a:cubicBezTo>
                      <a:pt x="139" y="295"/>
                      <a:pt x="143" y="313"/>
                      <a:pt x="142" y="320"/>
                    </a:cubicBezTo>
                    <a:cubicBezTo>
                      <a:pt x="141" y="328"/>
                      <a:pt x="137" y="341"/>
                      <a:pt x="131" y="347"/>
                    </a:cubicBezTo>
                    <a:cubicBezTo>
                      <a:pt x="123" y="358"/>
                      <a:pt x="114" y="352"/>
                      <a:pt x="104" y="356"/>
                    </a:cubicBezTo>
                    <a:cubicBezTo>
                      <a:pt x="99" y="357"/>
                      <a:pt x="97" y="362"/>
                      <a:pt x="93" y="364"/>
                    </a:cubicBezTo>
                    <a:cubicBezTo>
                      <a:pt x="87" y="367"/>
                      <a:pt x="82" y="364"/>
                      <a:pt x="77" y="365"/>
                    </a:cubicBezTo>
                    <a:cubicBezTo>
                      <a:pt x="54" y="369"/>
                      <a:pt x="50" y="394"/>
                      <a:pt x="31" y="406"/>
                    </a:cubicBezTo>
                    <a:cubicBezTo>
                      <a:pt x="21" y="413"/>
                      <a:pt x="22" y="411"/>
                      <a:pt x="17" y="421"/>
                    </a:cubicBezTo>
                    <a:cubicBezTo>
                      <a:pt x="15" y="425"/>
                      <a:pt x="15" y="429"/>
                      <a:pt x="12" y="433"/>
                    </a:cubicBezTo>
                    <a:cubicBezTo>
                      <a:pt x="10" y="437"/>
                      <a:pt x="5" y="436"/>
                      <a:pt x="3" y="440"/>
                    </a:cubicBezTo>
                    <a:cubicBezTo>
                      <a:pt x="0" y="450"/>
                      <a:pt x="12" y="459"/>
                      <a:pt x="18" y="464"/>
                    </a:cubicBezTo>
                    <a:cubicBezTo>
                      <a:pt x="27" y="470"/>
                      <a:pt x="29" y="472"/>
                      <a:pt x="33" y="481"/>
                    </a:cubicBezTo>
                    <a:cubicBezTo>
                      <a:pt x="41" y="498"/>
                      <a:pt x="52" y="512"/>
                      <a:pt x="57" y="485"/>
                    </a:cubicBezTo>
                    <a:cubicBezTo>
                      <a:pt x="58" y="479"/>
                      <a:pt x="58" y="464"/>
                      <a:pt x="61" y="459"/>
                    </a:cubicBezTo>
                    <a:cubicBezTo>
                      <a:pt x="66" y="451"/>
                      <a:pt x="74" y="452"/>
                      <a:pt x="81" y="448"/>
                    </a:cubicBezTo>
                    <a:cubicBezTo>
                      <a:pt x="75" y="441"/>
                      <a:pt x="27" y="434"/>
                      <a:pt x="40" y="422"/>
                    </a:cubicBezTo>
                    <a:cubicBezTo>
                      <a:pt x="43" y="418"/>
                      <a:pt x="50" y="421"/>
                      <a:pt x="54" y="420"/>
                    </a:cubicBezTo>
                    <a:cubicBezTo>
                      <a:pt x="57" y="418"/>
                      <a:pt x="62" y="414"/>
                      <a:pt x="65" y="412"/>
                    </a:cubicBezTo>
                    <a:cubicBezTo>
                      <a:pt x="68" y="409"/>
                      <a:pt x="88" y="395"/>
                      <a:pt x="89" y="405"/>
                    </a:cubicBezTo>
                    <a:cubicBezTo>
                      <a:pt x="90" y="413"/>
                      <a:pt x="70" y="410"/>
                      <a:pt x="67" y="421"/>
                    </a:cubicBezTo>
                    <a:cubicBezTo>
                      <a:pt x="66" y="428"/>
                      <a:pt x="78" y="442"/>
                      <a:pt x="84" y="443"/>
                    </a:cubicBezTo>
                    <a:cubicBezTo>
                      <a:pt x="95" y="444"/>
                      <a:pt x="87" y="440"/>
                      <a:pt x="92" y="435"/>
                    </a:cubicBezTo>
                    <a:cubicBezTo>
                      <a:pt x="98" y="429"/>
                      <a:pt x="97" y="430"/>
                      <a:pt x="105" y="428"/>
                    </a:cubicBezTo>
                    <a:cubicBezTo>
                      <a:pt x="113" y="426"/>
                      <a:pt x="121" y="428"/>
                      <a:pt x="123" y="415"/>
                    </a:cubicBezTo>
                    <a:cubicBezTo>
                      <a:pt x="124" y="407"/>
                      <a:pt x="112" y="397"/>
                      <a:pt x="115" y="392"/>
                    </a:cubicBezTo>
                    <a:cubicBezTo>
                      <a:pt x="117" y="388"/>
                      <a:pt x="126" y="388"/>
                      <a:pt x="129" y="390"/>
                    </a:cubicBezTo>
                    <a:cubicBezTo>
                      <a:pt x="133" y="393"/>
                      <a:pt x="132" y="399"/>
                      <a:pt x="133" y="404"/>
                    </a:cubicBezTo>
                    <a:cubicBezTo>
                      <a:pt x="136" y="417"/>
                      <a:pt x="138" y="424"/>
                      <a:pt x="152" y="414"/>
                    </a:cubicBezTo>
                    <a:cubicBezTo>
                      <a:pt x="156" y="412"/>
                      <a:pt x="168" y="401"/>
                      <a:pt x="168" y="396"/>
                    </a:cubicBezTo>
                    <a:cubicBezTo>
                      <a:pt x="168" y="387"/>
                      <a:pt x="148" y="382"/>
                      <a:pt x="155" y="373"/>
                    </a:cubicBezTo>
                    <a:cubicBezTo>
                      <a:pt x="162" y="365"/>
                      <a:pt x="176" y="378"/>
                      <a:pt x="183" y="381"/>
                    </a:cubicBezTo>
                    <a:cubicBezTo>
                      <a:pt x="210" y="392"/>
                      <a:pt x="204" y="361"/>
                      <a:pt x="230" y="360"/>
                    </a:cubicBezTo>
                    <a:cubicBezTo>
                      <a:pt x="232" y="360"/>
                      <a:pt x="238" y="362"/>
                      <a:pt x="240" y="364"/>
                    </a:cubicBezTo>
                    <a:cubicBezTo>
                      <a:pt x="245" y="355"/>
                      <a:pt x="243" y="342"/>
                      <a:pt x="241" y="333"/>
                    </a:cubicBezTo>
                    <a:cubicBezTo>
                      <a:pt x="239" y="320"/>
                      <a:pt x="240" y="318"/>
                      <a:pt x="242" y="306"/>
                    </a:cubicBezTo>
                    <a:cubicBezTo>
                      <a:pt x="247" y="284"/>
                      <a:pt x="226" y="267"/>
                      <a:pt x="232" y="246"/>
                    </a:cubicBezTo>
                    <a:cubicBezTo>
                      <a:pt x="235" y="235"/>
                      <a:pt x="243" y="232"/>
                      <a:pt x="243" y="219"/>
                    </a:cubicBezTo>
                    <a:cubicBezTo>
                      <a:pt x="243" y="209"/>
                      <a:pt x="239" y="203"/>
                      <a:pt x="234" y="194"/>
                    </a:cubicBezTo>
                    <a:cubicBezTo>
                      <a:pt x="229" y="184"/>
                      <a:pt x="226" y="176"/>
                      <a:pt x="217" y="170"/>
                    </a:cubicBezTo>
                    <a:cubicBezTo>
                      <a:pt x="205" y="162"/>
                      <a:pt x="206" y="165"/>
                      <a:pt x="204" y="151"/>
                    </a:cubicBezTo>
                    <a:cubicBezTo>
                      <a:pt x="202" y="136"/>
                      <a:pt x="198" y="140"/>
                      <a:pt x="186" y="133"/>
                    </a:cubicBezTo>
                    <a:cubicBezTo>
                      <a:pt x="176" y="126"/>
                      <a:pt x="173" y="115"/>
                      <a:pt x="187" y="112"/>
                    </a:cubicBezTo>
                    <a:cubicBezTo>
                      <a:pt x="188" y="112"/>
                      <a:pt x="197" y="114"/>
                      <a:pt x="199" y="114"/>
                    </a:cubicBezTo>
                    <a:cubicBezTo>
                      <a:pt x="205" y="114"/>
                      <a:pt x="209" y="112"/>
                      <a:pt x="215" y="114"/>
                    </a:cubicBezTo>
                    <a:cubicBezTo>
                      <a:pt x="223" y="116"/>
                      <a:pt x="234" y="122"/>
                      <a:pt x="243" y="122"/>
                    </a:cubicBezTo>
                    <a:cubicBezTo>
                      <a:pt x="262" y="122"/>
                      <a:pt x="245" y="114"/>
                      <a:pt x="252" y="102"/>
                    </a:cubicBezTo>
                    <a:cubicBezTo>
                      <a:pt x="256" y="97"/>
                      <a:pt x="260" y="99"/>
                      <a:pt x="264" y="96"/>
                    </a:cubicBezTo>
                    <a:cubicBezTo>
                      <a:pt x="268" y="93"/>
                      <a:pt x="271" y="90"/>
                      <a:pt x="274" y="87"/>
                    </a:cubicBezTo>
                    <a:cubicBezTo>
                      <a:pt x="283" y="80"/>
                      <a:pt x="287" y="79"/>
                      <a:pt x="282" y="66"/>
                    </a:cubicBezTo>
                    <a:cubicBezTo>
                      <a:pt x="281" y="63"/>
                      <a:pt x="278" y="60"/>
                      <a:pt x="276" y="5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7" name="Freeform 101"/>
              <p:cNvSpPr>
                <a:spLocks/>
              </p:cNvSpPr>
              <p:nvPr/>
            </p:nvSpPr>
            <p:spPr bwMode="auto">
              <a:xfrm>
                <a:off x="3825876" y="2425700"/>
                <a:ext cx="84138" cy="177800"/>
              </a:xfrm>
              <a:custGeom>
                <a:avLst/>
                <a:gdLst>
                  <a:gd name="T0" fmla="*/ 13 w 169"/>
                  <a:gd name="T1" fmla="*/ 59 h 361"/>
                  <a:gd name="T2" fmla="*/ 32 w 169"/>
                  <a:gd name="T3" fmla="*/ 110 h 361"/>
                  <a:gd name="T4" fmla="*/ 59 w 169"/>
                  <a:gd name="T5" fmla="*/ 159 h 361"/>
                  <a:gd name="T6" fmla="*/ 75 w 169"/>
                  <a:gd name="T7" fmla="*/ 213 h 361"/>
                  <a:gd name="T8" fmla="*/ 94 w 169"/>
                  <a:gd name="T9" fmla="*/ 269 h 361"/>
                  <a:gd name="T10" fmla="*/ 106 w 169"/>
                  <a:gd name="T11" fmla="*/ 296 h 361"/>
                  <a:gd name="T12" fmla="*/ 110 w 169"/>
                  <a:gd name="T13" fmla="*/ 329 h 361"/>
                  <a:gd name="T14" fmla="*/ 108 w 169"/>
                  <a:gd name="T15" fmla="*/ 326 h 361"/>
                  <a:gd name="T16" fmla="*/ 116 w 169"/>
                  <a:gd name="T17" fmla="*/ 344 h 361"/>
                  <a:gd name="T18" fmla="*/ 128 w 169"/>
                  <a:gd name="T19" fmla="*/ 361 h 361"/>
                  <a:gd name="T20" fmla="*/ 128 w 169"/>
                  <a:gd name="T21" fmla="*/ 330 h 361"/>
                  <a:gd name="T22" fmla="*/ 146 w 169"/>
                  <a:gd name="T23" fmla="*/ 334 h 361"/>
                  <a:gd name="T24" fmla="*/ 151 w 169"/>
                  <a:gd name="T25" fmla="*/ 344 h 361"/>
                  <a:gd name="T26" fmla="*/ 134 w 169"/>
                  <a:gd name="T27" fmla="*/ 310 h 361"/>
                  <a:gd name="T28" fmla="*/ 108 w 169"/>
                  <a:gd name="T29" fmla="*/ 275 h 361"/>
                  <a:gd name="T30" fmla="*/ 105 w 169"/>
                  <a:gd name="T31" fmla="*/ 223 h 361"/>
                  <a:gd name="T32" fmla="*/ 146 w 169"/>
                  <a:gd name="T33" fmla="*/ 244 h 361"/>
                  <a:gd name="T34" fmla="*/ 110 w 169"/>
                  <a:gd name="T35" fmla="*/ 199 h 361"/>
                  <a:gd name="T36" fmla="*/ 82 w 169"/>
                  <a:gd name="T37" fmla="*/ 148 h 361"/>
                  <a:gd name="T38" fmla="*/ 53 w 169"/>
                  <a:gd name="T39" fmla="*/ 95 h 361"/>
                  <a:gd name="T40" fmla="*/ 44 w 169"/>
                  <a:gd name="T41" fmla="*/ 66 h 361"/>
                  <a:gd name="T42" fmla="*/ 29 w 169"/>
                  <a:gd name="T43" fmla="*/ 41 h 361"/>
                  <a:gd name="T44" fmla="*/ 4 w 169"/>
                  <a:gd name="T45" fmla="*/ 23 h 361"/>
                  <a:gd name="T46" fmla="*/ 23 w 169"/>
                  <a:gd name="T47" fmla="*/ 62 h 361"/>
                  <a:gd name="T48" fmla="*/ 13 w 169"/>
                  <a:gd name="T49" fmla="*/ 5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361">
                    <a:moveTo>
                      <a:pt x="13" y="59"/>
                    </a:moveTo>
                    <a:cubicBezTo>
                      <a:pt x="6" y="75"/>
                      <a:pt x="26" y="96"/>
                      <a:pt x="32" y="110"/>
                    </a:cubicBezTo>
                    <a:cubicBezTo>
                      <a:pt x="39" y="129"/>
                      <a:pt x="47" y="142"/>
                      <a:pt x="59" y="159"/>
                    </a:cubicBezTo>
                    <a:cubicBezTo>
                      <a:pt x="70" y="175"/>
                      <a:pt x="70" y="196"/>
                      <a:pt x="75" y="213"/>
                    </a:cubicBezTo>
                    <a:cubicBezTo>
                      <a:pt x="81" y="233"/>
                      <a:pt x="83" y="252"/>
                      <a:pt x="94" y="269"/>
                    </a:cubicBezTo>
                    <a:cubicBezTo>
                      <a:pt x="100" y="279"/>
                      <a:pt x="104" y="285"/>
                      <a:pt x="106" y="296"/>
                    </a:cubicBezTo>
                    <a:cubicBezTo>
                      <a:pt x="108" y="307"/>
                      <a:pt x="107" y="317"/>
                      <a:pt x="110" y="329"/>
                    </a:cubicBezTo>
                    <a:cubicBezTo>
                      <a:pt x="110" y="328"/>
                      <a:pt x="109" y="327"/>
                      <a:pt x="108" y="326"/>
                    </a:cubicBezTo>
                    <a:cubicBezTo>
                      <a:pt x="107" y="326"/>
                      <a:pt x="116" y="344"/>
                      <a:pt x="116" y="344"/>
                    </a:cubicBezTo>
                    <a:cubicBezTo>
                      <a:pt x="116" y="352"/>
                      <a:pt x="123" y="357"/>
                      <a:pt x="128" y="361"/>
                    </a:cubicBezTo>
                    <a:cubicBezTo>
                      <a:pt x="132" y="351"/>
                      <a:pt x="130" y="340"/>
                      <a:pt x="128" y="330"/>
                    </a:cubicBezTo>
                    <a:cubicBezTo>
                      <a:pt x="138" y="327"/>
                      <a:pt x="138" y="340"/>
                      <a:pt x="146" y="334"/>
                    </a:cubicBezTo>
                    <a:cubicBezTo>
                      <a:pt x="149" y="336"/>
                      <a:pt x="151" y="339"/>
                      <a:pt x="151" y="344"/>
                    </a:cubicBezTo>
                    <a:cubicBezTo>
                      <a:pt x="169" y="343"/>
                      <a:pt x="138" y="314"/>
                      <a:pt x="134" y="310"/>
                    </a:cubicBezTo>
                    <a:cubicBezTo>
                      <a:pt x="124" y="298"/>
                      <a:pt x="114" y="289"/>
                      <a:pt x="108" y="275"/>
                    </a:cubicBezTo>
                    <a:cubicBezTo>
                      <a:pt x="104" y="264"/>
                      <a:pt x="96" y="233"/>
                      <a:pt x="105" y="223"/>
                    </a:cubicBezTo>
                    <a:cubicBezTo>
                      <a:pt x="117" y="209"/>
                      <a:pt x="140" y="234"/>
                      <a:pt x="146" y="244"/>
                    </a:cubicBezTo>
                    <a:cubicBezTo>
                      <a:pt x="146" y="223"/>
                      <a:pt x="119" y="215"/>
                      <a:pt x="110" y="199"/>
                    </a:cubicBezTo>
                    <a:cubicBezTo>
                      <a:pt x="101" y="182"/>
                      <a:pt x="93" y="165"/>
                      <a:pt x="82" y="148"/>
                    </a:cubicBezTo>
                    <a:cubicBezTo>
                      <a:pt x="72" y="131"/>
                      <a:pt x="60" y="114"/>
                      <a:pt x="53" y="95"/>
                    </a:cubicBezTo>
                    <a:cubicBezTo>
                      <a:pt x="50" y="86"/>
                      <a:pt x="47" y="76"/>
                      <a:pt x="44" y="66"/>
                    </a:cubicBezTo>
                    <a:cubicBezTo>
                      <a:pt x="40" y="53"/>
                      <a:pt x="36" y="51"/>
                      <a:pt x="29" y="41"/>
                    </a:cubicBezTo>
                    <a:cubicBezTo>
                      <a:pt x="25" y="37"/>
                      <a:pt x="8" y="0"/>
                      <a:pt x="4" y="23"/>
                    </a:cubicBezTo>
                    <a:cubicBezTo>
                      <a:pt x="0" y="41"/>
                      <a:pt x="27" y="41"/>
                      <a:pt x="23" y="62"/>
                    </a:cubicBezTo>
                    <a:cubicBezTo>
                      <a:pt x="20" y="61"/>
                      <a:pt x="16" y="62"/>
                      <a:pt x="13" y="5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8" name="Freeform 102"/>
              <p:cNvSpPr>
                <a:spLocks/>
              </p:cNvSpPr>
              <p:nvPr/>
            </p:nvSpPr>
            <p:spPr bwMode="auto">
              <a:xfrm>
                <a:off x="3910013" y="1858963"/>
                <a:ext cx="38100" cy="41275"/>
              </a:xfrm>
              <a:custGeom>
                <a:avLst/>
                <a:gdLst>
                  <a:gd name="T0" fmla="*/ 33 w 79"/>
                  <a:gd name="T1" fmla="*/ 56 h 85"/>
                  <a:gd name="T2" fmla="*/ 66 w 79"/>
                  <a:gd name="T3" fmla="*/ 28 h 85"/>
                  <a:gd name="T4" fmla="*/ 40 w 79"/>
                  <a:gd name="T5" fmla="*/ 13 h 85"/>
                  <a:gd name="T6" fmla="*/ 16 w 79"/>
                  <a:gd name="T7" fmla="*/ 25 h 85"/>
                  <a:gd name="T8" fmla="*/ 11 w 79"/>
                  <a:gd name="T9" fmla="*/ 40 h 85"/>
                  <a:gd name="T10" fmla="*/ 0 w 79"/>
                  <a:gd name="T11" fmla="*/ 60 h 85"/>
                  <a:gd name="T12" fmla="*/ 33 w 79"/>
                  <a:gd name="T13" fmla="*/ 5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85">
                    <a:moveTo>
                      <a:pt x="33" y="56"/>
                    </a:moveTo>
                    <a:cubicBezTo>
                      <a:pt x="48" y="48"/>
                      <a:pt x="58" y="46"/>
                      <a:pt x="66" y="28"/>
                    </a:cubicBezTo>
                    <a:cubicBezTo>
                      <a:pt x="79" y="0"/>
                      <a:pt x="49" y="22"/>
                      <a:pt x="40" y="13"/>
                    </a:cubicBezTo>
                    <a:cubicBezTo>
                      <a:pt x="37" y="10"/>
                      <a:pt x="17" y="25"/>
                      <a:pt x="16" y="25"/>
                    </a:cubicBezTo>
                    <a:cubicBezTo>
                      <a:pt x="16" y="26"/>
                      <a:pt x="15" y="34"/>
                      <a:pt x="11" y="40"/>
                    </a:cubicBezTo>
                    <a:cubicBezTo>
                      <a:pt x="8" y="46"/>
                      <a:pt x="0" y="52"/>
                      <a:pt x="0" y="60"/>
                    </a:cubicBezTo>
                    <a:cubicBezTo>
                      <a:pt x="1" y="85"/>
                      <a:pt x="24" y="61"/>
                      <a:pt x="33" y="5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89" name="Freeform 103"/>
              <p:cNvSpPr>
                <a:spLocks/>
              </p:cNvSpPr>
              <p:nvPr/>
            </p:nvSpPr>
            <p:spPr bwMode="auto">
              <a:xfrm>
                <a:off x="3529013" y="1933575"/>
                <a:ext cx="36513" cy="25400"/>
              </a:xfrm>
              <a:custGeom>
                <a:avLst/>
                <a:gdLst>
                  <a:gd name="T0" fmla="*/ 5 w 75"/>
                  <a:gd name="T1" fmla="*/ 53 h 53"/>
                  <a:gd name="T2" fmla="*/ 36 w 75"/>
                  <a:gd name="T3" fmla="*/ 47 h 53"/>
                  <a:gd name="T4" fmla="*/ 71 w 75"/>
                  <a:gd name="T5" fmla="*/ 39 h 53"/>
                  <a:gd name="T6" fmla="*/ 15 w 75"/>
                  <a:gd name="T7" fmla="*/ 11 h 53"/>
                  <a:gd name="T8" fmla="*/ 7 w 75"/>
                  <a:gd name="T9" fmla="*/ 20 h 53"/>
                  <a:gd name="T10" fmla="*/ 5 w 75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53">
                    <a:moveTo>
                      <a:pt x="5" y="53"/>
                    </a:moveTo>
                    <a:cubicBezTo>
                      <a:pt x="19" y="47"/>
                      <a:pt x="19" y="43"/>
                      <a:pt x="36" y="47"/>
                    </a:cubicBezTo>
                    <a:cubicBezTo>
                      <a:pt x="43" y="48"/>
                      <a:pt x="68" y="46"/>
                      <a:pt x="71" y="39"/>
                    </a:cubicBezTo>
                    <a:cubicBezTo>
                      <a:pt x="75" y="29"/>
                      <a:pt x="21" y="0"/>
                      <a:pt x="15" y="11"/>
                    </a:cubicBezTo>
                    <a:cubicBezTo>
                      <a:pt x="13" y="9"/>
                      <a:pt x="7" y="20"/>
                      <a:pt x="7" y="20"/>
                    </a:cubicBezTo>
                    <a:cubicBezTo>
                      <a:pt x="0" y="28"/>
                      <a:pt x="6" y="44"/>
                      <a:pt x="5" y="5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0" name="Freeform 104"/>
              <p:cNvSpPr>
                <a:spLocks/>
              </p:cNvSpPr>
              <p:nvPr/>
            </p:nvSpPr>
            <p:spPr bwMode="auto">
              <a:xfrm>
                <a:off x="3529013" y="1863725"/>
                <a:ext cx="57150" cy="26988"/>
              </a:xfrm>
              <a:custGeom>
                <a:avLst/>
                <a:gdLst>
                  <a:gd name="T0" fmla="*/ 9 w 115"/>
                  <a:gd name="T1" fmla="*/ 26 h 56"/>
                  <a:gd name="T2" fmla="*/ 8 w 115"/>
                  <a:gd name="T3" fmla="*/ 26 h 56"/>
                  <a:gd name="T4" fmla="*/ 11 w 115"/>
                  <a:gd name="T5" fmla="*/ 27 h 56"/>
                  <a:gd name="T6" fmla="*/ 45 w 115"/>
                  <a:gd name="T7" fmla="*/ 42 h 56"/>
                  <a:gd name="T8" fmla="*/ 98 w 115"/>
                  <a:gd name="T9" fmla="*/ 38 h 56"/>
                  <a:gd name="T10" fmla="*/ 74 w 115"/>
                  <a:gd name="T11" fmla="*/ 4 h 56"/>
                  <a:gd name="T12" fmla="*/ 60 w 115"/>
                  <a:gd name="T13" fmla="*/ 6 h 56"/>
                  <a:gd name="T14" fmla="*/ 51 w 115"/>
                  <a:gd name="T15" fmla="*/ 17 h 56"/>
                  <a:gd name="T16" fmla="*/ 26 w 115"/>
                  <a:gd name="T17" fmla="*/ 11 h 56"/>
                  <a:gd name="T18" fmla="*/ 21 w 115"/>
                  <a:gd name="T19" fmla="*/ 21 h 56"/>
                  <a:gd name="T20" fmla="*/ 14 w 115"/>
                  <a:gd name="T21" fmla="*/ 24 h 56"/>
                  <a:gd name="T22" fmla="*/ 11 w 115"/>
                  <a:gd name="T23" fmla="*/ 14 h 56"/>
                  <a:gd name="T24" fmla="*/ 1 w 115"/>
                  <a:gd name="T25" fmla="*/ 13 h 56"/>
                  <a:gd name="T26" fmla="*/ 9 w 115"/>
                  <a:gd name="T27" fmla="*/ 2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5" h="56">
                    <a:moveTo>
                      <a:pt x="9" y="26"/>
                    </a:moveTo>
                    <a:cubicBezTo>
                      <a:pt x="9" y="26"/>
                      <a:pt x="8" y="26"/>
                      <a:pt x="8" y="26"/>
                    </a:cubicBezTo>
                    <a:cubicBezTo>
                      <a:pt x="9" y="27"/>
                      <a:pt x="10" y="27"/>
                      <a:pt x="11" y="27"/>
                    </a:cubicBezTo>
                    <a:cubicBezTo>
                      <a:pt x="21" y="35"/>
                      <a:pt x="38" y="41"/>
                      <a:pt x="45" y="42"/>
                    </a:cubicBezTo>
                    <a:cubicBezTo>
                      <a:pt x="65" y="47"/>
                      <a:pt x="82" y="56"/>
                      <a:pt x="98" y="38"/>
                    </a:cubicBezTo>
                    <a:cubicBezTo>
                      <a:pt x="115" y="20"/>
                      <a:pt x="93" y="4"/>
                      <a:pt x="74" y="4"/>
                    </a:cubicBezTo>
                    <a:cubicBezTo>
                      <a:pt x="68" y="4"/>
                      <a:pt x="66" y="3"/>
                      <a:pt x="60" y="6"/>
                    </a:cubicBezTo>
                    <a:cubicBezTo>
                      <a:pt x="56" y="9"/>
                      <a:pt x="56" y="16"/>
                      <a:pt x="51" y="17"/>
                    </a:cubicBezTo>
                    <a:cubicBezTo>
                      <a:pt x="40" y="18"/>
                      <a:pt x="41" y="0"/>
                      <a:pt x="26" y="11"/>
                    </a:cubicBezTo>
                    <a:cubicBezTo>
                      <a:pt x="24" y="13"/>
                      <a:pt x="25" y="18"/>
                      <a:pt x="21" y="21"/>
                    </a:cubicBezTo>
                    <a:cubicBezTo>
                      <a:pt x="19" y="23"/>
                      <a:pt x="16" y="23"/>
                      <a:pt x="14" y="2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12"/>
                      <a:pt x="5" y="12"/>
                      <a:pt x="1" y="13"/>
                    </a:cubicBezTo>
                    <a:cubicBezTo>
                      <a:pt x="0" y="17"/>
                      <a:pt x="4" y="22"/>
                      <a:pt x="9" y="2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1" name="Freeform 105"/>
              <p:cNvSpPr>
                <a:spLocks/>
              </p:cNvSpPr>
              <p:nvPr/>
            </p:nvSpPr>
            <p:spPr bwMode="auto">
              <a:xfrm>
                <a:off x="3448051" y="1862138"/>
                <a:ext cx="79375" cy="66675"/>
              </a:xfrm>
              <a:custGeom>
                <a:avLst/>
                <a:gdLst>
                  <a:gd name="T0" fmla="*/ 15 w 162"/>
                  <a:gd name="T1" fmla="*/ 68 h 136"/>
                  <a:gd name="T2" fmla="*/ 18 w 162"/>
                  <a:gd name="T3" fmla="*/ 92 h 136"/>
                  <a:gd name="T4" fmla="*/ 32 w 162"/>
                  <a:gd name="T5" fmla="*/ 108 h 136"/>
                  <a:gd name="T6" fmla="*/ 48 w 162"/>
                  <a:gd name="T7" fmla="*/ 117 h 136"/>
                  <a:gd name="T8" fmla="*/ 60 w 162"/>
                  <a:gd name="T9" fmla="*/ 118 h 136"/>
                  <a:gd name="T10" fmla="*/ 69 w 162"/>
                  <a:gd name="T11" fmla="*/ 126 h 136"/>
                  <a:gd name="T12" fmla="*/ 88 w 162"/>
                  <a:gd name="T13" fmla="*/ 105 h 136"/>
                  <a:gd name="T14" fmla="*/ 106 w 162"/>
                  <a:gd name="T15" fmla="*/ 109 h 136"/>
                  <a:gd name="T16" fmla="*/ 118 w 162"/>
                  <a:gd name="T17" fmla="*/ 92 h 136"/>
                  <a:gd name="T18" fmla="*/ 133 w 162"/>
                  <a:gd name="T19" fmla="*/ 86 h 136"/>
                  <a:gd name="T20" fmla="*/ 152 w 162"/>
                  <a:gd name="T21" fmla="*/ 83 h 136"/>
                  <a:gd name="T22" fmla="*/ 118 w 162"/>
                  <a:gd name="T23" fmla="*/ 72 h 136"/>
                  <a:gd name="T24" fmla="*/ 93 w 162"/>
                  <a:gd name="T25" fmla="*/ 36 h 136"/>
                  <a:gd name="T26" fmla="*/ 122 w 162"/>
                  <a:gd name="T27" fmla="*/ 64 h 136"/>
                  <a:gd name="T28" fmla="*/ 146 w 162"/>
                  <a:gd name="T29" fmla="*/ 64 h 136"/>
                  <a:gd name="T30" fmla="*/ 147 w 162"/>
                  <a:gd name="T31" fmla="*/ 48 h 136"/>
                  <a:gd name="T32" fmla="*/ 144 w 162"/>
                  <a:gd name="T33" fmla="*/ 31 h 136"/>
                  <a:gd name="T34" fmla="*/ 131 w 162"/>
                  <a:gd name="T35" fmla="*/ 17 h 136"/>
                  <a:gd name="T36" fmla="*/ 119 w 162"/>
                  <a:gd name="T37" fmla="*/ 18 h 136"/>
                  <a:gd name="T38" fmla="*/ 111 w 162"/>
                  <a:gd name="T39" fmla="*/ 13 h 136"/>
                  <a:gd name="T40" fmla="*/ 94 w 162"/>
                  <a:gd name="T41" fmla="*/ 18 h 136"/>
                  <a:gd name="T42" fmla="*/ 90 w 162"/>
                  <a:gd name="T43" fmla="*/ 18 h 136"/>
                  <a:gd name="T44" fmla="*/ 88 w 162"/>
                  <a:gd name="T45" fmla="*/ 16 h 136"/>
                  <a:gd name="T46" fmla="*/ 84 w 162"/>
                  <a:gd name="T47" fmla="*/ 21 h 136"/>
                  <a:gd name="T48" fmla="*/ 46 w 162"/>
                  <a:gd name="T49" fmla="*/ 12 h 136"/>
                  <a:gd name="T50" fmla="*/ 68 w 162"/>
                  <a:gd name="T51" fmla="*/ 49 h 136"/>
                  <a:gd name="T52" fmla="*/ 36 w 162"/>
                  <a:gd name="T53" fmla="*/ 39 h 136"/>
                  <a:gd name="T54" fmla="*/ 3 w 162"/>
                  <a:gd name="T55" fmla="*/ 29 h 136"/>
                  <a:gd name="T56" fmla="*/ 2 w 162"/>
                  <a:gd name="T57" fmla="*/ 52 h 136"/>
                  <a:gd name="T58" fmla="*/ 15 w 162"/>
                  <a:gd name="T59" fmla="*/ 6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136">
                    <a:moveTo>
                      <a:pt x="15" y="68"/>
                    </a:moveTo>
                    <a:cubicBezTo>
                      <a:pt x="19" y="75"/>
                      <a:pt x="14" y="84"/>
                      <a:pt x="18" y="92"/>
                    </a:cubicBezTo>
                    <a:cubicBezTo>
                      <a:pt x="20" y="97"/>
                      <a:pt x="29" y="105"/>
                      <a:pt x="32" y="108"/>
                    </a:cubicBezTo>
                    <a:cubicBezTo>
                      <a:pt x="39" y="115"/>
                      <a:pt x="37" y="116"/>
                      <a:pt x="48" y="117"/>
                    </a:cubicBezTo>
                    <a:cubicBezTo>
                      <a:pt x="53" y="118"/>
                      <a:pt x="55" y="116"/>
                      <a:pt x="60" y="118"/>
                    </a:cubicBezTo>
                    <a:cubicBezTo>
                      <a:pt x="64" y="119"/>
                      <a:pt x="65" y="125"/>
                      <a:pt x="69" y="126"/>
                    </a:cubicBezTo>
                    <a:cubicBezTo>
                      <a:pt x="87" y="136"/>
                      <a:pt x="101" y="122"/>
                      <a:pt x="88" y="105"/>
                    </a:cubicBezTo>
                    <a:cubicBezTo>
                      <a:pt x="97" y="98"/>
                      <a:pt x="97" y="111"/>
                      <a:pt x="106" y="109"/>
                    </a:cubicBezTo>
                    <a:cubicBezTo>
                      <a:pt x="112" y="108"/>
                      <a:pt x="114" y="96"/>
                      <a:pt x="118" y="92"/>
                    </a:cubicBezTo>
                    <a:cubicBezTo>
                      <a:pt x="124" y="84"/>
                      <a:pt x="122" y="84"/>
                      <a:pt x="133" y="86"/>
                    </a:cubicBezTo>
                    <a:cubicBezTo>
                      <a:pt x="143" y="88"/>
                      <a:pt x="145" y="95"/>
                      <a:pt x="152" y="83"/>
                    </a:cubicBezTo>
                    <a:cubicBezTo>
                      <a:pt x="162" y="61"/>
                      <a:pt x="128" y="76"/>
                      <a:pt x="118" y="72"/>
                    </a:cubicBezTo>
                    <a:cubicBezTo>
                      <a:pt x="104" y="65"/>
                      <a:pt x="97" y="50"/>
                      <a:pt x="93" y="36"/>
                    </a:cubicBezTo>
                    <a:cubicBezTo>
                      <a:pt x="109" y="26"/>
                      <a:pt x="111" y="58"/>
                      <a:pt x="122" y="64"/>
                    </a:cubicBezTo>
                    <a:cubicBezTo>
                      <a:pt x="127" y="67"/>
                      <a:pt x="140" y="66"/>
                      <a:pt x="146" y="64"/>
                    </a:cubicBezTo>
                    <a:cubicBezTo>
                      <a:pt x="158" y="59"/>
                      <a:pt x="153" y="58"/>
                      <a:pt x="147" y="48"/>
                    </a:cubicBezTo>
                    <a:cubicBezTo>
                      <a:pt x="141" y="38"/>
                      <a:pt x="144" y="41"/>
                      <a:pt x="144" y="31"/>
                    </a:cubicBezTo>
                    <a:cubicBezTo>
                      <a:pt x="143" y="21"/>
                      <a:pt x="142" y="18"/>
                      <a:pt x="131" y="17"/>
                    </a:cubicBezTo>
                    <a:cubicBezTo>
                      <a:pt x="127" y="17"/>
                      <a:pt x="122" y="19"/>
                      <a:pt x="119" y="18"/>
                    </a:cubicBezTo>
                    <a:cubicBezTo>
                      <a:pt x="116" y="18"/>
                      <a:pt x="114" y="14"/>
                      <a:pt x="111" y="13"/>
                    </a:cubicBezTo>
                    <a:cubicBezTo>
                      <a:pt x="105" y="12"/>
                      <a:pt x="93" y="6"/>
                      <a:pt x="94" y="18"/>
                    </a:cubicBezTo>
                    <a:cubicBezTo>
                      <a:pt x="93" y="18"/>
                      <a:pt x="90" y="18"/>
                      <a:pt x="90" y="18"/>
                    </a:cubicBezTo>
                    <a:cubicBezTo>
                      <a:pt x="90" y="16"/>
                      <a:pt x="89" y="17"/>
                      <a:pt x="88" y="16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76" y="20"/>
                      <a:pt x="50" y="0"/>
                      <a:pt x="46" y="12"/>
                    </a:cubicBezTo>
                    <a:cubicBezTo>
                      <a:pt x="42" y="22"/>
                      <a:pt x="66" y="38"/>
                      <a:pt x="68" y="49"/>
                    </a:cubicBezTo>
                    <a:cubicBezTo>
                      <a:pt x="60" y="49"/>
                      <a:pt x="45" y="41"/>
                      <a:pt x="36" y="39"/>
                    </a:cubicBezTo>
                    <a:cubicBezTo>
                      <a:pt x="24" y="35"/>
                      <a:pt x="17" y="28"/>
                      <a:pt x="3" y="29"/>
                    </a:cubicBezTo>
                    <a:cubicBezTo>
                      <a:pt x="1" y="35"/>
                      <a:pt x="0" y="46"/>
                      <a:pt x="2" y="52"/>
                    </a:cubicBezTo>
                    <a:cubicBezTo>
                      <a:pt x="4" y="60"/>
                      <a:pt x="11" y="61"/>
                      <a:pt x="15" y="6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2" name="Freeform 106"/>
              <p:cNvSpPr>
                <a:spLocks/>
              </p:cNvSpPr>
              <p:nvPr/>
            </p:nvSpPr>
            <p:spPr bwMode="auto">
              <a:xfrm>
                <a:off x="3509963" y="1928813"/>
                <a:ext cx="15875" cy="17463"/>
              </a:xfrm>
              <a:custGeom>
                <a:avLst/>
                <a:gdLst>
                  <a:gd name="T0" fmla="*/ 12 w 33"/>
                  <a:gd name="T1" fmla="*/ 18 h 36"/>
                  <a:gd name="T2" fmla="*/ 31 w 33"/>
                  <a:gd name="T3" fmla="*/ 15 h 36"/>
                  <a:gd name="T4" fmla="*/ 12 w 33"/>
                  <a:gd name="T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6">
                    <a:moveTo>
                      <a:pt x="12" y="18"/>
                    </a:moveTo>
                    <a:cubicBezTo>
                      <a:pt x="24" y="35"/>
                      <a:pt x="33" y="36"/>
                      <a:pt x="31" y="15"/>
                    </a:cubicBezTo>
                    <a:cubicBezTo>
                      <a:pt x="29" y="4"/>
                      <a:pt x="0" y="0"/>
                      <a:pt x="12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3" name="Freeform 107"/>
              <p:cNvSpPr>
                <a:spLocks/>
              </p:cNvSpPr>
              <p:nvPr/>
            </p:nvSpPr>
            <p:spPr bwMode="auto">
              <a:xfrm>
                <a:off x="3265488" y="2001838"/>
                <a:ext cx="20638" cy="14288"/>
              </a:xfrm>
              <a:custGeom>
                <a:avLst/>
                <a:gdLst>
                  <a:gd name="T0" fmla="*/ 15 w 42"/>
                  <a:gd name="T1" fmla="*/ 22 h 28"/>
                  <a:gd name="T2" fmla="*/ 42 w 42"/>
                  <a:gd name="T3" fmla="*/ 19 h 28"/>
                  <a:gd name="T4" fmla="*/ 35 w 42"/>
                  <a:gd name="T5" fmla="*/ 9 h 28"/>
                  <a:gd name="T6" fmla="*/ 15 w 42"/>
                  <a:gd name="T7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8">
                    <a:moveTo>
                      <a:pt x="15" y="22"/>
                    </a:moveTo>
                    <a:cubicBezTo>
                      <a:pt x="21" y="28"/>
                      <a:pt x="42" y="19"/>
                      <a:pt x="42" y="1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29" y="0"/>
                      <a:pt x="0" y="9"/>
                      <a:pt x="15" y="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4" name="Freeform 108"/>
              <p:cNvSpPr>
                <a:spLocks/>
              </p:cNvSpPr>
              <p:nvPr/>
            </p:nvSpPr>
            <p:spPr bwMode="auto">
              <a:xfrm>
                <a:off x="3081338" y="1865313"/>
                <a:ext cx="52388" cy="69850"/>
              </a:xfrm>
              <a:custGeom>
                <a:avLst/>
                <a:gdLst>
                  <a:gd name="T0" fmla="*/ 20 w 106"/>
                  <a:gd name="T1" fmla="*/ 64 h 140"/>
                  <a:gd name="T2" fmla="*/ 25 w 106"/>
                  <a:gd name="T3" fmla="*/ 79 h 140"/>
                  <a:gd name="T4" fmla="*/ 25 w 106"/>
                  <a:gd name="T5" fmla="*/ 93 h 140"/>
                  <a:gd name="T6" fmla="*/ 32 w 106"/>
                  <a:gd name="T7" fmla="*/ 109 h 140"/>
                  <a:gd name="T8" fmla="*/ 45 w 106"/>
                  <a:gd name="T9" fmla="*/ 132 h 140"/>
                  <a:gd name="T10" fmla="*/ 58 w 106"/>
                  <a:gd name="T11" fmla="*/ 106 h 140"/>
                  <a:gd name="T12" fmla="*/ 84 w 106"/>
                  <a:gd name="T13" fmla="*/ 97 h 140"/>
                  <a:gd name="T14" fmla="*/ 103 w 106"/>
                  <a:gd name="T15" fmla="*/ 80 h 140"/>
                  <a:gd name="T16" fmla="*/ 96 w 106"/>
                  <a:gd name="T17" fmla="*/ 52 h 140"/>
                  <a:gd name="T18" fmla="*/ 72 w 106"/>
                  <a:gd name="T19" fmla="*/ 37 h 140"/>
                  <a:gd name="T20" fmla="*/ 44 w 106"/>
                  <a:gd name="T21" fmla="*/ 28 h 140"/>
                  <a:gd name="T22" fmla="*/ 45 w 106"/>
                  <a:gd name="T23" fmla="*/ 57 h 140"/>
                  <a:gd name="T24" fmla="*/ 33 w 106"/>
                  <a:gd name="T25" fmla="*/ 33 h 140"/>
                  <a:gd name="T26" fmla="*/ 33 w 106"/>
                  <a:gd name="T27" fmla="*/ 27 h 140"/>
                  <a:gd name="T28" fmla="*/ 20 w 106"/>
                  <a:gd name="T29" fmla="*/ 30 h 140"/>
                  <a:gd name="T30" fmla="*/ 23 w 106"/>
                  <a:gd name="T31" fmla="*/ 51 h 140"/>
                  <a:gd name="T32" fmla="*/ 20 w 106"/>
                  <a:gd name="T33" fmla="*/ 6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140">
                    <a:moveTo>
                      <a:pt x="20" y="64"/>
                    </a:moveTo>
                    <a:cubicBezTo>
                      <a:pt x="20" y="69"/>
                      <a:pt x="24" y="72"/>
                      <a:pt x="25" y="79"/>
                    </a:cubicBezTo>
                    <a:cubicBezTo>
                      <a:pt x="26" y="83"/>
                      <a:pt x="23" y="87"/>
                      <a:pt x="25" y="93"/>
                    </a:cubicBezTo>
                    <a:cubicBezTo>
                      <a:pt x="27" y="99"/>
                      <a:pt x="31" y="103"/>
                      <a:pt x="32" y="109"/>
                    </a:cubicBezTo>
                    <a:cubicBezTo>
                      <a:pt x="34" y="116"/>
                      <a:pt x="32" y="140"/>
                      <a:pt x="45" y="132"/>
                    </a:cubicBezTo>
                    <a:cubicBezTo>
                      <a:pt x="54" y="126"/>
                      <a:pt x="46" y="112"/>
                      <a:pt x="58" y="106"/>
                    </a:cubicBezTo>
                    <a:cubicBezTo>
                      <a:pt x="65" y="101"/>
                      <a:pt x="76" y="102"/>
                      <a:pt x="84" y="97"/>
                    </a:cubicBezTo>
                    <a:cubicBezTo>
                      <a:pt x="95" y="92"/>
                      <a:pt x="99" y="91"/>
                      <a:pt x="103" y="80"/>
                    </a:cubicBezTo>
                    <a:cubicBezTo>
                      <a:pt x="106" y="70"/>
                      <a:pt x="104" y="59"/>
                      <a:pt x="96" y="52"/>
                    </a:cubicBezTo>
                    <a:cubicBezTo>
                      <a:pt x="90" y="44"/>
                      <a:pt x="79" y="43"/>
                      <a:pt x="72" y="37"/>
                    </a:cubicBezTo>
                    <a:cubicBezTo>
                      <a:pt x="66" y="33"/>
                      <a:pt x="52" y="17"/>
                      <a:pt x="44" y="28"/>
                    </a:cubicBezTo>
                    <a:cubicBezTo>
                      <a:pt x="39" y="34"/>
                      <a:pt x="52" y="53"/>
                      <a:pt x="45" y="57"/>
                    </a:cubicBezTo>
                    <a:cubicBezTo>
                      <a:pt x="37" y="62"/>
                      <a:pt x="35" y="35"/>
                      <a:pt x="33" y="33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2" y="0"/>
                      <a:pt x="11" y="9"/>
                      <a:pt x="20" y="30"/>
                    </a:cubicBezTo>
                    <a:cubicBezTo>
                      <a:pt x="0" y="29"/>
                      <a:pt x="22" y="48"/>
                      <a:pt x="23" y="51"/>
                    </a:cubicBezTo>
                    <a:cubicBezTo>
                      <a:pt x="24" y="56"/>
                      <a:pt x="19" y="59"/>
                      <a:pt x="20" y="6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5" name="Freeform 109"/>
              <p:cNvSpPr>
                <a:spLocks/>
              </p:cNvSpPr>
              <p:nvPr/>
            </p:nvSpPr>
            <p:spPr bwMode="auto">
              <a:xfrm>
                <a:off x="3038476" y="1852613"/>
                <a:ext cx="46038" cy="55563"/>
              </a:xfrm>
              <a:custGeom>
                <a:avLst/>
                <a:gdLst>
                  <a:gd name="T0" fmla="*/ 21 w 95"/>
                  <a:gd name="T1" fmla="*/ 25 h 112"/>
                  <a:gd name="T2" fmla="*/ 0 w 95"/>
                  <a:gd name="T3" fmla="*/ 40 h 112"/>
                  <a:gd name="T4" fmla="*/ 7 w 95"/>
                  <a:gd name="T5" fmla="*/ 50 h 112"/>
                  <a:gd name="T6" fmla="*/ 13 w 95"/>
                  <a:gd name="T7" fmla="*/ 54 h 112"/>
                  <a:gd name="T8" fmla="*/ 8 w 95"/>
                  <a:gd name="T9" fmla="*/ 60 h 112"/>
                  <a:gd name="T10" fmla="*/ 2 w 95"/>
                  <a:gd name="T11" fmla="*/ 72 h 112"/>
                  <a:gd name="T12" fmla="*/ 15 w 95"/>
                  <a:gd name="T13" fmla="*/ 80 h 112"/>
                  <a:gd name="T14" fmla="*/ 23 w 95"/>
                  <a:gd name="T15" fmla="*/ 110 h 112"/>
                  <a:gd name="T16" fmla="*/ 45 w 95"/>
                  <a:gd name="T17" fmla="*/ 106 h 112"/>
                  <a:gd name="T18" fmla="*/ 71 w 95"/>
                  <a:gd name="T19" fmla="*/ 108 h 112"/>
                  <a:gd name="T20" fmla="*/ 92 w 95"/>
                  <a:gd name="T21" fmla="*/ 93 h 112"/>
                  <a:gd name="T22" fmla="*/ 81 w 95"/>
                  <a:gd name="T23" fmla="*/ 83 h 112"/>
                  <a:gd name="T24" fmla="*/ 75 w 95"/>
                  <a:gd name="T25" fmla="*/ 77 h 112"/>
                  <a:gd name="T26" fmla="*/ 67 w 95"/>
                  <a:gd name="T27" fmla="*/ 68 h 112"/>
                  <a:gd name="T28" fmla="*/ 67 w 95"/>
                  <a:gd name="T29" fmla="*/ 55 h 112"/>
                  <a:gd name="T30" fmla="*/ 57 w 95"/>
                  <a:gd name="T31" fmla="*/ 28 h 112"/>
                  <a:gd name="T32" fmla="*/ 21 w 95"/>
                  <a:gd name="T33" fmla="*/ 2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12">
                    <a:moveTo>
                      <a:pt x="21" y="25"/>
                    </a:moveTo>
                    <a:cubicBezTo>
                      <a:pt x="11" y="24"/>
                      <a:pt x="0" y="29"/>
                      <a:pt x="0" y="40"/>
                    </a:cubicBezTo>
                    <a:cubicBezTo>
                      <a:pt x="0" y="49"/>
                      <a:pt x="3" y="45"/>
                      <a:pt x="7" y="50"/>
                    </a:cubicBezTo>
                    <a:cubicBezTo>
                      <a:pt x="8" y="52"/>
                      <a:pt x="12" y="52"/>
                      <a:pt x="13" y="54"/>
                    </a:cubicBezTo>
                    <a:cubicBezTo>
                      <a:pt x="14" y="61"/>
                      <a:pt x="9" y="57"/>
                      <a:pt x="8" y="60"/>
                    </a:cubicBezTo>
                    <a:cubicBezTo>
                      <a:pt x="6" y="65"/>
                      <a:pt x="1" y="66"/>
                      <a:pt x="2" y="72"/>
                    </a:cubicBezTo>
                    <a:cubicBezTo>
                      <a:pt x="4" y="80"/>
                      <a:pt x="10" y="75"/>
                      <a:pt x="15" y="80"/>
                    </a:cubicBezTo>
                    <a:cubicBezTo>
                      <a:pt x="24" y="88"/>
                      <a:pt x="18" y="100"/>
                      <a:pt x="23" y="110"/>
                    </a:cubicBezTo>
                    <a:cubicBezTo>
                      <a:pt x="32" y="107"/>
                      <a:pt x="33" y="103"/>
                      <a:pt x="45" y="106"/>
                    </a:cubicBezTo>
                    <a:cubicBezTo>
                      <a:pt x="55" y="109"/>
                      <a:pt x="59" y="112"/>
                      <a:pt x="71" y="108"/>
                    </a:cubicBezTo>
                    <a:cubicBezTo>
                      <a:pt x="78" y="106"/>
                      <a:pt x="88" y="102"/>
                      <a:pt x="92" y="93"/>
                    </a:cubicBezTo>
                    <a:cubicBezTo>
                      <a:pt x="95" y="85"/>
                      <a:pt x="89" y="75"/>
                      <a:pt x="81" y="83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3" y="74"/>
                      <a:pt x="69" y="71"/>
                      <a:pt x="67" y="68"/>
                    </a:cubicBezTo>
                    <a:cubicBezTo>
                      <a:pt x="65" y="63"/>
                      <a:pt x="67" y="59"/>
                      <a:pt x="67" y="55"/>
                    </a:cubicBezTo>
                    <a:cubicBezTo>
                      <a:pt x="65" y="45"/>
                      <a:pt x="61" y="36"/>
                      <a:pt x="57" y="28"/>
                    </a:cubicBezTo>
                    <a:cubicBezTo>
                      <a:pt x="50" y="16"/>
                      <a:pt x="11" y="0"/>
                      <a:pt x="21" y="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6" name="Freeform 110"/>
              <p:cNvSpPr>
                <a:spLocks/>
              </p:cNvSpPr>
              <p:nvPr/>
            </p:nvSpPr>
            <p:spPr bwMode="auto">
              <a:xfrm>
                <a:off x="3005138" y="1817688"/>
                <a:ext cx="46038" cy="52388"/>
              </a:xfrm>
              <a:custGeom>
                <a:avLst/>
                <a:gdLst>
                  <a:gd name="T0" fmla="*/ 14 w 92"/>
                  <a:gd name="T1" fmla="*/ 69 h 105"/>
                  <a:gd name="T2" fmla="*/ 9 w 92"/>
                  <a:gd name="T3" fmla="*/ 95 h 105"/>
                  <a:gd name="T4" fmla="*/ 43 w 92"/>
                  <a:gd name="T5" fmla="*/ 101 h 105"/>
                  <a:gd name="T6" fmla="*/ 57 w 92"/>
                  <a:gd name="T7" fmla="*/ 99 h 105"/>
                  <a:gd name="T8" fmla="*/ 59 w 92"/>
                  <a:gd name="T9" fmla="*/ 101 h 105"/>
                  <a:gd name="T10" fmla="*/ 79 w 92"/>
                  <a:gd name="T11" fmla="*/ 85 h 105"/>
                  <a:gd name="T12" fmla="*/ 83 w 92"/>
                  <a:gd name="T13" fmla="*/ 62 h 105"/>
                  <a:gd name="T14" fmla="*/ 71 w 92"/>
                  <a:gd name="T15" fmla="*/ 38 h 105"/>
                  <a:gd name="T16" fmla="*/ 47 w 92"/>
                  <a:gd name="T17" fmla="*/ 25 h 105"/>
                  <a:gd name="T18" fmla="*/ 23 w 92"/>
                  <a:gd name="T19" fmla="*/ 7 h 105"/>
                  <a:gd name="T20" fmla="*/ 13 w 92"/>
                  <a:gd name="T21" fmla="*/ 21 h 105"/>
                  <a:gd name="T22" fmla="*/ 7 w 92"/>
                  <a:gd name="T23" fmla="*/ 30 h 105"/>
                  <a:gd name="T24" fmla="*/ 7 w 92"/>
                  <a:gd name="T25" fmla="*/ 45 h 105"/>
                  <a:gd name="T26" fmla="*/ 14 w 92"/>
                  <a:gd name="T27" fmla="*/ 6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05">
                    <a:moveTo>
                      <a:pt x="14" y="69"/>
                    </a:moveTo>
                    <a:cubicBezTo>
                      <a:pt x="16" y="79"/>
                      <a:pt x="8" y="86"/>
                      <a:pt x="9" y="95"/>
                    </a:cubicBezTo>
                    <a:cubicBezTo>
                      <a:pt x="20" y="102"/>
                      <a:pt x="47" y="88"/>
                      <a:pt x="43" y="101"/>
                    </a:cubicBezTo>
                    <a:cubicBezTo>
                      <a:pt x="41" y="105"/>
                      <a:pt x="57" y="99"/>
                      <a:pt x="57" y="99"/>
                    </a:cubicBezTo>
                    <a:cubicBezTo>
                      <a:pt x="58" y="100"/>
                      <a:pt x="59" y="101"/>
                      <a:pt x="59" y="101"/>
                    </a:cubicBezTo>
                    <a:cubicBezTo>
                      <a:pt x="63" y="91"/>
                      <a:pt x="71" y="90"/>
                      <a:pt x="79" y="85"/>
                    </a:cubicBezTo>
                    <a:cubicBezTo>
                      <a:pt x="92" y="75"/>
                      <a:pt x="84" y="75"/>
                      <a:pt x="83" y="62"/>
                    </a:cubicBezTo>
                    <a:cubicBezTo>
                      <a:pt x="81" y="47"/>
                      <a:pt x="87" y="47"/>
                      <a:pt x="71" y="38"/>
                    </a:cubicBezTo>
                    <a:cubicBezTo>
                      <a:pt x="62" y="34"/>
                      <a:pt x="55" y="30"/>
                      <a:pt x="47" y="25"/>
                    </a:cubicBezTo>
                    <a:cubicBezTo>
                      <a:pt x="39" y="20"/>
                      <a:pt x="30" y="10"/>
                      <a:pt x="23" y="7"/>
                    </a:cubicBezTo>
                    <a:cubicBezTo>
                      <a:pt x="6" y="0"/>
                      <a:pt x="14" y="11"/>
                      <a:pt x="13" y="21"/>
                    </a:cubicBezTo>
                    <a:cubicBezTo>
                      <a:pt x="12" y="28"/>
                      <a:pt x="8" y="26"/>
                      <a:pt x="7" y="30"/>
                    </a:cubicBezTo>
                    <a:cubicBezTo>
                      <a:pt x="5" y="35"/>
                      <a:pt x="7" y="39"/>
                      <a:pt x="7" y="45"/>
                    </a:cubicBezTo>
                    <a:cubicBezTo>
                      <a:pt x="6" y="54"/>
                      <a:pt x="0" y="67"/>
                      <a:pt x="14" y="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7" name="Freeform 111"/>
              <p:cNvSpPr>
                <a:spLocks/>
              </p:cNvSpPr>
              <p:nvPr/>
            </p:nvSpPr>
            <p:spPr bwMode="auto">
              <a:xfrm>
                <a:off x="3003551" y="1874838"/>
                <a:ext cx="34925" cy="15875"/>
              </a:xfrm>
              <a:custGeom>
                <a:avLst/>
                <a:gdLst>
                  <a:gd name="T0" fmla="*/ 47 w 71"/>
                  <a:gd name="T1" fmla="*/ 25 h 33"/>
                  <a:gd name="T2" fmla="*/ 58 w 71"/>
                  <a:gd name="T3" fmla="*/ 25 h 33"/>
                  <a:gd name="T4" fmla="*/ 28 w 71"/>
                  <a:gd name="T5" fmla="*/ 3 h 33"/>
                  <a:gd name="T6" fmla="*/ 46 w 71"/>
                  <a:gd name="T7" fmla="*/ 19 h 33"/>
                  <a:gd name="T8" fmla="*/ 47 w 71"/>
                  <a:gd name="T9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3">
                    <a:moveTo>
                      <a:pt x="47" y="25"/>
                    </a:moveTo>
                    <a:cubicBezTo>
                      <a:pt x="54" y="27"/>
                      <a:pt x="52" y="33"/>
                      <a:pt x="58" y="25"/>
                    </a:cubicBezTo>
                    <a:cubicBezTo>
                      <a:pt x="71" y="4"/>
                      <a:pt x="48" y="0"/>
                      <a:pt x="28" y="3"/>
                    </a:cubicBezTo>
                    <a:cubicBezTo>
                      <a:pt x="0" y="8"/>
                      <a:pt x="45" y="20"/>
                      <a:pt x="46" y="19"/>
                    </a:cubicBezTo>
                    <a:cubicBezTo>
                      <a:pt x="47" y="20"/>
                      <a:pt x="45" y="24"/>
                      <a:pt x="47" y="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98" name="Freeform 97"/>
              <p:cNvSpPr>
                <a:spLocks noEditPoints="1"/>
              </p:cNvSpPr>
              <p:nvPr/>
            </p:nvSpPr>
            <p:spPr bwMode="auto">
              <a:xfrm>
                <a:off x="2625726" y="1920875"/>
                <a:ext cx="1525588" cy="1400175"/>
              </a:xfrm>
              <a:custGeom>
                <a:avLst/>
                <a:gdLst>
                  <a:gd name="T0" fmla="*/ 2989 w 3094"/>
                  <a:gd name="T1" fmla="*/ 176 h 2836"/>
                  <a:gd name="T2" fmla="*/ 2513 w 3094"/>
                  <a:gd name="T3" fmla="*/ 75 h 2836"/>
                  <a:gd name="T4" fmla="*/ 2442 w 3094"/>
                  <a:gd name="T5" fmla="*/ 144 h 2836"/>
                  <a:gd name="T6" fmla="*/ 2051 w 3094"/>
                  <a:gd name="T7" fmla="*/ 106 h 2836"/>
                  <a:gd name="T8" fmla="*/ 1893 w 3094"/>
                  <a:gd name="T9" fmla="*/ 163 h 2836"/>
                  <a:gd name="T10" fmla="*/ 1655 w 3094"/>
                  <a:gd name="T11" fmla="*/ 157 h 2836"/>
                  <a:gd name="T12" fmla="*/ 1343 w 3094"/>
                  <a:gd name="T13" fmla="*/ 219 h 2836"/>
                  <a:gd name="T14" fmla="*/ 1170 w 3094"/>
                  <a:gd name="T15" fmla="*/ 55 h 2836"/>
                  <a:gd name="T16" fmla="*/ 960 w 3094"/>
                  <a:gd name="T17" fmla="*/ 160 h 2836"/>
                  <a:gd name="T18" fmla="*/ 885 w 3094"/>
                  <a:gd name="T19" fmla="*/ 455 h 2836"/>
                  <a:gd name="T20" fmla="*/ 746 w 3094"/>
                  <a:gd name="T21" fmla="*/ 501 h 2836"/>
                  <a:gd name="T22" fmla="*/ 801 w 3094"/>
                  <a:gd name="T23" fmla="*/ 731 h 2836"/>
                  <a:gd name="T24" fmla="*/ 671 w 3094"/>
                  <a:gd name="T25" fmla="*/ 426 h 2836"/>
                  <a:gd name="T26" fmla="*/ 626 w 3094"/>
                  <a:gd name="T27" fmla="*/ 789 h 2836"/>
                  <a:gd name="T28" fmla="*/ 709 w 3094"/>
                  <a:gd name="T29" fmla="*/ 1255 h 2836"/>
                  <a:gd name="T30" fmla="*/ 440 w 3094"/>
                  <a:gd name="T31" fmla="*/ 1422 h 2836"/>
                  <a:gd name="T32" fmla="*/ 562 w 3094"/>
                  <a:gd name="T33" fmla="*/ 1498 h 2836"/>
                  <a:gd name="T34" fmla="*/ 641 w 3094"/>
                  <a:gd name="T35" fmla="*/ 1661 h 2836"/>
                  <a:gd name="T36" fmla="*/ 538 w 3094"/>
                  <a:gd name="T37" fmla="*/ 1718 h 2836"/>
                  <a:gd name="T38" fmla="*/ 353 w 3094"/>
                  <a:gd name="T39" fmla="*/ 1619 h 2836"/>
                  <a:gd name="T40" fmla="*/ 352 w 3094"/>
                  <a:gd name="T41" fmla="*/ 1671 h 2836"/>
                  <a:gd name="T42" fmla="*/ 35 w 3094"/>
                  <a:gd name="T43" fmla="*/ 1709 h 2836"/>
                  <a:gd name="T44" fmla="*/ 188 w 3094"/>
                  <a:gd name="T45" fmla="*/ 1961 h 2836"/>
                  <a:gd name="T46" fmla="*/ 397 w 3094"/>
                  <a:gd name="T47" fmla="*/ 2251 h 2836"/>
                  <a:gd name="T48" fmla="*/ 676 w 3094"/>
                  <a:gd name="T49" fmla="*/ 2295 h 2836"/>
                  <a:gd name="T50" fmla="*/ 726 w 3094"/>
                  <a:gd name="T51" fmla="*/ 2091 h 2836"/>
                  <a:gd name="T52" fmla="*/ 586 w 3094"/>
                  <a:gd name="T53" fmla="*/ 1996 h 2836"/>
                  <a:gd name="T54" fmla="*/ 941 w 3094"/>
                  <a:gd name="T55" fmla="*/ 2108 h 2836"/>
                  <a:gd name="T56" fmla="*/ 1165 w 3094"/>
                  <a:gd name="T57" fmla="*/ 2385 h 2836"/>
                  <a:gd name="T58" fmla="*/ 1414 w 3094"/>
                  <a:gd name="T59" fmla="*/ 2188 h 2836"/>
                  <a:gd name="T60" fmla="*/ 1643 w 3094"/>
                  <a:gd name="T61" fmla="*/ 2308 h 2836"/>
                  <a:gd name="T62" fmla="*/ 1651 w 3094"/>
                  <a:gd name="T63" fmla="*/ 2556 h 2836"/>
                  <a:gd name="T64" fmla="*/ 1906 w 3094"/>
                  <a:gd name="T65" fmla="*/ 2754 h 2836"/>
                  <a:gd name="T66" fmla="*/ 1779 w 3094"/>
                  <a:gd name="T67" fmla="*/ 2517 h 2836"/>
                  <a:gd name="T68" fmla="*/ 1934 w 3094"/>
                  <a:gd name="T69" fmla="*/ 2445 h 2836"/>
                  <a:gd name="T70" fmla="*/ 1986 w 3094"/>
                  <a:gd name="T71" fmla="*/ 2194 h 2836"/>
                  <a:gd name="T72" fmla="*/ 2222 w 3094"/>
                  <a:gd name="T73" fmla="*/ 1945 h 2836"/>
                  <a:gd name="T74" fmla="*/ 2182 w 3094"/>
                  <a:gd name="T75" fmla="*/ 1713 h 2836"/>
                  <a:gd name="T76" fmla="*/ 2208 w 3094"/>
                  <a:gd name="T77" fmla="*/ 1632 h 2836"/>
                  <a:gd name="T78" fmla="*/ 2296 w 3094"/>
                  <a:gd name="T79" fmla="*/ 1632 h 2836"/>
                  <a:gd name="T80" fmla="*/ 2455 w 3094"/>
                  <a:gd name="T81" fmla="*/ 1123 h 2836"/>
                  <a:gd name="T82" fmla="*/ 2329 w 3094"/>
                  <a:gd name="T83" fmla="*/ 897 h 2836"/>
                  <a:gd name="T84" fmla="*/ 2606 w 3094"/>
                  <a:gd name="T85" fmla="*/ 753 h 2836"/>
                  <a:gd name="T86" fmla="*/ 2716 w 3094"/>
                  <a:gd name="T87" fmla="*/ 548 h 2836"/>
                  <a:gd name="T88" fmla="*/ 2783 w 3094"/>
                  <a:gd name="T89" fmla="*/ 1088 h 2836"/>
                  <a:gd name="T90" fmla="*/ 2792 w 3094"/>
                  <a:gd name="T91" fmla="*/ 676 h 2836"/>
                  <a:gd name="T92" fmla="*/ 2952 w 3094"/>
                  <a:gd name="T93" fmla="*/ 396 h 2836"/>
                  <a:gd name="T94" fmla="*/ 2925 w 3094"/>
                  <a:gd name="T95" fmla="*/ 221 h 2836"/>
                  <a:gd name="T96" fmla="*/ 1021 w 3094"/>
                  <a:gd name="T97" fmla="*/ 1528 h 2836"/>
                  <a:gd name="T98" fmla="*/ 1257 w 3094"/>
                  <a:gd name="T99" fmla="*/ 1958 h 2836"/>
                  <a:gd name="T100" fmla="*/ 1285 w 3094"/>
                  <a:gd name="T101" fmla="*/ 1382 h 2836"/>
                  <a:gd name="T102" fmla="*/ 1535 w 3094"/>
                  <a:gd name="T103" fmla="*/ 2016 h 2836"/>
                  <a:gd name="T104" fmla="*/ 1322 w 3094"/>
                  <a:gd name="T105" fmla="*/ 1409 h 2836"/>
                  <a:gd name="T106" fmla="*/ 1526 w 3094"/>
                  <a:gd name="T107" fmla="*/ 2016 h 2836"/>
                  <a:gd name="T108" fmla="*/ 1629 w 3094"/>
                  <a:gd name="T109" fmla="*/ 1998 h 2836"/>
                  <a:gd name="T110" fmla="*/ 1631 w 3094"/>
                  <a:gd name="T111" fmla="*/ 2000 h 2836"/>
                  <a:gd name="T112" fmla="*/ 1646 w 3094"/>
                  <a:gd name="T113" fmla="*/ 2007 h 2836"/>
                  <a:gd name="T114" fmla="*/ 792 w 3094"/>
                  <a:gd name="T115" fmla="*/ 1558 h 2836"/>
                  <a:gd name="T116" fmla="*/ 792 w 3094"/>
                  <a:gd name="T117" fmla="*/ 1558 h 2836"/>
                  <a:gd name="T118" fmla="*/ 1182 w 3094"/>
                  <a:gd name="T119" fmla="*/ 1827 h 2836"/>
                  <a:gd name="T120" fmla="*/ 1663 w 3094"/>
                  <a:gd name="T121" fmla="*/ 2013 h 2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94" h="2836">
                    <a:moveTo>
                      <a:pt x="3077" y="247"/>
                    </a:moveTo>
                    <a:cubicBezTo>
                      <a:pt x="3071" y="237"/>
                      <a:pt x="3076" y="228"/>
                      <a:pt x="3072" y="217"/>
                    </a:cubicBezTo>
                    <a:cubicBezTo>
                      <a:pt x="3067" y="204"/>
                      <a:pt x="3057" y="207"/>
                      <a:pt x="3048" y="203"/>
                    </a:cubicBezTo>
                    <a:cubicBezTo>
                      <a:pt x="3030" y="196"/>
                      <a:pt x="3046" y="193"/>
                      <a:pt x="3057" y="196"/>
                    </a:cubicBezTo>
                    <a:cubicBezTo>
                      <a:pt x="3063" y="197"/>
                      <a:pt x="3081" y="210"/>
                      <a:pt x="3081" y="198"/>
                    </a:cubicBezTo>
                    <a:cubicBezTo>
                      <a:pt x="3082" y="188"/>
                      <a:pt x="3063" y="185"/>
                      <a:pt x="3057" y="179"/>
                    </a:cubicBezTo>
                    <a:cubicBezTo>
                      <a:pt x="3062" y="173"/>
                      <a:pt x="3071" y="176"/>
                      <a:pt x="3078" y="174"/>
                    </a:cubicBezTo>
                    <a:cubicBezTo>
                      <a:pt x="3080" y="166"/>
                      <a:pt x="3074" y="163"/>
                      <a:pt x="3074" y="158"/>
                    </a:cubicBezTo>
                    <a:cubicBezTo>
                      <a:pt x="3073" y="148"/>
                      <a:pt x="3080" y="148"/>
                      <a:pt x="3072" y="140"/>
                    </a:cubicBezTo>
                    <a:cubicBezTo>
                      <a:pt x="3063" y="132"/>
                      <a:pt x="3044" y="136"/>
                      <a:pt x="3033" y="131"/>
                    </a:cubicBezTo>
                    <a:cubicBezTo>
                      <a:pt x="3020" y="126"/>
                      <a:pt x="2983" y="90"/>
                      <a:pt x="2978" y="127"/>
                    </a:cubicBezTo>
                    <a:cubicBezTo>
                      <a:pt x="2972" y="128"/>
                      <a:pt x="2963" y="121"/>
                      <a:pt x="2958" y="125"/>
                    </a:cubicBezTo>
                    <a:cubicBezTo>
                      <a:pt x="2951" y="129"/>
                      <a:pt x="2954" y="142"/>
                      <a:pt x="2958" y="146"/>
                    </a:cubicBezTo>
                    <a:cubicBezTo>
                      <a:pt x="2965" y="154"/>
                      <a:pt x="2992" y="160"/>
                      <a:pt x="2989" y="176"/>
                    </a:cubicBezTo>
                    <a:cubicBezTo>
                      <a:pt x="2968" y="179"/>
                      <a:pt x="2956" y="158"/>
                      <a:pt x="2944" y="144"/>
                    </a:cubicBezTo>
                    <a:cubicBezTo>
                      <a:pt x="2930" y="128"/>
                      <a:pt x="2920" y="114"/>
                      <a:pt x="2902" y="101"/>
                    </a:cubicBezTo>
                    <a:cubicBezTo>
                      <a:pt x="2891" y="93"/>
                      <a:pt x="2884" y="88"/>
                      <a:pt x="2870" y="87"/>
                    </a:cubicBezTo>
                    <a:cubicBezTo>
                      <a:pt x="2859" y="86"/>
                      <a:pt x="2848" y="91"/>
                      <a:pt x="2838" y="88"/>
                    </a:cubicBezTo>
                    <a:cubicBezTo>
                      <a:pt x="2828" y="86"/>
                      <a:pt x="2821" y="77"/>
                      <a:pt x="2812" y="73"/>
                    </a:cubicBezTo>
                    <a:cubicBezTo>
                      <a:pt x="2802" y="69"/>
                      <a:pt x="2791" y="63"/>
                      <a:pt x="2782" y="60"/>
                    </a:cubicBezTo>
                    <a:cubicBezTo>
                      <a:pt x="2771" y="57"/>
                      <a:pt x="2763" y="67"/>
                      <a:pt x="2754" y="68"/>
                    </a:cubicBezTo>
                    <a:cubicBezTo>
                      <a:pt x="2742" y="70"/>
                      <a:pt x="2731" y="62"/>
                      <a:pt x="2720" y="59"/>
                    </a:cubicBezTo>
                    <a:cubicBezTo>
                      <a:pt x="2709" y="55"/>
                      <a:pt x="2700" y="53"/>
                      <a:pt x="2688" y="51"/>
                    </a:cubicBezTo>
                    <a:cubicBezTo>
                      <a:pt x="2668" y="47"/>
                      <a:pt x="2642" y="40"/>
                      <a:pt x="2621" y="47"/>
                    </a:cubicBezTo>
                    <a:cubicBezTo>
                      <a:pt x="2614" y="49"/>
                      <a:pt x="2602" y="56"/>
                      <a:pt x="2596" y="60"/>
                    </a:cubicBezTo>
                    <a:cubicBezTo>
                      <a:pt x="2591" y="64"/>
                      <a:pt x="2592" y="67"/>
                      <a:pt x="2585" y="70"/>
                    </a:cubicBezTo>
                    <a:cubicBezTo>
                      <a:pt x="2573" y="74"/>
                      <a:pt x="2557" y="64"/>
                      <a:pt x="2544" y="64"/>
                    </a:cubicBezTo>
                    <a:cubicBezTo>
                      <a:pt x="2537" y="64"/>
                      <a:pt x="2508" y="65"/>
                      <a:pt x="2513" y="75"/>
                    </a:cubicBezTo>
                    <a:cubicBezTo>
                      <a:pt x="2515" y="80"/>
                      <a:pt x="2541" y="88"/>
                      <a:pt x="2547" y="93"/>
                    </a:cubicBezTo>
                    <a:cubicBezTo>
                      <a:pt x="2556" y="102"/>
                      <a:pt x="2558" y="113"/>
                      <a:pt x="2564" y="124"/>
                    </a:cubicBezTo>
                    <a:cubicBezTo>
                      <a:pt x="2569" y="132"/>
                      <a:pt x="2582" y="141"/>
                      <a:pt x="2581" y="151"/>
                    </a:cubicBezTo>
                    <a:cubicBezTo>
                      <a:pt x="2560" y="154"/>
                      <a:pt x="2555" y="137"/>
                      <a:pt x="2539" y="132"/>
                    </a:cubicBezTo>
                    <a:cubicBezTo>
                      <a:pt x="2530" y="130"/>
                      <a:pt x="2526" y="133"/>
                      <a:pt x="2518" y="127"/>
                    </a:cubicBezTo>
                    <a:cubicBezTo>
                      <a:pt x="2513" y="124"/>
                      <a:pt x="2508" y="118"/>
                      <a:pt x="2504" y="113"/>
                    </a:cubicBezTo>
                    <a:cubicBezTo>
                      <a:pt x="2513" y="109"/>
                      <a:pt x="2521" y="113"/>
                      <a:pt x="2529" y="115"/>
                    </a:cubicBezTo>
                    <a:cubicBezTo>
                      <a:pt x="2526" y="107"/>
                      <a:pt x="2505" y="84"/>
                      <a:pt x="2494" y="87"/>
                    </a:cubicBezTo>
                    <a:cubicBezTo>
                      <a:pt x="2489" y="88"/>
                      <a:pt x="2483" y="96"/>
                      <a:pt x="2485" y="102"/>
                    </a:cubicBezTo>
                    <a:cubicBezTo>
                      <a:pt x="2487" y="108"/>
                      <a:pt x="2497" y="106"/>
                      <a:pt x="2500" y="113"/>
                    </a:cubicBezTo>
                    <a:cubicBezTo>
                      <a:pt x="2488" y="116"/>
                      <a:pt x="2485" y="119"/>
                      <a:pt x="2482" y="130"/>
                    </a:cubicBezTo>
                    <a:cubicBezTo>
                      <a:pt x="2481" y="135"/>
                      <a:pt x="2486" y="137"/>
                      <a:pt x="2481" y="142"/>
                    </a:cubicBezTo>
                    <a:cubicBezTo>
                      <a:pt x="2479" y="143"/>
                      <a:pt x="2469" y="142"/>
                      <a:pt x="2466" y="142"/>
                    </a:cubicBezTo>
                    <a:cubicBezTo>
                      <a:pt x="2457" y="142"/>
                      <a:pt x="2450" y="142"/>
                      <a:pt x="2442" y="144"/>
                    </a:cubicBezTo>
                    <a:cubicBezTo>
                      <a:pt x="2434" y="146"/>
                      <a:pt x="2423" y="147"/>
                      <a:pt x="2416" y="150"/>
                    </a:cubicBezTo>
                    <a:cubicBezTo>
                      <a:pt x="2408" y="154"/>
                      <a:pt x="2404" y="161"/>
                      <a:pt x="2399" y="169"/>
                    </a:cubicBezTo>
                    <a:cubicBezTo>
                      <a:pt x="2392" y="180"/>
                      <a:pt x="2392" y="180"/>
                      <a:pt x="2378" y="181"/>
                    </a:cubicBezTo>
                    <a:cubicBezTo>
                      <a:pt x="2370" y="182"/>
                      <a:pt x="2358" y="183"/>
                      <a:pt x="2352" y="176"/>
                    </a:cubicBezTo>
                    <a:cubicBezTo>
                      <a:pt x="2346" y="170"/>
                      <a:pt x="2350" y="163"/>
                      <a:pt x="2347" y="157"/>
                    </a:cubicBezTo>
                    <a:cubicBezTo>
                      <a:pt x="2344" y="152"/>
                      <a:pt x="2336" y="150"/>
                      <a:pt x="2332" y="145"/>
                    </a:cubicBezTo>
                    <a:cubicBezTo>
                      <a:pt x="2321" y="136"/>
                      <a:pt x="2317" y="121"/>
                      <a:pt x="2306" y="113"/>
                    </a:cubicBezTo>
                    <a:cubicBezTo>
                      <a:pt x="2293" y="103"/>
                      <a:pt x="2257" y="104"/>
                      <a:pt x="2241" y="104"/>
                    </a:cubicBezTo>
                    <a:cubicBezTo>
                      <a:pt x="2228" y="105"/>
                      <a:pt x="2209" y="108"/>
                      <a:pt x="2199" y="117"/>
                    </a:cubicBezTo>
                    <a:cubicBezTo>
                      <a:pt x="2191" y="124"/>
                      <a:pt x="2191" y="138"/>
                      <a:pt x="2182" y="145"/>
                    </a:cubicBezTo>
                    <a:cubicBezTo>
                      <a:pt x="2157" y="161"/>
                      <a:pt x="2141" y="126"/>
                      <a:pt x="2123" y="123"/>
                    </a:cubicBezTo>
                    <a:cubicBezTo>
                      <a:pt x="2114" y="122"/>
                      <a:pt x="2104" y="123"/>
                      <a:pt x="2095" y="123"/>
                    </a:cubicBezTo>
                    <a:cubicBezTo>
                      <a:pt x="2087" y="123"/>
                      <a:pt x="2072" y="128"/>
                      <a:pt x="2065" y="126"/>
                    </a:cubicBezTo>
                    <a:cubicBezTo>
                      <a:pt x="2059" y="124"/>
                      <a:pt x="2050" y="112"/>
                      <a:pt x="2051" y="106"/>
                    </a:cubicBezTo>
                    <a:cubicBezTo>
                      <a:pt x="2052" y="89"/>
                      <a:pt x="2065" y="102"/>
                      <a:pt x="2073" y="104"/>
                    </a:cubicBezTo>
                    <a:cubicBezTo>
                      <a:pt x="2077" y="78"/>
                      <a:pt x="2033" y="80"/>
                      <a:pt x="2020" y="87"/>
                    </a:cubicBezTo>
                    <a:cubicBezTo>
                      <a:pt x="1989" y="105"/>
                      <a:pt x="2023" y="119"/>
                      <a:pt x="2014" y="141"/>
                    </a:cubicBezTo>
                    <a:cubicBezTo>
                      <a:pt x="2010" y="151"/>
                      <a:pt x="1999" y="153"/>
                      <a:pt x="1993" y="144"/>
                    </a:cubicBezTo>
                    <a:cubicBezTo>
                      <a:pt x="1987" y="134"/>
                      <a:pt x="1999" y="121"/>
                      <a:pt x="1983" y="117"/>
                    </a:cubicBezTo>
                    <a:cubicBezTo>
                      <a:pt x="1972" y="115"/>
                      <a:pt x="1966" y="130"/>
                      <a:pt x="1959" y="129"/>
                    </a:cubicBezTo>
                    <a:cubicBezTo>
                      <a:pt x="1948" y="129"/>
                      <a:pt x="1952" y="106"/>
                      <a:pt x="1960" y="102"/>
                    </a:cubicBezTo>
                    <a:cubicBezTo>
                      <a:pt x="1966" y="99"/>
                      <a:pt x="1974" y="103"/>
                      <a:pt x="1981" y="103"/>
                    </a:cubicBezTo>
                    <a:cubicBezTo>
                      <a:pt x="1982" y="87"/>
                      <a:pt x="1933" y="96"/>
                      <a:pt x="1924" y="98"/>
                    </a:cubicBezTo>
                    <a:cubicBezTo>
                      <a:pt x="1914" y="99"/>
                      <a:pt x="1903" y="107"/>
                      <a:pt x="1894" y="107"/>
                    </a:cubicBezTo>
                    <a:cubicBezTo>
                      <a:pt x="1886" y="108"/>
                      <a:pt x="1874" y="94"/>
                      <a:pt x="1867" y="104"/>
                    </a:cubicBezTo>
                    <a:cubicBezTo>
                      <a:pt x="1857" y="119"/>
                      <a:pt x="1883" y="120"/>
                      <a:pt x="1887" y="126"/>
                    </a:cubicBezTo>
                    <a:cubicBezTo>
                      <a:pt x="1894" y="137"/>
                      <a:pt x="1877" y="137"/>
                      <a:pt x="1874" y="147"/>
                    </a:cubicBezTo>
                    <a:cubicBezTo>
                      <a:pt x="1870" y="163"/>
                      <a:pt x="1885" y="156"/>
                      <a:pt x="1893" y="163"/>
                    </a:cubicBezTo>
                    <a:cubicBezTo>
                      <a:pt x="1895" y="165"/>
                      <a:pt x="1909" y="182"/>
                      <a:pt x="1910" y="185"/>
                    </a:cubicBezTo>
                    <a:cubicBezTo>
                      <a:pt x="1918" y="205"/>
                      <a:pt x="1869" y="184"/>
                      <a:pt x="1863" y="208"/>
                    </a:cubicBezTo>
                    <a:cubicBezTo>
                      <a:pt x="1844" y="209"/>
                      <a:pt x="1835" y="204"/>
                      <a:pt x="1825" y="222"/>
                    </a:cubicBezTo>
                    <a:cubicBezTo>
                      <a:pt x="1820" y="230"/>
                      <a:pt x="1820" y="237"/>
                      <a:pt x="1810" y="238"/>
                    </a:cubicBezTo>
                    <a:cubicBezTo>
                      <a:pt x="1803" y="239"/>
                      <a:pt x="1791" y="233"/>
                      <a:pt x="1786" y="228"/>
                    </a:cubicBezTo>
                    <a:cubicBezTo>
                      <a:pt x="1782" y="224"/>
                      <a:pt x="1779" y="216"/>
                      <a:pt x="1773" y="214"/>
                    </a:cubicBezTo>
                    <a:cubicBezTo>
                      <a:pt x="1759" y="210"/>
                      <a:pt x="1763" y="225"/>
                      <a:pt x="1767" y="233"/>
                    </a:cubicBezTo>
                    <a:cubicBezTo>
                      <a:pt x="1773" y="246"/>
                      <a:pt x="1797" y="261"/>
                      <a:pt x="1796" y="275"/>
                    </a:cubicBezTo>
                    <a:cubicBezTo>
                      <a:pt x="1796" y="280"/>
                      <a:pt x="1746" y="280"/>
                      <a:pt x="1739" y="277"/>
                    </a:cubicBezTo>
                    <a:cubicBezTo>
                      <a:pt x="1723" y="271"/>
                      <a:pt x="1707" y="248"/>
                      <a:pt x="1697" y="234"/>
                    </a:cubicBezTo>
                    <a:cubicBezTo>
                      <a:pt x="1695" y="230"/>
                      <a:pt x="1691" y="230"/>
                      <a:pt x="1691" y="225"/>
                    </a:cubicBezTo>
                    <a:cubicBezTo>
                      <a:pt x="1690" y="218"/>
                      <a:pt x="1697" y="222"/>
                      <a:pt x="1698" y="218"/>
                    </a:cubicBezTo>
                    <a:cubicBezTo>
                      <a:pt x="1700" y="201"/>
                      <a:pt x="1676" y="194"/>
                      <a:pt x="1669" y="182"/>
                    </a:cubicBezTo>
                    <a:cubicBezTo>
                      <a:pt x="1662" y="172"/>
                      <a:pt x="1667" y="163"/>
                      <a:pt x="1655" y="157"/>
                    </a:cubicBezTo>
                    <a:cubicBezTo>
                      <a:pt x="1648" y="153"/>
                      <a:pt x="1638" y="153"/>
                      <a:pt x="1631" y="149"/>
                    </a:cubicBezTo>
                    <a:cubicBezTo>
                      <a:pt x="1623" y="145"/>
                      <a:pt x="1617" y="138"/>
                      <a:pt x="1607" y="140"/>
                    </a:cubicBezTo>
                    <a:cubicBezTo>
                      <a:pt x="1597" y="143"/>
                      <a:pt x="1591" y="156"/>
                      <a:pt x="1580" y="159"/>
                    </a:cubicBezTo>
                    <a:cubicBezTo>
                      <a:pt x="1573" y="147"/>
                      <a:pt x="1527" y="136"/>
                      <a:pt x="1534" y="158"/>
                    </a:cubicBezTo>
                    <a:cubicBezTo>
                      <a:pt x="1537" y="167"/>
                      <a:pt x="1551" y="168"/>
                      <a:pt x="1556" y="176"/>
                    </a:cubicBezTo>
                    <a:cubicBezTo>
                      <a:pt x="1562" y="186"/>
                      <a:pt x="1562" y="197"/>
                      <a:pt x="1556" y="202"/>
                    </a:cubicBezTo>
                    <a:cubicBezTo>
                      <a:pt x="1540" y="214"/>
                      <a:pt x="1519" y="211"/>
                      <a:pt x="1501" y="214"/>
                    </a:cubicBezTo>
                    <a:cubicBezTo>
                      <a:pt x="1485" y="217"/>
                      <a:pt x="1455" y="219"/>
                      <a:pt x="1463" y="193"/>
                    </a:cubicBezTo>
                    <a:cubicBezTo>
                      <a:pt x="1453" y="187"/>
                      <a:pt x="1446" y="193"/>
                      <a:pt x="1436" y="194"/>
                    </a:cubicBezTo>
                    <a:cubicBezTo>
                      <a:pt x="1427" y="195"/>
                      <a:pt x="1420" y="193"/>
                      <a:pt x="1410" y="193"/>
                    </a:cubicBezTo>
                    <a:cubicBezTo>
                      <a:pt x="1397" y="192"/>
                      <a:pt x="1395" y="193"/>
                      <a:pt x="1387" y="203"/>
                    </a:cubicBezTo>
                    <a:cubicBezTo>
                      <a:pt x="1383" y="209"/>
                      <a:pt x="1378" y="215"/>
                      <a:pt x="1372" y="219"/>
                    </a:cubicBezTo>
                    <a:cubicBezTo>
                      <a:pt x="1369" y="211"/>
                      <a:pt x="1374" y="196"/>
                      <a:pt x="1365" y="196"/>
                    </a:cubicBezTo>
                    <a:cubicBezTo>
                      <a:pt x="1356" y="197"/>
                      <a:pt x="1351" y="216"/>
                      <a:pt x="1343" y="219"/>
                    </a:cubicBezTo>
                    <a:cubicBezTo>
                      <a:pt x="1325" y="227"/>
                      <a:pt x="1320" y="192"/>
                      <a:pt x="1302" y="213"/>
                    </a:cubicBezTo>
                    <a:cubicBezTo>
                      <a:pt x="1287" y="229"/>
                      <a:pt x="1315" y="231"/>
                      <a:pt x="1311" y="249"/>
                    </a:cubicBezTo>
                    <a:cubicBezTo>
                      <a:pt x="1308" y="261"/>
                      <a:pt x="1279" y="276"/>
                      <a:pt x="1270" y="284"/>
                    </a:cubicBezTo>
                    <a:cubicBezTo>
                      <a:pt x="1248" y="275"/>
                      <a:pt x="1258" y="248"/>
                      <a:pt x="1266" y="234"/>
                    </a:cubicBezTo>
                    <a:cubicBezTo>
                      <a:pt x="1270" y="227"/>
                      <a:pt x="1279" y="217"/>
                      <a:pt x="1279" y="209"/>
                    </a:cubicBezTo>
                    <a:cubicBezTo>
                      <a:pt x="1279" y="204"/>
                      <a:pt x="1275" y="202"/>
                      <a:pt x="1275" y="197"/>
                    </a:cubicBezTo>
                    <a:cubicBezTo>
                      <a:pt x="1276" y="192"/>
                      <a:pt x="1280" y="189"/>
                      <a:pt x="1282" y="185"/>
                    </a:cubicBezTo>
                    <a:cubicBezTo>
                      <a:pt x="1286" y="175"/>
                      <a:pt x="1287" y="165"/>
                      <a:pt x="1290" y="156"/>
                    </a:cubicBezTo>
                    <a:cubicBezTo>
                      <a:pt x="1292" y="146"/>
                      <a:pt x="1300" y="139"/>
                      <a:pt x="1303" y="130"/>
                    </a:cubicBezTo>
                    <a:cubicBezTo>
                      <a:pt x="1310" y="111"/>
                      <a:pt x="1296" y="97"/>
                      <a:pt x="1279" y="97"/>
                    </a:cubicBezTo>
                    <a:cubicBezTo>
                      <a:pt x="1297" y="93"/>
                      <a:pt x="1259" y="61"/>
                      <a:pt x="1251" y="58"/>
                    </a:cubicBezTo>
                    <a:cubicBezTo>
                      <a:pt x="1241" y="53"/>
                      <a:pt x="1235" y="57"/>
                      <a:pt x="1227" y="54"/>
                    </a:cubicBezTo>
                    <a:cubicBezTo>
                      <a:pt x="1217" y="50"/>
                      <a:pt x="1212" y="42"/>
                      <a:pt x="1199" y="43"/>
                    </a:cubicBezTo>
                    <a:cubicBezTo>
                      <a:pt x="1189" y="43"/>
                      <a:pt x="1177" y="48"/>
                      <a:pt x="1170" y="55"/>
                    </a:cubicBezTo>
                    <a:cubicBezTo>
                      <a:pt x="1161" y="63"/>
                      <a:pt x="1160" y="77"/>
                      <a:pt x="1147" y="68"/>
                    </a:cubicBezTo>
                    <a:cubicBezTo>
                      <a:pt x="1137" y="62"/>
                      <a:pt x="1141" y="49"/>
                      <a:pt x="1133" y="42"/>
                    </a:cubicBezTo>
                    <a:cubicBezTo>
                      <a:pt x="1127" y="36"/>
                      <a:pt x="1109" y="36"/>
                      <a:pt x="1101" y="39"/>
                    </a:cubicBezTo>
                    <a:cubicBezTo>
                      <a:pt x="1093" y="41"/>
                      <a:pt x="1085" y="53"/>
                      <a:pt x="1084" y="37"/>
                    </a:cubicBezTo>
                    <a:cubicBezTo>
                      <a:pt x="1084" y="25"/>
                      <a:pt x="1099" y="22"/>
                      <a:pt x="1088" y="12"/>
                    </a:cubicBezTo>
                    <a:cubicBezTo>
                      <a:pt x="1074" y="0"/>
                      <a:pt x="1033" y="18"/>
                      <a:pt x="1030" y="34"/>
                    </a:cubicBezTo>
                    <a:cubicBezTo>
                      <a:pt x="1027" y="55"/>
                      <a:pt x="1040" y="68"/>
                      <a:pt x="1046" y="87"/>
                    </a:cubicBezTo>
                    <a:cubicBezTo>
                      <a:pt x="1048" y="95"/>
                      <a:pt x="1050" y="105"/>
                      <a:pt x="1044" y="112"/>
                    </a:cubicBezTo>
                    <a:cubicBezTo>
                      <a:pt x="1036" y="121"/>
                      <a:pt x="1030" y="115"/>
                      <a:pt x="1020" y="115"/>
                    </a:cubicBezTo>
                    <a:cubicBezTo>
                      <a:pt x="1017" y="125"/>
                      <a:pt x="1024" y="131"/>
                      <a:pt x="1022" y="138"/>
                    </a:cubicBezTo>
                    <a:cubicBezTo>
                      <a:pt x="1020" y="146"/>
                      <a:pt x="1010" y="145"/>
                      <a:pt x="1005" y="151"/>
                    </a:cubicBezTo>
                    <a:cubicBezTo>
                      <a:pt x="1002" y="154"/>
                      <a:pt x="1000" y="173"/>
                      <a:pt x="989" y="165"/>
                    </a:cubicBezTo>
                    <a:cubicBezTo>
                      <a:pt x="982" y="160"/>
                      <a:pt x="991" y="149"/>
                      <a:pt x="990" y="142"/>
                    </a:cubicBezTo>
                    <a:cubicBezTo>
                      <a:pt x="975" y="141"/>
                      <a:pt x="970" y="152"/>
                      <a:pt x="960" y="160"/>
                    </a:cubicBezTo>
                    <a:cubicBezTo>
                      <a:pt x="954" y="164"/>
                      <a:pt x="936" y="168"/>
                      <a:pt x="937" y="178"/>
                    </a:cubicBezTo>
                    <a:cubicBezTo>
                      <a:pt x="937" y="186"/>
                      <a:pt x="951" y="185"/>
                      <a:pt x="958" y="185"/>
                    </a:cubicBezTo>
                    <a:cubicBezTo>
                      <a:pt x="952" y="192"/>
                      <a:pt x="936" y="187"/>
                      <a:pt x="928" y="191"/>
                    </a:cubicBezTo>
                    <a:cubicBezTo>
                      <a:pt x="919" y="195"/>
                      <a:pt x="911" y="203"/>
                      <a:pt x="902" y="208"/>
                    </a:cubicBezTo>
                    <a:cubicBezTo>
                      <a:pt x="886" y="216"/>
                      <a:pt x="866" y="235"/>
                      <a:pt x="857" y="253"/>
                    </a:cubicBezTo>
                    <a:cubicBezTo>
                      <a:pt x="846" y="273"/>
                      <a:pt x="855" y="296"/>
                      <a:pt x="871" y="308"/>
                    </a:cubicBezTo>
                    <a:cubicBezTo>
                      <a:pt x="878" y="313"/>
                      <a:pt x="889" y="318"/>
                      <a:pt x="894" y="325"/>
                    </a:cubicBezTo>
                    <a:cubicBezTo>
                      <a:pt x="905" y="342"/>
                      <a:pt x="889" y="336"/>
                      <a:pt x="878" y="338"/>
                    </a:cubicBezTo>
                    <a:cubicBezTo>
                      <a:pt x="870" y="340"/>
                      <a:pt x="860" y="345"/>
                      <a:pt x="854" y="350"/>
                    </a:cubicBezTo>
                    <a:cubicBezTo>
                      <a:pt x="851" y="352"/>
                      <a:pt x="837" y="366"/>
                      <a:pt x="836" y="369"/>
                    </a:cubicBezTo>
                    <a:cubicBezTo>
                      <a:pt x="832" y="380"/>
                      <a:pt x="841" y="382"/>
                      <a:pt x="846" y="390"/>
                    </a:cubicBezTo>
                    <a:cubicBezTo>
                      <a:pt x="851" y="400"/>
                      <a:pt x="849" y="409"/>
                      <a:pt x="852" y="420"/>
                    </a:cubicBezTo>
                    <a:cubicBezTo>
                      <a:pt x="854" y="429"/>
                      <a:pt x="858" y="434"/>
                      <a:pt x="864" y="440"/>
                    </a:cubicBezTo>
                    <a:cubicBezTo>
                      <a:pt x="870" y="446"/>
                      <a:pt x="880" y="450"/>
                      <a:pt x="885" y="455"/>
                    </a:cubicBezTo>
                    <a:cubicBezTo>
                      <a:pt x="888" y="459"/>
                      <a:pt x="896" y="477"/>
                      <a:pt x="897" y="483"/>
                    </a:cubicBezTo>
                    <a:cubicBezTo>
                      <a:pt x="899" y="493"/>
                      <a:pt x="893" y="501"/>
                      <a:pt x="881" y="500"/>
                    </a:cubicBezTo>
                    <a:cubicBezTo>
                      <a:pt x="875" y="489"/>
                      <a:pt x="889" y="481"/>
                      <a:pt x="884" y="471"/>
                    </a:cubicBezTo>
                    <a:cubicBezTo>
                      <a:pt x="879" y="460"/>
                      <a:pt x="866" y="468"/>
                      <a:pt x="858" y="462"/>
                    </a:cubicBezTo>
                    <a:cubicBezTo>
                      <a:pt x="848" y="455"/>
                      <a:pt x="857" y="444"/>
                      <a:pt x="839" y="439"/>
                    </a:cubicBezTo>
                    <a:cubicBezTo>
                      <a:pt x="831" y="437"/>
                      <a:pt x="819" y="437"/>
                      <a:pt x="817" y="448"/>
                    </a:cubicBezTo>
                    <a:cubicBezTo>
                      <a:pt x="815" y="457"/>
                      <a:pt x="834" y="466"/>
                      <a:pt x="826" y="472"/>
                    </a:cubicBezTo>
                    <a:cubicBezTo>
                      <a:pt x="816" y="479"/>
                      <a:pt x="808" y="453"/>
                      <a:pt x="798" y="466"/>
                    </a:cubicBezTo>
                    <a:cubicBezTo>
                      <a:pt x="782" y="487"/>
                      <a:pt x="837" y="489"/>
                      <a:pt x="838" y="500"/>
                    </a:cubicBezTo>
                    <a:cubicBezTo>
                      <a:pt x="839" y="510"/>
                      <a:pt x="813" y="505"/>
                      <a:pt x="807" y="502"/>
                    </a:cubicBezTo>
                    <a:cubicBezTo>
                      <a:pt x="796" y="498"/>
                      <a:pt x="790" y="493"/>
                      <a:pt x="786" y="481"/>
                    </a:cubicBezTo>
                    <a:cubicBezTo>
                      <a:pt x="778" y="458"/>
                      <a:pt x="783" y="428"/>
                      <a:pt x="755" y="415"/>
                    </a:cubicBezTo>
                    <a:cubicBezTo>
                      <a:pt x="746" y="434"/>
                      <a:pt x="767" y="457"/>
                      <a:pt x="755" y="477"/>
                    </a:cubicBezTo>
                    <a:cubicBezTo>
                      <a:pt x="750" y="485"/>
                      <a:pt x="742" y="488"/>
                      <a:pt x="746" y="501"/>
                    </a:cubicBezTo>
                    <a:cubicBezTo>
                      <a:pt x="749" y="510"/>
                      <a:pt x="758" y="516"/>
                      <a:pt x="764" y="521"/>
                    </a:cubicBezTo>
                    <a:cubicBezTo>
                      <a:pt x="785" y="540"/>
                      <a:pt x="781" y="548"/>
                      <a:pt x="785" y="574"/>
                    </a:cubicBezTo>
                    <a:cubicBezTo>
                      <a:pt x="786" y="583"/>
                      <a:pt x="790" y="595"/>
                      <a:pt x="796" y="602"/>
                    </a:cubicBezTo>
                    <a:cubicBezTo>
                      <a:pt x="800" y="606"/>
                      <a:pt x="807" y="606"/>
                      <a:pt x="810" y="611"/>
                    </a:cubicBezTo>
                    <a:cubicBezTo>
                      <a:pt x="812" y="614"/>
                      <a:pt x="811" y="622"/>
                      <a:pt x="811" y="626"/>
                    </a:cubicBezTo>
                    <a:cubicBezTo>
                      <a:pt x="824" y="628"/>
                      <a:pt x="830" y="617"/>
                      <a:pt x="841" y="617"/>
                    </a:cubicBezTo>
                    <a:cubicBezTo>
                      <a:pt x="860" y="616"/>
                      <a:pt x="845" y="630"/>
                      <a:pt x="838" y="635"/>
                    </a:cubicBezTo>
                    <a:cubicBezTo>
                      <a:pt x="818" y="654"/>
                      <a:pt x="839" y="669"/>
                      <a:pt x="838" y="692"/>
                    </a:cubicBezTo>
                    <a:cubicBezTo>
                      <a:pt x="838" y="701"/>
                      <a:pt x="840" y="714"/>
                      <a:pt x="838" y="723"/>
                    </a:cubicBezTo>
                    <a:cubicBezTo>
                      <a:pt x="836" y="729"/>
                      <a:pt x="832" y="732"/>
                      <a:pt x="830" y="737"/>
                    </a:cubicBezTo>
                    <a:cubicBezTo>
                      <a:pt x="827" y="743"/>
                      <a:pt x="827" y="748"/>
                      <a:pt x="825" y="754"/>
                    </a:cubicBezTo>
                    <a:cubicBezTo>
                      <a:pt x="820" y="768"/>
                      <a:pt x="817" y="763"/>
                      <a:pt x="806" y="759"/>
                    </a:cubicBezTo>
                    <a:cubicBezTo>
                      <a:pt x="797" y="756"/>
                      <a:pt x="782" y="759"/>
                      <a:pt x="776" y="751"/>
                    </a:cubicBezTo>
                    <a:cubicBezTo>
                      <a:pt x="787" y="744"/>
                      <a:pt x="797" y="746"/>
                      <a:pt x="801" y="731"/>
                    </a:cubicBezTo>
                    <a:cubicBezTo>
                      <a:pt x="802" y="726"/>
                      <a:pt x="799" y="720"/>
                      <a:pt x="801" y="715"/>
                    </a:cubicBezTo>
                    <a:cubicBezTo>
                      <a:pt x="802" y="709"/>
                      <a:pt x="807" y="705"/>
                      <a:pt x="809" y="699"/>
                    </a:cubicBezTo>
                    <a:cubicBezTo>
                      <a:pt x="810" y="691"/>
                      <a:pt x="807" y="677"/>
                      <a:pt x="806" y="670"/>
                    </a:cubicBezTo>
                    <a:cubicBezTo>
                      <a:pt x="805" y="663"/>
                      <a:pt x="803" y="660"/>
                      <a:pt x="802" y="654"/>
                    </a:cubicBezTo>
                    <a:cubicBezTo>
                      <a:pt x="801" y="651"/>
                      <a:pt x="801" y="640"/>
                      <a:pt x="799" y="638"/>
                    </a:cubicBezTo>
                    <a:cubicBezTo>
                      <a:pt x="793" y="628"/>
                      <a:pt x="780" y="627"/>
                      <a:pt x="773" y="617"/>
                    </a:cubicBezTo>
                    <a:cubicBezTo>
                      <a:pt x="768" y="607"/>
                      <a:pt x="760" y="593"/>
                      <a:pt x="758" y="583"/>
                    </a:cubicBezTo>
                    <a:cubicBezTo>
                      <a:pt x="752" y="558"/>
                      <a:pt x="765" y="539"/>
                      <a:pt x="740" y="523"/>
                    </a:cubicBezTo>
                    <a:cubicBezTo>
                      <a:pt x="733" y="518"/>
                      <a:pt x="722" y="511"/>
                      <a:pt x="721" y="501"/>
                    </a:cubicBezTo>
                    <a:cubicBezTo>
                      <a:pt x="719" y="492"/>
                      <a:pt x="729" y="484"/>
                      <a:pt x="728" y="473"/>
                    </a:cubicBezTo>
                    <a:cubicBezTo>
                      <a:pt x="728" y="449"/>
                      <a:pt x="713" y="431"/>
                      <a:pt x="690" y="432"/>
                    </a:cubicBezTo>
                    <a:cubicBezTo>
                      <a:pt x="681" y="432"/>
                      <a:pt x="667" y="440"/>
                      <a:pt x="660" y="439"/>
                    </a:cubicBezTo>
                    <a:cubicBezTo>
                      <a:pt x="657" y="438"/>
                      <a:pt x="650" y="436"/>
                      <a:pt x="655" y="429"/>
                    </a:cubicBezTo>
                    <a:cubicBezTo>
                      <a:pt x="659" y="424"/>
                      <a:pt x="667" y="429"/>
                      <a:pt x="671" y="426"/>
                    </a:cubicBezTo>
                    <a:cubicBezTo>
                      <a:pt x="688" y="411"/>
                      <a:pt x="651" y="390"/>
                      <a:pt x="644" y="421"/>
                    </a:cubicBezTo>
                    <a:cubicBezTo>
                      <a:pt x="639" y="441"/>
                      <a:pt x="654" y="463"/>
                      <a:pt x="656" y="483"/>
                    </a:cubicBezTo>
                    <a:cubicBezTo>
                      <a:pt x="657" y="491"/>
                      <a:pt x="656" y="508"/>
                      <a:pt x="654" y="516"/>
                    </a:cubicBezTo>
                    <a:cubicBezTo>
                      <a:pt x="650" y="527"/>
                      <a:pt x="640" y="526"/>
                      <a:pt x="636" y="536"/>
                    </a:cubicBezTo>
                    <a:cubicBezTo>
                      <a:pt x="632" y="548"/>
                      <a:pt x="639" y="557"/>
                      <a:pt x="647" y="564"/>
                    </a:cubicBezTo>
                    <a:cubicBezTo>
                      <a:pt x="658" y="573"/>
                      <a:pt x="659" y="574"/>
                      <a:pt x="660" y="590"/>
                    </a:cubicBezTo>
                    <a:cubicBezTo>
                      <a:pt x="661" y="600"/>
                      <a:pt x="662" y="613"/>
                      <a:pt x="667" y="622"/>
                    </a:cubicBezTo>
                    <a:cubicBezTo>
                      <a:pt x="674" y="636"/>
                      <a:pt x="679" y="627"/>
                      <a:pt x="688" y="630"/>
                    </a:cubicBezTo>
                    <a:cubicBezTo>
                      <a:pt x="700" y="634"/>
                      <a:pt x="711" y="665"/>
                      <a:pt x="716" y="676"/>
                    </a:cubicBezTo>
                    <a:cubicBezTo>
                      <a:pt x="701" y="680"/>
                      <a:pt x="680" y="653"/>
                      <a:pt x="668" y="645"/>
                    </a:cubicBezTo>
                    <a:cubicBezTo>
                      <a:pt x="664" y="642"/>
                      <a:pt x="659" y="640"/>
                      <a:pt x="654" y="639"/>
                    </a:cubicBezTo>
                    <a:cubicBezTo>
                      <a:pt x="661" y="653"/>
                      <a:pt x="667" y="669"/>
                      <a:pt x="666" y="678"/>
                    </a:cubicBezTo>
                    <a:cubicBezTo>
                      <a:pt x="663" y="698"/>
                      <a:pt x="694" y="743"/>
                      <a:pt x="666" y="751"/>
                    </a:cubicBezTo>
                    <a:cubicBezTo>
                      <a:pt x="638" y="758"/>
                      <a:pt x="615" y="784"/>
                      <a:pt x="626" y="789"/>
                    </a:cubicBezTo>
                    <a:cubicBezTo>
                      <a:pt x="636" y="794"/>
                      <a:pt x="641" y="809"/>
                      <a:pt x="638" y="834"/>
                    </a:cubicBezTo>
                    <a:cubicBezTo>
                      <a:pt x="636" y="859"/>
                      <a:pt x="673" y="894"/>
                      <a:pt x="671" y="917"/>
                    </a:cubicBezTo>
                    <a:cubicBezTo>
                      <a:pt x="668" y="940"/>
                      <a:pt x="621" y="942"/>
                      <a:pt x="646" y="967"/>
                    </a:cubicBezTo>
                    <a:cubicBezTo>
                      <a:pt x="671" y="993"/>
                      <a:pt x="711" y="1013"/>
                      <a:pt x="684" y="1028"/>
                    </a:cubicBezTo>
                    <a:cubicBezTo>
                      <a:pt x="656" y="1043"/>
                      <a:pt x="643" y="1038"/>
                      <a:pt x="646" y="1051"/>
                    </a:cubicBezTo>
                    <a:cubicBezTo>
                      <a:pt x="648" y="1063"/>
                      <a:pt x="656" y="1091"/>
                      <a:pt x="656" y="1091"/>
                    </a:cubicBezTo>
                    <a:cubicBezTo>
                      <a:pt x="656" y="1091"/>
                      <a:pt x="641" y="1114"/>
                      <a:pt x="623" y="1121"/>
                    </a:cubicBezTo>
                    <a:cubicBezTo>
                      <a:pt x="605" y="1129"/>
                      <a:pt x="610" y="1167"/>
                      <a:pt x="610" y="1167"/>
                    </a:cubicBezTo>
                    <a:cubicBezTo>
                      <a:pt x="610" y="1167"/>
                      <a:pt x="626" y="1194"/>
                      <a:pt x="631" y="1182"/>
                    </a:cubicBezTo>
                    <a:cubicBezTo>
                      <a:pt x="636" y="1169"/>
                      <a:pt x="643" y="1172"/>
                      <a:pt x="653" y="1179"/>
                    </a:cubicBezTo>
                    <a:cubicBezTo>
                      <a:pt x="663" y="1187"/>
                      <a:pt x="694" y="1212"/>
                      <a:pt x="696" y="1194"/>
                    </a:cubicBezTo>
                    <a:cubicBezTo>
                      <a:pt x="699" y="1177"/>
                      <a:pt x="719" y="1159"/>
                      <a:pt x="719" y="1174"/>
                    </a:cubicBezTo>
                    <a:cubicBezTo>
                      <a:pt x="719" y="1189"/>
                      <a:pt x="711" y="1224"/>
                      <a:pt x="711" y="1224"/>
                    </a:cubicBezTo>
                    <a:cubicBezTo>
                      <a:pt x="711" y="1224"/>
                      <a:pt x="709" y="1240"/>
                      <a:pt x="709" y="1255"/>
                    </a:cubicBezTo>
                    <a:cubicBezTo>
                      <a:pt x="709" y="1270"/>
                      <a:pt x="691" y="1320"/>
                      <a:pt x="684" y="1295"/>
                    </a:cubicBezTo>
                    <a:cubicBezTo>
                      <a:pt x="676" y="1270"/>
                      <a:pt x="641" y="1290"/>
                      <a:pt x="641" y="1298"/>
                    </a:cubicBezTo>
                    <a:cubicBezTo>
                      <a:pt x="641" y="1305"/>
                      <a:pt x="623" y="1313"/>
                      <a:pt x="605" y="1323"/>
                    </a:cubicBezTo>
                    <a:cubicBezTo>
                      <a:pt x="591" y="1331"/>
                      <a:pt x="545" y="1322"/>
                      <a:pt x="528" y="1351"/>
                    </a:cubicBezTo>
                    <a:cubicBezTo>
                      <a:pt x="526" y="1348"/>
                      <a:pt x="521" y="1348"/>
                      <a:pt x="518" y="1349"/>
                    </a:cubicBezTo>
                    <a:cubicBezTo>
                      <a:pt x="512" y="1350"/>
                      <a:pt x="512" y="1353"/>
                      <a:pt x="510" y="1357"/>
                    </a:cubicBezTo>
                    <a:cubicBezTo>
                      <a:pt x="505" y="1368"/>
                      <a:pt x="498" y="1364"/>
                      <a:pt x="489" y="1370"/>
                    </a:cubicBezTo>
                    <a:cubicBezTo>
                      <a:pt x="484" y="1374"/>
                      <a:pt x="484" y="1377"/>
                      <a:pt x="482" y="1381"/>
                    </a:cubicBezTo>
                    <a:cubicBezTo>
                      <a:pt x="480" y="1384"/>
                      <a:pt x="481" y="1384"/>
                      <a:pt x="478" y="1386"/>
                    </a:cubicBezTo>
                    <a:cubicBezTo>
                      <a:pt x="477" y="1387"/>
                      <a:pt x="474" y="1387"/>
                      <a:pt x="472" y="1388"/>
                    </a:cubicBezTo>
                    <a:cubicBezTo>
                      <a:pt x="460" y="1397"/>
                      <a:pt x="475" y="1406"/>
                      <a:pt x="477" y="1414"/>
                    </a:cubicBezTo>
                    <a:cubicBezTo>
                      <a:pt x="465" y="1416"/>
                      <a:pt x="463" y="1386"/>
                      <a:pt x="451" y="1393"/>
                    </a:cubicBezTo>
                    <a:cubicBezTo>
                      <a:pt x="446" y="1396"/>
                      <a:pt x="451" y="1407"/>
                      <a:pt x="450" y="1412"/>
                    </a:cubicBezTo>
                    <a:cubicBezTo>
                      <a:pt x="448" y="1418"/>
                      <a:pt x="442" y="1416"/>
                      <a:pt x="440" y="1422"/>
                    </a:cubicBezTo>
                    <a:cubicBezTo>
                      <a:pt x="438" y="1431"/>
                      <a:pt x="444" y="1441"/>
                      <a:pt x="444" y="1449"/>
                    </a:cubicBezTo>
                    <a:cubicBezTo>
                      <a:pt x="444" y="1458"/>
                      <a:pt x="443" y="1461"/>
                      <a:pt x="448" y="1468"/>
                    </a:cubicBezTo>
                    <a:cubicBezTo>
                      <a:pt x="452" y="1473"/>
                      <a:pt x="454" y="1477"/>
                      <a:pt x="460" y="1478"/>
                    </a:cubicBezTo>
                    <a:cubicBezTo>
                      <a:pt x="466" y="1480"/>
                      <a:pt x="471" y="1479"/>
                      <a:pt x="477" y="1480"/>
                    </a:cubicBezTo>
                    <a:cubicBezTo>
                      <a:pt x="485" y="1483"/>
                      <a:pt x="492" y="1493"/>
                      <a:pt x="495" y="1502"/>
                    </a:cubicBezTo>
                    <a:cubicBezTo>
                      <a:pt x="495" y="1504"/>
                      <a:pt x="496" y="1513"/>
                      <a:pt x="495" y="1516"/>
                    </a:cubicBezTo>
                    <a:cubicBezTo>
                      <a:pt x="493" y="1521"/>
                      <a:pt x="486" y="1519"/>
                      <a:pt x="485" y="1523"/>
                    </a:cubicBezTo>
                    <a:cubicBezTo>
                      <a:pt x="483" y="1527"/>
                      <a:pt x="489" y="1533"/>
                      <a:pt x="491" y="1536"/>
                    </a:cubicBezTo>
                    <a:cubicBezTo>
                      <a:pt x="489" y="1537"/>
                      <a:pt x="487" y="1538"/>
                      <a:pt x="485" y="1540"/>
                    </a:cubicBezTo>
                    <a:cubicBezTo>
                      <a:pt x="490" y="1537"/>
                      <a:pt x="495" y="1536"/>
                      <a:pt x="499" y="1533"/>
                    </a:cubicBezTo>
                    <a:cubicBezTo>
                      <a:pt x="507" y="1529"/>
                      <a:pt x="511" y="1522"/>
                      <a:pt x="516" y="1516"/>
                    </a:cubicBezTo>
                    <a:cubicBezTo>
                      <a:pt x="521" y="1509"/>
                      <a:pt x="550" y="1487"/>
                      <a:pt x="555" y="1496"/>
                    </a:cubicBezTo>
                    <a:cubicBezTo>
                      <a:pt x="556" y="1491"/>
                      <a:pt x="556" y="1491"/>
                      <a:pt x="556" y="1491"/>
                    </a:cubicBezTo>
                    <a:cubicBezTo>
                      <a:pt x="562" y="1498"/>
                      <a:pt x="562" y="1498"/>
                      <a:pt x="562" y="1498"/>
                    </a:cubicBezTo>
                    <a:cubicBezTo>
                      <a:pt x="557" y="1523"/>
                      <a:pt x="587" y="1499"/>
                      <a:pt x="596" y="1508"/>
                    </a:cubicBezTo>
                    <a:cubicBezTo>
                      <a:pt x="609" y="1520"/>
                      <a:pt x="596" y="1539"/>
                      <a:pt x="596" y="1554"/>
                    </a:cubicBezTo>
                    <a:cubicBezTo>
                      <a:pt x="585" y="1556"/>
                      <a:pt x="574" y="1543"/>
                      <a:pt x="564" y="1551"/>
                    </a:cubicBezTo>
                    <a:cubicBezTo>
                      <a:pt x="556" y="1558"/>
                      <a:pt x="557" y="1573"/>
                      <a:pt x="565" y="1579"/>
                    </a:cubicBezTo>
                    <a:cubicBezTo>
                      <a:pt x="557" y="1580"/>
                      <a:pt x="546" y="1572"/>
                      <a:pt x="541" y="1576"/>
                    </a:cubicBezTo>
                    <a:cubicBezTo>
                      <a:pt x="527" y="1586"/>
                      <a:pt x="547" y="1590"/>
                      <a:pt x="552" y="1592"/>
                    </a:cubicBezTo>
                    <a:cubicBezTo>
                      <a:pt x="563" y="1596"/>
                      <a:pt x="564" y="1599"/>
                      <a:pt x="566" y="1609"/>
                    </a:cubicBezTo>
                    <a:cubicBezTo>
                      <a:pt x="568" y="1620"/>
                      <a:pt x="567" y="1621"/>
                      <a:pt x="579" y="1625"/>
                    </a:cubicBezTo>
                    <a:cubicBezTo>
                      <a:pt x="583" y="1627"/>
                      <a:pt x="587" y="1627"/>
                      <a:pt x="591" y="1628"/>
                    </a:cubicBezTo>
                    <a:cubicBezTo>
                      <a:pt x="590" y="1628"/>
                      <a:pt x="604" y="1633"/>
                      <a:pt x="603" y="1632"/>
                    </a:cubicBezTo>
                    <a:cubicBezTo>
                      <a:pt x="610" y="1640"/>
                      <a:pt x="598" y="1653"/>
                      <a:pt x="602" y="1661"/>
                    </a:cubicBezTo>
                    <a:cubicBezTo>
                      <a:pt x="604" y="1665"/>
                      <a:pt x="609" y="1667"/>
                      <a:pt x="614" y="1666"/>
                    </a:cubicBezTo>
                    <a:cubicBezTo>
                      <a:pt x="623" y="1663"/>
                      <a:pt x="617" y="1659"/>
                      <a:pt x="621" y="1654"/>
                    </a:cubicBezTo>
                    <a:cubicBezTo>
                      <a:pt x="628" y="1646"/>
                      <a:pt x="635" y="1653"/>
                      <a:pt x="641" y="1661"/>
                    </a:cubicBezTo>
                    <a:cubicBezTo>
                      <a:pt x="645" y="1667"/>
                      <a:pt x="654" y="1680"/>
                      <a:pt x="650" y="1687"/>
                    </a:cubicBezTo>
                    <a:cubicBezTo>
                      <a:pt x="645" y="1695"/>
                      <a:pt x="632" y="1689"/>
                      <a:pt x="625" y="1692"/>
                    </a:cubicBezTo>
                    <a:cubicBezTo>
                      <a:pt x="620" y="1695"/>
                      <a:pt x="613" y="1707"/>
                      <a:pt x="619" y="1712"/>
                    </a:cubicBezTo>
                    <a:cubicBezTo>
                      <a:pt x="627" y="1719"/>
                      <a:pt x="635" y="1703"/>
                      <a:pt x="638" y="1721"/>
                    </a:cubicBezTo>
                    <a:cubicBezTo>
                      <a:pt x="639" y="1730"/>
                      <a:pt x="634" y="1738"/>
                      <a:pt x="637" y="1746"/>
                    </a:cubicBezTo>
                    <a:cubicBezTo>
                      <a:pt x="638" y="1749"/>
                      <a:pt x="642" y="1754"/>
                      <a:pt x="644" y="1758"/>
                    </a:cubicBezTo>
                    <a:cubicBezTo>
                      <a:pt x="645" y="1762"/>
                      <a:pt x="646" y="1767"/>
                      <a:pt x="648" y="1772"/>
                    </a:cubicBezTo>
                    <a:cubicBezTo>
                      <a:pt x="657" y="1791"/>
                      <a:pt x="650" y="1806"/>
                      <a:pt x="627" y="1806"/>
                    </a:cubicBezTo>
                    <a:cubicBezTo>
                      <a:pt x="617" y="1806"/>
                      <a:pt x="608" y="1804"/>
                      <a:pt x="599" y="1802"/>
                    </a:cubicBezTo>
                    <a:cubicBezTo>
                      <a:pt x="589" y="1799"/>
                      <a:pt x="584" y="1795"/>
                      <a:pt x="574" y="1791"/>
                    </a:cubicBezTo>
                    <a:cubicBezTo>
                      <a:pt x="565" y="1787"/>
                      <a:pt x="555" y="1792"/>
                      <a:pt x="547" y="1786"/>
                    </a:cubicBezTo>
                    <a:cubicBezTo>
                      <a:pt x="541" y="1782"/>
                      <a:pt x="534" y="1771"/>
                      <a:pt x="532" y="1765"/>
                    </a:cubicBezTo>
                    <a:cubicBezTo>
                      <a:pt x="529" y="1755"/>
                      <a:pt x="534" y="1748"/>
                      <a:pt x="534" y="1739"/>
                    </a:cubicBezTo>
                    <a:cubicBezTo>
                      <a:pt x="534" y="1729"/>
                      <a:pt x="529" y="1729"/>
                      <a:pt x="538" y="1718"/>
                    </a:cubicBezTo>
                    <a:cubicBezTo>
                      <a:pt x="545" y="1711"/>
                      <a:pt x="551" y="1707"/>
                      <a:pt x="546" y="1699"/>
                    </a:cubicBezTo>
                    <a:cubicBezTo>
                      <a:pt x="541" y="1692"/>
                      <a:pt x="530" y="1686"/>
                      <a:pt x="524" y="1679"/>
                    </a:cubicBezTo>
                    <a:cubicBezTo>
                      <a:pt x="514" y="1665"/>
                      <a:pt x="505" y="1648"/>
                      <a:pt x="494" y="1636"/>
                    </a:cubicBezTo>
                    <a:cubicBezTo>
                      <a:pt x="489" y="1631"/>
                      <a:pt x="486" y="1629"/>
                      <a:pt x="483" y="1626"/>
                    </a:cubicBezTo>
                    <a:cubicBezTo>
                      <a:pt x="486" y="1632"/>
                      <a:pt x="491" y="1638"/>
                      <a:pt x="495" y="1644"/>
                    </a:cubicBezTo>
                    <a:cubicBezTo>
                      <a:pt x="500" y="1651"/>
                      <a:pt x="515" y="1660"/>
                      <a:pt x="507" y="1666"/>
                    </a:cubicBezTo>
                    <a:cubicBezTo>
                      <a:pt x="505" y="1667"/>
                      <a:pt x="501" y="1668"/>
                      <a:pt x="499" y="1669"/>
                    </a:cubicBezTo>
                    <a:cubicBezTo>
                      <a:pt x="498" y="1670"/>
                      <a:pt x="494" y="1674"/>
                      <a:pt x="493" y="1675"/>
                    </a:cubicBezTo>
                    <a:cubicBezTo>
                      <a:pt x="487" y="1676"/>
                      <a:pt x="484" y="1669"/>
                      <a:pt x="480" y="1666"/>
                    </a:cubicBezTo>
                    <a:cubicBezTo>
                      <a:pt x="472" y="1660"/>
                      <a:pt x="463" y="1653"/>
                      <a:pt x="454" y="1648"/>
                    </a:cubicBezTo>
                    <a:cubicBezTo>
                      <a:pt x="443" y="1641"/>
                      <a:pt x="435" y="1637"/>
                      <a:pt x="422" y="1634"/>
                    </a:cubicBezTo>
                    <a:cubicBezTo>
                      <a:pt x="409" y="1632"/>
                      <a:pt x="398" y="1633"/>
                      <a:pt x="387" y="1628"/>
                    </a:cubicBezTo>
                    <a:cubicBezTo>
                      <a:pt x="381" y="1625"/>
                      <a:pt x="377" y="1620"/>
                      <a:pt x="371" y="1618"/>
                    </a:cubicBezTo>
                    <a:cubicBezTo>
                      <a:pt x="365" y="1617"/>
                      <a:pt x="359" y="1620"/>
                      <a:pt x="353" y="1619"/>
                    </a:cubicBezTo>
                    <a:cubicBezTo>
                      <a:pt x="348" y="1619"/>
                      <a:pt x="344" y="1616"/>
                      <a:pt x="339" y="1615"/>
                    </a:cubicBezTo>
                    <a:cubicBezTo>
                      <a:pt x="334" y="1613"/>
                      <a:pt x="329" y="1613"/>
                      <a:pt x="324" y="1612"/>
                    </a:cubicBezTo>
                    <a:cubicBezTo>
                      <a:pt x="315" y="1612"/>
                      <a:pt x="307" y="1613"/>
                      <a:pt x="300" y="1609"/>
                    </a:cubicBezTo>
                    <a:cubicBezTo>
                      <a:pt x="294" y="1605"/>
                      <a:pt x="289" y="1599"/>
                      <a:pt x="283" y="1594"/>
                    </a:cubicBezTo>
                    <a:cubicBezTo>
                      <a:pt x="279" y="1590"/>
                      <a:pt x="276" y="1588"/>
                      <a:pt x="271" y="1587"/>
                    </a:cubicBezTo>
                    <a:cubicBezTo>
                      <a:pt x="265" y="1585"/>
                      <a:pt x="259" y="1586"/>
                      <a:pt x="254" y="1584"/>
                    </a:cubicBezTo>
                    <a:cubicBezTo>
                      <a:pt x="248" y="1582"/>
                      <a:pt x="247" y="1577"/>
                      <a:pt x="246" y="1571"/>
                    </a:cubicBezTo>
                    <a:cubicBezTo>
                      <a:pt x="243" y="1561"/>
                      <a:pt x="246" y="1566"/>
                      <a:pt x="253" y="1563"/>
                    </a:cubicBezTo>
                    <a:cubicBezTo>
                      <a:pt x="254" y="1562"/>
                      <a:pt x="254" y="1562"/>
                      <a:pt x="255" y="1561"/>
                    </a:cubicBezTo>
                    <a:cubicBezTo>
                      <a:pt x="251" y="1564"/>
                      <a:pt x="242" y="1560"/>
                      <a:pt x="240" y="1568"/>
                    </a:cubicBezTo>
                    <a:cubicBezTo>
                      <a:pt x="238" y="1574"/>
                      <a:pt x="248" y="1575"/>
                      <a:pt x="248" y="1582"/>
                    </a:cubicBezTo>
                    <a:cubicBezTo>
                      <a:pt x="262" y="1591"/>
                      <a:pt x="278" y="1589"/>
                      <a:pt x="291" y="1602"/>
                    </a:cubicBezTo>
                    <a:cubicBezTo>
                      <a:pt x="304" y="1615"/>
                      <a:pt x="311" y="1624"/>
                      <a:pt x="329" y="1630"/>
                    </a:cubicBezTo>
                    <a:cubicBezTo>
                      <a:pt x="348" y="1637"/>
                      <a:pt x="356" y="1649"/>
                      <a:pt x="352" y="1671"/>
                    </a:cubicBezTo>
                    <a:cubicBezTo>
                      <a:pt x="350" y="1680"/>
                      <a:pt x="317" y="1708"/>
                      <a:pt x="313" y="1692"/>
                    </a:cubicBezTo>
                    <a:cubicBezTo>
                      <a:pt x="297" y="1686"/>
                      <a:pt x="281" y="1703"/>
                      <a:pt x="263" y="1692"/>
                    </a:cubicBezTo>
                    <a:cubicBezTo>
                      <a:pt x="254" y="1687"/>
                      <a:pt x="250" y="1685"/>
                      <a:pt x="240" y="1682"/>
                    </a:cubicBezTo>
                    <a:cubicBezTo>
                      <a:pt x="233" y="1680"/>
                      <a:pt x="235" y="1679"/>
                      <a:pt x="231" y="1676"/>
                    </a:cubicBezTo>
                    <a:cubicBezTo>
                      <a:pt x="228" y="1674"/>
                      <a:pt x="226" y="1670"/>
                      <a:pt x="220" y="1669"/>
                    </a:cubicBezTo>
                    <a:cubicBezTo>
                      <a:pt x="216" y="1668"/>
                      <a:pt x="212" y="1670"/>
                      <a:pt x="208" y="1668"/>
                    </a:cubicBezTo>
                    <a:cubicBezTo>
                      <a:pt x="204" y="1666"/>
                      <a:pt x="203" y="1662"/>
                      <a:pt x="198" y="1660"/>
                    </a:cubicBezTo>
                    <a:cubicBezTo>
                      <a:pt x="191" y="1657"/>
                      <a:pt x="177" y="1660"/>
                      <a:pt x="170" y="1662"/>
                    </a:cubicBezTo>
                    <a:cubicBezTo>
                      <a:pt x="154" y="1667"/>
                      <a:pt x="145" y="1685"/>
                      <a:pt x="128" y="1688"/>
                    </a:cubicBezTo>
                    <a:cubicBezTo>
                      <a:pt x="115" y="1690"/>
                      <a:pt x="100" y="1689"/>
                      <a:pt x="88" y="1689"/>
                    </a:cubicBezTo>
                    <a:cubicBezTo>
                      <a:pt x="83" y="1689"/>
                      <a:pt x="72" y="1687"/>
                      <a:pt x="68" y="1690"/>
                    </a:cubicBezTo>
                    <a:cubicBezTo>
                      <a:pt x="59" y="1698"/>
                      <a:pt x="72" y="1698"/>
                      <a:pt x="73" y="1704"/>
                    </a:cubicBezTo>
                    <a:cubicBezTo>
                      <a:pt x="74" y="1716"/>
                      <a:pt x="40" y="1720"/>
                      <a:pt x="35" y="1711"/>
                    </a:cubicBezTo>
                    <a:cubicBezTo>
                      <a:pt x="35" y="1710"/>
                      <a:pt x="35" y="1709"/>
                      <a:pt x="35" y="1709"/>
                    </a:cubicBezTo>
                    <a:cubicBezTo>
                      <a:pt x="25" y="1711"/>
                      <a:pt x="13" y="1710"/>
                      <a:pt x="8" y="1717"/>
                    </a:cubicBezTo>
                    <a:cubicBezTo>
                      <a:pt x="9" y="1718"/>
                      <a:pt x="10" y="1719"/>
                      <a:pt x="10" y="1721"/>
                    </a:cubicBezTo>
                    <a:cubicBezTo>
                      <a:pt x="14" y="1730"/>
                      <a:pt x="0" y="1752"/>
                      <a:pt x="17" y="1749"/>
                    </a:cubicBezTo>
                    <a:cubicBezTo>
                      <a:pt x="15" y="1749"/>
                      <a:pt x="25" y="1789"/>
                      <a:pt x="28" y="1793"/>
                    </a:cubicBezTo>
                    <a:cubicBezTo>
                      <a:pt x="38" y="1805"/>
                      <a:pt x="55" y="1815"/>
                      <a:pt x="69" y="1821"/>
                    </a:cubicBezTo>
                    <a:cubicBezTo>
                      <a:pt x="88" y="1828"/>
                      <a:pt x="107" y="1844"/>
                      <a:pt x="123" y="1824"/>
                    </a:cubicBezTo>
                    <a:cubicBezTo>
                      <a:pt x="142" y="1798"/>
                      <a:pt x="147" y="1828"/>
                      <a:pt x="168" y="1835"/>
                    </a:cubicBezTo>
                    <a:cubicBezTo>
                      <a:pt x="191" y="1844"/>
                      <a:pt x="198" y="1818"/>
                      <a:pt x="216" y="1813"/>
                    </a:cubicBezTo>
                    <a:cubicBezTo>
                      <a:pt x="222" y="1811"/>
                      <a:pt x="245" y="1809"/>
                      <a:pt x="249" y="1813"/>
                    </a:cubicBezTo>
                    <a:cubicBezTo>
                      <a:pt x="256" y="1820"/>
                      <a:pt x="245" y="1835"/>
                      <a:pt x="243" y="1842"/>
                    </a:cubicBezTo>
                    <a:cubicBezTo>
                      <a:pt x="240" y="1855"/>
                      <a:pt x="247" y="1860"/>
                      <a:pt x="249" y="1870"/>
                    </a:cubicBezTo>
                    <a:cubicBezTo>
                      <a:pt x="253" y="1884"/>
                      <a:pt x="245" y="1887"/>
                      <a:pt x="239" y="1898"/>
                    </a:cubicBezTo>
                    <a:cubicBezTo>
                      <a:pt x="229" y="1917"/>
                      <a:pt x="231" y="1938"/>
                      <a:pt x="215" y="1954"/>
                    </a:cubicBezTo>
                    <a:cubicBezTo>
                      <a:pt x="207" y="1962"/>
                      <a:pt x="202" y="1962"/>
                      <a:pt x="188" y="1961"/>
                    </a:cubicBezTo>
                    <a:cubicBezTo>
                      <a:pt x="184" y="1961"/>
                      <a:pt x="178" y="1959"/>
                      <a:pt x="174" y="1960"/>
                    </a:cubicBezTo>
                    <a:cubicBezTo>
                      <a:pt x="170" y="1961"/>
                      <a:pt x="169" y="1964"/>
                      <a:pt x="166" y="1966"/>
                    </a:cubicBezTo>
                    <a:cubicBezTo>
                      <a:pt x="167" y="1970"/>
                      <a:pt x="169" y="1975"/>
                      <a:pt x="170" y="1979"/>
                    </a:cubicBezTo>
                    <a:cubicBezTo>
                      <a:pt x="179" y="1988"/>
                      <a:pt x="186" y="2019"/>
                      <a:pt x="193" y="2028"/>
                    </a:cubicBezTo>
                    <a:cubicBezTo>
                      <a:pt x="198" y="2035"/>
                      <a:pt x="205" y="2043"/>
                      <a:pt x="212" y="2049"/>
                    </a:cubicBezTo>
                    <a:cubicBezTo>
                      <a:pt x="224" y="2057"/>
                      <a:pt x="222" y="2052"/>
                      <a:pt x="226" y="2047"/>
                    </a:cubicBezTo>
                    <a:cubicBezTo>
                      <a:pt x="227" y="2046"/>
                      <a:pt x="229" y="2045"/>
                      <a:pt x="231" y="2044"/>
                    </a:cubicBezTo>
                    <a:cubicBezTo>
                      <a:pt x="248" y="2035"/>
                      <a:pt x="262" y="2073"/>
                      <a:pt x="268" y="2086"/>
                    </a:cubicBezTo>
                    <a:cubicBezTo>
                      <a:pt x="272" y="2093"/>
                      <a:pt x="274" y="2106"/>
                      <a:pt x="280" y="2112"/>
                    </a:cubicBezTo>
                    <a:cubicBezTo>
                      <a:pt x="284" y="2116"/>
                      <a:pt x="289" y="2117"/>
                      <a:pt x="293" y="2120"/>
                    </a:cubicBezTo>
                    <a:cubicBezTo>
                      <a:pt x="297" y="2124"/>
                      <a:pt x="298" y="2129"/>
                      <a:pt x="301" y="2133"/>
                    </a:cubicBezTo>
                    <a:cubicBezTo>
                      <a:pt x="313" y="2152"/>
                      <a:pt x="337" y="2149"/>
                      <a:pt x="346" y="2168"/>
                    </a:cubicBezTo>
                    <a:cubicBezTo>
                      <a:pt x="357" y="2189"/>
                      <a:pt x="368" y="2205"/>
                      <a:pt x="382" y="2225"/>
                    </a:cubicBezTo>
                    <a:cubicBezTo>
                      <a:pt x="388" y="2233"/>
                      <a:pt x="391" y="2243"/>
                      <a:pt x="397" y="2251"/>
                    </a:cubicBezTo>
                    <a:cubicBezTo>
                      <a:pt x="404" y="2260"/>
                      <a:pt x="414" y="2264"/>
                      <a:pt x="420" y="2273"/>
                    </a:cubicBezTo>
                    <a:cubicBezTo>
                      <a:pt x="423" y="2277"/>
                      <a:pt x="424" y="2283"/>
                      <a:pt x="427" y="2286"/>
                    </a:cubicBezTo>
                    <a:cubicBezTo>
                      <a:pt x="431" y="2290"/>
                      <a:pt x="436" y="2289"/>
                      <a:pt x="439" y="2292"/>
                    </a:cubicBezTo>
                    <a:cubicBezTo>
                      <a:pt x="439" y="2292"/>
                      <a:pt x="440" y="2292"/>
                      <a:pt x="440" y="2293"/>
                    </a:cubicBezTo>
                    <a:cubicBezTo>
                      <a:pt x="446" y="2300"/>
                      <a:pt x="444" y="2317"/>
                      <a:pt x="444" y="2326"/>
                    </a:cubicBezTo>
                    <a:cubicBezTo>
                      <a:pt x="444" y="2338"/>
                      <a:pt x="443" y="2349"/>
                      <a:pt x="448" y="2360"/>
                    </a:cubicBezTo>
                    <a:cubicBezTo>
                      <a:pt x="451" y="2366"/>
                      <a:pt x="458" y="2385"/>
                      <a:pt x="464" y="2388"/>
                    </a:cubicBezTo>
                    <a:cubicBezTo>
                      <a:pt x="474" y="2392"/>
                      <a:pt x="485" y="2379"/>
                      <a:pt x="491" y="2374"/>
                    </a:cubicBezTo>
                    <a:cubicBezTo>
                      <a:pt x="501" y="2367"/>
                      <a:pt x="509" y="2366"/>
                      <a:pt x="521" y="2366"/>
                    </a:cubicBezTo>
                    <a:cubicBezTo>
                      <a:pt x="533" y="2367"/>
                      <a:pt x="542" y="2369"/>
                      <a:pt x="553" y="2363"/>
                    </a:cubicBezTo>
                    <a:cubicBezTo>
                      <a:pt x="564" y="2358"/>
                      <a:pt x="572" y="2352"/>
                      <a:pt x="583" y="2348"/>
                    </a:cubicBezTo>
                    <a:cubicBezTo>
                      <a:pt x="605" y="2339"/>
                      <a:pt x="619" y="2322"/>
                      <a:pt x="641" y="2317"/>
                    </a:cubicBezTo>
                    <a:cubicBezTo>
                      <a:pt x="647" y="2316"/>
                      <a:pt x="668" y="2313"/>
                      <a:pt x="672" y="2310"/>
                    </a:cubicBezTo>
                    <a:cubicBezTo>
                      <a:pt x="678" y="2305"/>
                      <a:pt x="673" y="2301"/>
                      <a:pt x="676" y="2295"/>
                    </a:cubicBezTo>
                    <a:cubicBezTo>
                      <a:pt x="679" y="2290"/>
                      <a:pt x="683" y="2289"/>
                      <a:pt x="688" y="2286"/>
                    </a:cubicBezTo>
                    <a:cubicBezTo>
                      <a:pt x="699" y="2281"/>
                      <a:pt x="706" y="2283"/>
                      <a:pt x="718" y="2282"/>
                    </a:cubicBezTo>
                    <a:cubicBezTo>
                      <a:pt x="738" y="2281"/>
                      <a:pt x="728" y="2274"/>
                      <a:pt x="737" y="2263"/>
                    </a:cubicBezTo>
                    <a:cubicBezTo>
                      <a:pt x="742" y="2257"/>
                      <a:pt x="755" y="2257"/>
                      <a:pt x="762" y="2252"/>
                    </a:cubicBezTo>
                    <a:cubicBezTo>
                      <a:pt x="772" y="2246"/>
                      <a:pt x="772" y="2237"/>
                      <a:pt x="781" y="2229"/>
                    </a:cubicBezTo>
                    <a:cubicBezTo>
                      <a:pt x="784" y="2225"/>
                      <a:pt x="793" y="2224"/>
                      <a:pt x="795" y="2220"/>
                    </a:cubicBezTo>
                    <a:cubicBezTo>
                      <a:pt x="799" y="2214"/>
                      <a:pt x="795" y="2213"/>
                      <a:pt x="796" y="2208"/>
                    </a:cubicBezTo>
                    <a:cubicBezTo>
                      <a:pt x="796" y="2194"/>
                      <a:pt x="801" y="2194"/>
                      <a:pt x="811" y="2184"/>
                    </a:cubicBezTo>
                    <a:cubicBezTo>
                      <a:pt x="820" y="2176"/>
                      <a:pt x="820" y="2166"/>
                      <a:pt x="826" y="2157"/>
                    </a:cubicBezTo>
                    <a:cubicBezTo>
                      <a:pt x="833" y="2148"/>
                      <a:pt x="845" y="2141"/>
                      <a:pt x="825" y="2139"/>
                    </a:cubicBezTo>
                    <a:cubicBezTo>
                      <a:pt x="813" y="2138"/>
                      <a:pt x="804" y="2144"/>
                      <a:pt x="793" y="2141"/>
                    </a:cubicBezTo>
                    <a:cubicBezTo>
                      <a:pt x="782" y="2139"/>
                      <a:pt x="772" y="2132"/>
                      <a:pt x="762" y="2128"/>
                    </a:cubicBezTo>
                    <a:cubicBezTo>
                      <a:pt x="750" y="2123"/>
                      <a:pt x="743" y="2120"/>
                      <a:pt x="742" y="2104"/>
                    </a:cubicBezTo>
                    <a:cubicBezTo>
                      <a:pt x="741" y="2093"/>
                      <a:pt x="742" y="2081"/>
                      <a:pt x="726" y="2091"/>
                    </a:cubicBezTo>
                    <a:cubicBezTo>
                      <a:pt x="710" y="2101"/>
                      <a:pt x="705" y="2129"/>
                      <a:pt x="684" y="2132"/>
                    </a:cubicBezTo>
                    <a:cubicBezTo>
                      <a:pt x="683" y="2132"/>
                      <a:pt x="682" y="2132"/>
                      <a:pt x="680" y="2132"/>
                    </a:cubicBezTo>
                    <a:cubicBezTo>
                      <a:pt x="667" y="2132"/>
                      <a:pt x="662" y="2128"/>
                      <a:pt x="648" y="2131"/>
                    </a:cubicBezTo>
                    <a:cubicBezTo>
                      <a:pt x="636" y="2133"/>
                      <a:pt x="626" y="2137"/>
                      <a:pt x="622" y="2123"/>
                    </a:cubicBezTo>
                    <a:cubicBezTo>
                      <a:pt x="618" y="2112"/>
                      <a:pt x="621" y="2105"/>
                      <a:pt x="614" y="2094"/>
                    </a:cubicBezTo>
                    <a:cubicBezTo>
                      <a:pt x="608" y="2083"/>
                      <a:pt x="602" y="2082"/>
                      <a:pt x="592" y="2075"/>
                    </a:cubicBezTo>
                    <a:cubicBezTo>
                      <a:pt x="583" y="2068"/>
                      <a:pt x="577" y="2058"/>
                      <a:pt x="569" y="2050"/>
                    </a:cubicBezTo>
                    <a:cubicBezTo>
                      <a:pt x="561" y="2041"/>
                      <a:pt x="551" y="2034"/>
                      <a:pt x="546" y="2022"/>
                    </a:cubicBezTo>
                    <a:cubicBezTo>
                      <a:pt x="544" y="2018"/>
                      <a:pt x="543" y="2012"/>
                      <a:pt x="541" y="2009"/>
                    </a:cubicBezTo>
                    <a:cubicBezTo>
                      <a:pt x="538" y="2003"/>
                      <a:pt x="536" y="2004"/>
                      <a:pt x="536" y="2002"/>
                    </a:cubicBezTo>
                    <a:cubicBezTo>
                      <a:pt x="537" y="2001"/>
                      <a:pt x="537" y="2000"/>
                      <a:pt x="539" y="1996"/>
                    </a:cubicBezTo>
                    <a:cubicBezTo>
                      <a:pt x="544" y="1985"/>
                      <a:pt x="551" y="1988"/>
                      <a:pt x="560" y="1988"/>
                    </a:cubicBezTo>
                    <a:cubicBezTo>
                      <a:pt x="565" y="1988"/>
                      <a:pt x="567" y="1985"/>
                      <a:pt x="572" y="1986"/>
                    </a:cubicBezTo>
                    <a:cubicBezTo>
                      <a:pt x="577" y="1987"/>
                      <a:pt x="583" y="1994"/>
                      <a:pt x="586" y="1996"/>
                    </a:cubicBezTo>
                    <a:cubicBezTo>
                      <a:pt x="595" y="2003"/>
                      <a:pt x="609" y="2008"/>
                      <a:pt x="613" y="2019"/>
                    </a:cubicBezTo>
                    <a:cubicBezTo>
                      <a:pt x="618" y="2030"/>
                      <a:pt x="613" y="2037"/>
                      <a:pt x="625" y="2046"/>
                    </a:cubicBezTo>
                    <a:cubicBezTo>
                      <a:pt x="633" y="2051"/>
                      <a:pt x="645" y="2060"/>
                      <a:pt x="653" y="2063"/>
                    </a:cubicBezTo>
                    <a:cubicBezTo>
                      <a:pt x="658" y="2065"/>
                      <a:pt x="664" y="2063"/>
                      <a:pt x="670" y="2065"/>
                    </a:cubicBezTo>
                    <a:cubicBezTo>
                      <a:pt x="677" y="2067"/>
                      <a:pt x="681" y="2071"/>
                      <a:pt x="687" y="2075"/>
                    </a:cubicBezTo>
                    <a:cubicBezTo>
                      <a:pt x="697" y="2081"/>
                      <a:pt x="704" y="2082"/>
                      <a:pt x="715" y="2076"/>
                    </a:cubicBezTo>
                    <a:cubicBezTo>
                      <a:pt x="724" y="2071"/>
                      <a:pt x="727" y="2062"/>
                      <a:pt x="739" y="2067"/>
                    </a:cubicBezTo>
                    <a:cubicBezTo>
                      <a:pt x="743" y="2069"/>
                      <a:pt x="757" y="2080"/>
                      <a:pt x="760" y="2083"/>
                    </a:cubicBezTo>
                    <a:cubicBezTo>
                      <a:pt x="764" y="2087"/>
                      <a:pt x="763" y="2093"/>
                      <a:pt x="768" y="2098"/>
                    </a:cubicBezTo>
                    <a:cubicBezTo>
                      <a:pt x="774" y="2102"/>
                      <a:pt x="778" y="2100"/>
                      <a:pt x="785" y="2100"/>
                    </a:cubicBezTo>
                    <a:cubicBezTo>
                      <a:pt x="797" y="2102"/>
                      <a:pt x="808" y="2103"/>
                      <a:pt x="821" y="2104"/>
                    </a:cubicBezTo>
                    <a:cubicBezTo>
                      <a:pt x="844" y="2107"/>
                      <a:pt x="861" y="2109"/>
                      <a:pt x="883" y="2103"/>
                    </a:cubicBezTo>
                    <a:cubicBezTo>
                      <a:pt x="892" y="2100"/>
                      <a:pt x="925" y="2089"/>
                      <a:pt x="936" y="2095"/>
                    </a:cubicBezTo>
                    <a:cubicBezTo>
                      <a:pt x="943" y="2099"/>
                      <a:pt x="938" y="2102"/>
                      <a:pt x="941" y="2108"/>
                    </a:cubicBezTo>
                    <a:cubicBezTo>
                      <a:pt x="944" y="2116"/>
                      <a:pt x="942" y="2114"/>
                      <a:pt x="949" y="2120"/>
                    </a:cubicBezTo>
                    <a:cubicBezTo>
                      <a:pt x="953" y="2124"/>
                      <a:pt x="956" y="2124"/>
                      <a:pt x="960" y="2128"/>
                    </a:cubicBezTo>
                    <a:cubicBezTo>
                      <a:pt x="963" y="2132"/>
                      <a:pt x="962" y="2137"/>
                      <a:pt x="968" y="2139"/>
                    </a:cubicBezTo>
                    <a:cubicBezTo>
                      <a:pt x="973" y="2141"/>
                      <a:pt x="979" y="2140"/>
                      <a:pt x="985" y="2139"/>
                    </a:cubicBezTo>
                    <a:cubicBezTo>
                      <a:pt x="990" y="2139"/>
                      <a:pt x="996" y="2138"/>
                      <a:pt x="1000" y="2139"/>
                    </a:cubicBezTo>
                    <a:cubicBezTo>
                      <a:pt x="1024" y="2148"/>
                      <a:pt x="1018" y="2180"/>
                      <a:pt x="1044" y="2182"/>
                    </a:cubicBezTo>
                    <a:cubicBezTo>
                      <a:pt x="1052" y="2182"/>
                      <a:pt x="1068" y="2181"/>
                      <a:pt x="1075" y="2176"/>
                    </a:cubicBezTo>
                    <a:cubicBezTo>
                      <a:pt x="1083" y="2170"/>
                      <a:pt x="1093" y="2133"/>
                      <a:pt x="1103" y="2164"/>
                    </a:cubicBezTo>
                    <a:cubicBezTo>
                      <a:pt x="1108" y="2178"/>
                      <a:pt x="1100" y="2195"/>
                      <a:pt x="1100" y="2210"/>
                    </a:cubicBezTo>
                    <a:cubicBezTo>
                      <a:pt x="1100" y="2221"/>
                      <a:pt x="1107" y="2233"/>
                      <a:pt x="1111" y="2243"/>
                    </a:cubicBezTo>
                    <a:cubicBezTo>
                      <a:pt x="1115" y="2253"/>
                      <a:pt x="1113" y="2264"/>
                      <a:pt x="1116" y="2274"/>
                    </a:cubicBezTo>
                    <a:cubicBezTo>
                      <a:pt x="1119" y="2284"/>
                      <a:pt x="1130" y="2292"/>
                      <a:pt x="1134" y="2301"/>
                    </a:cubicBezTo>
                    <a:cubicBezTo>
                      <a:pt x="1140" y="2312"/>
                      <a:pt x="1136" y="2320"/>
                      <a:pt x="1139" y="2332"/>
                    </a:cubicBezTo>
                    <a:cubicBezTo>
                      <a:pt x="1142" y="2350"/>
                      <a:pt x="1159" y="2367"/>
                      <a:pt x="1165" y="2385"/>
                    </a:cubicBezTo>
                    <a:cubicBezTo>
                      <a:pt x="1169" y="2397"/>
                      <a:pt x="1168" y="2404"/>
                      <a:pt x="1176" y="2414"/>
                    </a:cubicBezTo>
                    <a:cubicBezTo>
                      <a:pt x="1184" y="2424"/>
                      <a:pt x="1195" y="2429"/>
                      <a:pt x="1199" y="2441"/>
                    </a:cubicBezTo>
                    <a:cubicBezTo>
                      <a:pt x="1202" y="2453"/>
                      <a:pt x="1202" y="2462"/>
                      <a:pt x="1209" y="2473"/>
                    </a:cubicBezTo>
                    <a:cubicBezTo>
                      <a:pt x="1211" y="2478"/>
                      <a:pt x="1222" y="2498"/>
                      <a:pt x="1227" y="2499"/>
                    </a:cubicBezTo>
                    <a:cubicBezTo>
                      <a:pt x="1237" y="2501"/>
                      <a:pt x="1245" y="2482"/>
                      <a:pt x="1248" y="2476"/>
                    </a:cubicBezTo>
                    <a:cubicBezTo>
                      <a:pt x="1253" y="2466"/>
                      <a:pt x="1260" y="2460"/>
                      <a:pt x="1265" y="2450"/>
                    </a:cubicBezTo>
                    <a:cubicBezTo>
                      <a:pt x="1275" y="2436"/>
                      <a:pt x="1282" y="2410"/>
                      <a:pt x="1287" y="2393"/>
                    </a:cubicBezTo>
                    <a:cubicBezTo>
                      <a:pt x="1293" y="2372"/>
                      <a:pt x="1293" y="2350"/>
                      <a:pt x="1291" y="2329"/>
                    </a:cubicBezTo>
                    <a:cubicBezTo>
                      <a:pt x="1290" y="2315"/>
                      <a:pt x="1293" y="2309"/>
                      <a:pt x="1305" y="2301"/>
                    </a:cubicBezTo>
                    <a:cubicBezTo>
                      <a:pt x="1315" y="2294"/>
                      <a:pt x="1319" y="2291"/>
                      <a:pt x="1326" y="2281"/>
                    </a:cubicBezTo>
                    <a:cubicBezTo>
                      <a:pt x="1334" y="2271"/>
                      <a:pt x="1342" y="2265"/>
                      <a:pt x="1353" y="2260"/>
                    </a:cubicBezTo>
                    <a:cubicBezTo>
                      <a:pt x="1365" y="2253"/>
                      <a:pt x="1367" y="2245"/>
                      <a:pt x="1375" y="2234"/>
                    </a:cubicBezTo>
                    <a:cubicBezTo>
                      <a:pt x="1382" y="2225"/>
                      <a:pt x="1392" y="2222"/>
                      <a:pt x="1400" y="2214"/>
                    </a:cubicBezTo>
                    <a:cubicBezTo>
                      <a:pt x="1407" y="2206"/>
                      <a:pt x="1408" y="2196"/>
                      <a:pt x="1414" y="2188"/>
                    </a:cubicBezTo>
                    <a:cubicBezTo>
                      <a:pt x="1424" y="2175"/>
                      <a:pt x="1443" y="2166"/>
                      <a:pt x="1456" y="2155"/>
                    </a:cubicBezTo>
                    <a:cubicBezTo>
                      <a:pt x="1461" y="2152"/>
                      <a:pt x="1465" y="2147"/>
                      <a:pt x="1470" y="2146"/>
                    </a:cubicBezTo>
                    <a:cubicBezTo>
                      <a:pt x="1472" y="2146"/>
                      <a:pt x="1475" y="2145"/>
                      <a:pt x="1477" y="2146"/>
                    </a:cubicBezTo>
                    <a:cubicBezTo>
                      <a:pt x="1484" y="2147"/>
                      <a:pt x="1483" y="2154"/>
                      <a:pt x="1491" y="2154"/>
                    </a:cubicBezTo>
                    <a:cubicBezTo>
                      <a:pt x="1492" y="2153"/>
                      <a:pt x="1501" y="2148"/>
                      <a:pt x="1502" y="2147"/>
                    </a:cubicBezTo>
                    <a:cubicBezTo>
                      <a:pt x="1506" y="2145"/>
                      <a:pt x="1511" y="2144"/>
                      <a:pt x="1516" y="2143"/>
                    </a:cubicBezTo>
                    <a:cubicBezTo>
                      <a:pt x="1524" y="2141"/>
                      <a:pt x="1534" y="2141"/>
                      <a:pt x="1541" y="2145"/>
                    </a:cubicBezTo>
                    <a:cubicBezTo>
                      <a:pt x="1544" y="2147"/>
                      <a:pt x="1546" y="2149"/>
                      <a:pt x="1548" y="2153"/>
                    </a:cubicBezTo>
                    <a:cubicBezTo>
                      <a:pt x="1551" y="2162"/>
                      <a:pt x="1549" y="2167"/>
                      <a:pt x="1554" y="2175"/>
                    </a:cubicBezTo>
                    <a:cubicBezTo>
                      <a:pt x="1564" y="2191"/>
                      <a:pt x="1574" y="2189"/>
                      <a:pt x="1588" y="2197"/>
                    </a:cubicBezTo>
                    <a:cubicBezTo>
                      <a:pt x="1599" y="2204"/>
                      <a:pt x="1603" y="2218"/>
                      <a:pt x="1607" y="2230"/>
                    </a:cubicBezTo>
                    <a:cubicBezTo>
                      <a:pt x="1611" y="2242"/>
                      <a:pt x="1624" y="2249"/>
                      <a:pt x="1628" y="2259"/>
                    </a:cubicBezTo>
                    <a:cubicBezTo>
                      <a:pt x="1632" y="2268"/>
                      <a:pt x="1625" y="2280"/>
                      <a:pt x="1624" y="2289"/>
                    </a:cubicBezTo>
                    <a:cubicBezTo>
                      <a:pt x="1623" y="2300"/>
                      <a:pt x="1627" y="2312"/>
                      <a:pt x="1643" y="2308"/>
                    </a:cubicBezTo>
                    <a:cubicBezTo>
                      <a:pt x="1653" y="2305"/>
                      <a:pt x="1657" y="2292"/>
                      <a:pt x="1663" y="2286"/>
                    </a:cubicBezTo>
                    <a:cubicBezTo>
                      <a:pt x="1681" y="2270"/>
                      <a:pt x="1698" y="2293"/>
                      <a:pt x="1708" y="2310"/>
                    </a:cubicBezTo>
                    <a:cubicBezTo>
                      <a:pt x="1715" y="2323"/>
                      <a:pt x="1716" y="2339"/>
                      <a:pt x="1720" y="2353"/>
                    </a:cubicBezTo>
                    <a:cubicBezTo>
                      <a:pt x="1725" y="2372"/>
                      <a:pt x="1730" y="2383"/>
                      <a:pt x="1729" y="2401"/>
                    </a:cubicBezTo>
                    <a:cubicBezTo>
                      <a:pt x="1725" y="2434"/>
                      <a:pt x="1721" y="2461"/>
                      <a:pt x="1727" y="2493"/>
                    </a:cubicBezTo>
                    <a:cubicBezTo>
                      <a:pt x="1736" y="2496"/>
                      <a:pt x="1747" y="2503"/>
                      <a:pt x="1751" y="2511"/>
                    </a:cubicBezTo>
                    <a:cubicBezTo>
                      <a:pt x="1757" y="2520"/>
                      <a:pt x="1755" y="2533"/>
                      <a:pt x="1761" y="2543"/>
                    </a:cubicBezTo>
                    <a:cubicBezTo>
                      <a:pt x="1766" y="2550"/>
                      <a:pt x="1775" y="2556"/>
                      <a:pt x="1780" y="2564"/>
                    </a:cubicBezTo>
                    <a:cubicBezTo>
                      <a:pt x="1785" y="2574"/>
                      <a:pt x="1784" y="2585"/>
                      <a:pt x="1789" y="2595"/>
                    </a:cubicBezTo>
                    <a:cubicBezTo>
                      <a:pt x="1797" y="2610"/>
                      <a:pt x="1822" y="2639"/>
                      <a:pt x="1786" y="2635"/>
                    </a:cubicBezTo>
                    <a:cubicBezTo>
                      <a:pt x="1766" y="2632"/>
                      <a:pt x="1744" y="2608"/>
                      <a:pt x="1731" y="2595"/>
                    </a:cubicBezTo>
                    <a:cubicBezTo>
                      <a:pt x="1720" y="2585"/>
                      <a:pt x="1715" y="2568"/>
                      <a:pt x="1699" y="2567"/>
                    </a:cubicBezTo>
                    <a:cubicBezTo>
                      <a:pt x="1690" y="2566"/>
                      <a:pt x="1684" y="2569"/>
                      <a:pt x="1675" y="2567"/>
                    </a:cubicBezTo>
                    <a:cubicBezTo>
                      <a:pt x="1667" y="2564"/>
                      <a:pt x="1660" y="2557"/>
                      <a:pt x="1651" y="2556"/>
                    </a:cubicBezTo>
                    <a:cubicBezTo>
                      <a:pt x="1644" y="2577"/>
                      <a:pt x="1674" y="2595"/>
                      <a:pt x="1688" y="2608"/>
                    </a:cubicBezTo>
                    <a:cubicBezTo>
                      <a:pt x="1697" y="2616"/>
                      <a:pt x="1705" y="2622"/>
                      <a:pt x="1712" y="2631"/>
                    </a:cubicBezTo>
                    <a:cubicBezTo>
                      <a:pt x="1715" y="2636"/>
                      <a:pt x="1717" y="2639"/>
                      <a:pt x="1722" y="2643"/>
                    </a:cubicBezTo>
                    <a:cubicBezTo>
                      <a:pt x="1725" y="2647"/>
                      <a:pt x="1731" y="2650"/>
                      <a:pt x="1733" y="2655"/>
                    </a:cubicBezTo>
                    <a:cubicBezTo>
                      <a:pt x="1738" y="2668"/>
                      <a:pt x="1731" y="2671"/>
                      <a:pt x="1746" y="2678"/>
                    </a:cubicBezTo>
                    <a:cubicBezTo>
                      <a:pt x="1757" y="2683"/>
                      <a:pt x="1763" y="2682"/>
                      <a:pt x="1769" y="2694"/>
                    </a:cubicBezTo>
                    <a:cubicBezTo>
                      <a:pt x="1775" y="2707"/>
                      <a:pt x="1777" y="2723"/>
                      <a:pt x="1786" y="2735"/>
                    </a:cubicBezTo>
                    <a:cubicBezTo>
                      <a:pt x="1792" y="2744"/>
                      <a:pt x="1797" y="2752"/>
                      <a:pt x="1802" y="2762"/>
                    </a:cubicBezTo>
                    <a:cubicBezTo>
                      <a:pt x="1813" y="2783"/>
                      <a:pt x="1822" y="2788"/>
                      <a:pt x="1841" y="2798"/>
                    </a:cubicBezTo>
                    <a:cubicBezTo>
                      <a:pt x="1850" y="2803"/>
                      <a:pt x="1852" y="2809"/>
                      <a:pt x="1858" y="2817"/>
                    </a:cubicBezTo>
                    <a:cubicBezTo>
                      <a:pt x="1866" y="2827"/>
                      <a:pt x="1875" y="2829"/>
                      <a:pt x="1885" y="2836"/>
                    </a:cubicBezTo>
                    <a:cubicBezTo>
                      <a:pt x="1887" y="2833"/>
                      <a:pt x="1889" y="2832"/>
                      <a:pt x="1890" y="2828"/>
                    </a:cubicBezTo>
                    <a:cubicBezTo>
                      <a:pt x="1915" y="2830"/>
                      <a:pt x="1908" y="2801"/>
                      <a:pt x="1910" y="2783"/>
                    </a:cubicBezTo>
                    <a:cubicBezTo>
                      <a:pt x="1911" y="2773"/>
                      <a:pt x="1911" y="2762"/>
                      <a:pt x="1906" y="2754"/>
                    </a:cubicBezTo>
                    <a:cubicBezTo>
                      <a:pt x="1902" y="2747"/>
                      <a:pt x="1890" y="2736"/>
                      <a:pt x="1887" y="2750"/>
                    </a:cubicBezTo>
                    <a:cubicBezTo>
                      <a:pt x="1880" y="2748"/>
                      <a:pt x="1883" y="2739"/>
                      <a:pt x="1880" y="2733"/>
                    </a:cubicBezTo>
                    <a:cubicBezTo>
                      <a:pt x="1876" y="2725"/>
                      <a:pt x="1872" y="2725"/>
                      <a:pt x="1865" y="2721"/>
                    </a:cubicBezTo>
                    <a:cubicBezTo>
                      <a:pt x="1846" y="2709"/>
                      <a:pt x="1867" y="2696"/>
                      <a:pt x="1857" y="2683"/>
                    </a:cubicBezTo>
                    <a:cubicBezTo>
                      <a:pt x="1852" y="2678"/>
                      <a:pt x="1840" y="2682"/>
                      <a:pt x="1835" y="2675"/>
                    </a:cubicBezTo>
                    <a:cubicBezTo>
                      <a:pt x="1831" y="2668"/>
                      <a:pt x="1834" y="2664"/>
                      <a:pt x="1828" y="2658"/>
                    </a:cubicBezTo>
                    <a:cubicBezTo>
                      <a:pt x="1823" y="2653"/>
                      <a:pt x="1791" y="2643"/>
                      <a:pt x="1811" y="2632"/>
                    </a:cubicBezTo>
                    <a:cubicBezTo>
                      <a:pt x="1821" y="2639"/>
                      <a:pt x="1825" y="2648"/>
                      <a:pt x="1836" y="2653"/>
                    </a:cubicBezTo>
                    <a:cubicBezTo>
                      <a:pt x="1848" y="2659"/>
                      <a:pt x="1857" y="2665"/>
                      <a:pt x="1871" y="2664"/>
                    </a:cubicBezTo>
                    <a:cubicBezTo>
                      <a:pt x="1875" y="2645"/>
                      <a:pt x="1844" y="2629"/>
                      <a:pt x="1846" y="2607"/>
                    </a:cubicBezTo>
                    <a:cubicBezTo>
                      <a:pt x="1847" y="2596"/>
                      <a:pt x="1855" y="2590"/>
                      <a:pt x="1850" y="2579"/>
                    </a:cubicBezTo>
                    <a:cubicBezTo>
                      <a:pt x="1846" y="2567"/>
                      <a:pt x="1835" y="2561"/>
                      <a:pt x="1826" y="2552"/>
                    </a:cubicBezTo>
                    <a:cubicBezTo>
                      <a:pt x="1819" y="2544"/>
                      <a:pt x="1815" y="2532"/>
                      <a:pt x="1803" y="2528"/>
                    </a:cubicBezTo>
                    <a:cubicBezTo>
                      <a:pt x="1791" y="2524"/>
                      <a:pt x="1787" y="2529"/>
                      <a:pt x="1779" y="2517"/>
                    </a:cubicBezTo>
                    <a:cubicBezTo>
                      <a:pt x="1768" y="2500"/>
                      <a:pt x="1765" y="2478"/>
                      <a:pt x="1764" y="2457"/>
                    </a:cubicBezTo>
                    <a:cubicBezTo>
                      <a:pt x="1754" y="2453"/>
                      <a:pt x="1748" y="2472"/>
                      <a:pt x="1743" y="2455"/>
                    </a:cubicBezTo>
                    <a:cubicBezTo>
                      <a:pt x="1740" y="2445"/>
                      <a:pt x="1746" y="2431"/>
                      <a:pt x="1746" y="2421"/>
                    </a:cubicBezTo>
                    <a:cubicBezTo>
                      <a:pt x="1746" y="2408"/>
                      <a:pt x="1748" y="2405"/>
                      <a:pt x="1754" y="2395"/>
                    </a:cubicBezTo>
                    <a:cubicBezTo>
                      <a:pt x="1760" y="2385"/>
                      <a:pt x="1754" y="2377"/>
                      <a:pt x="1758" y="2368"/>
                    </a:cubicBezTo>
                    <a:cubicBezTo>
                      <a:pt x="1764" y="2353"/>
                      <a:pt x="1771" y="2366"/>
                      <a:pt x="1776" y="2373"/>
                    </a:cubicBezTo>
                    <a:cubicBezTo>
                      <a:pt x="1784" y="2385"/>
                      <a:pt x="1784" y="2383"/>
                      <a:pt x="1798" y="2385"/>
                    </a:cubicBezTo>
                    <a:cubicBezTo>
                      <a:pt x="1812" y="2387"/>
                      <a:pt x="1809" y="2391"/>
                      <a:pt x="1819" y="2400"/>
                    </a:cubicBezTo>
                    <a:cubicBezTo>
                      <a:pt x="1829" y="2408"/>
                      <a:pt x="1833" y="2408"/>
                      <a:pt x="1839" y="2420"/>
                    </a:cubicBezTo>
                    <a:cubicBezTo>
                      <a:pt x="1846" y="2434"/>
                      <a:pt x="1848" y="2435"/>
                      <a:pt x="1862" y="2439"/>
                    </a:cubicBezTo>
                    <a:cubicBezTo>
                      <a:pt x="1872" y="2441"/>
                      <a:pt x="1882" y="2449"/>
                      <a:pt x="1883" y="2460"/>
                    </a:cubicBezTo>
                    <a:cubicBezTo>
                      <a:pt x="1885" y="2468"/>
                      <a:pt x="1872" y="2487"/>
                      <a:pt x="1885" y="2485"/>
                    </a:cubicBezTo>
                    <a:cubicBezTo>
                      <a:pt x="1894" y="2485"/>
                      <a:pt x="1903" y="2465"/>
                      <a:pt x="1909" y="2459"/>
                    </a:cubicBezTo>
                    <a:cubicBezTo>
                      <a:pt x="1916" y="2451"/>
                      <a:pt x="1926" y="2450"/>
                      <a:pt x="1934" y="2445"/>
                    </a:cubicBezTo>
                    <a:cubicBezTo>
                      <a:pt x="1944" y="2440"/>
                      <a:pt x="1948" y="2432"/>
                      <a:pt x="1956" y="2425"/>
                    </a:cubicBezTo>
                    <a:cubicBezTo>
                      <a:pt x="1964" y="2418"/>
                      <a:pt x="1972" y="2417"/>
                      <a:pt x="1977" y="2407"/>
                    </a:cubicBezTo>
                    <a:cubicBezTo>
                      <a:pt x="1982" y="2397"/>
                      <a:pt x="1981" y="2387"/>
                      <a:pt x="1980" y="2376"/>
                    </a:cubicBezTo>
                    <a:cubicBezTo>
                      <a:pt x="1979" y="2364"/>
                      <a:pt x="1976" y="2353"/>
                      <a:pt x="1974" y="2342"/>
                    </a:cubicBezTo>
                    <a:cubicBezTo>
                      <a:pt x="1972" y="2328"/>
                      <a:pt x="1966" y="2325"/>
                      <a:pt x="1957" y="2314"/>
                    </a:cubicBezTo>
                    <a:cubicBezTo>
                      <a:pt x="1951" y="2306"/>
                      <a:pt x="1947" y="2295"/>
                      <a:pt x="1941" y="2288"/>
                    </a:cubicBezTo>
                    <a:cubicBezTo>
                      <a:pt x="1933" y="2279"/>
                      <a:pt x="1920" y="2275"/>
                      <a:pt x="1912" y="2266"/>
                    </a:cubicBezTo>
                    <a:cubicBezTo>
                      <a:pt x="1900" y="2253"/>
                      <a:pt x="1888" y="2228"/>
                      <a:pt x="1891" y="2210"/>
                    </a:cubicBezTo>
                    <a:cubicBezTo>
                      <a:pt x="1893" y="2199"/>
                      <a:pt x="1900" y="2196"/>
                      <a:pt x="1907" y="2188"/>
                    </a:cubicBezTo>
                    <a:cubicBezTo>
                      <a:pt x="1909" y="2186"/>
                      <a:pt x="1911" y="2183"/>
                      <a:pt x="1912" y="2181"/>
                    </a:cubicBezTo>
                    <a:cubicBezTo>
                      <a:pt x="1916" y="2175"/>
                      <a:pt x="1919" y="2168"/>
                      <a:pt x="1923" y="2162"/>
                    </a:cubicBezTo>
                    <a:cubicBezTo>
                      <a:pt x="1935" y="2145"/>
                      <a:pt x="1945" y="2140"/>
                      <a:pt x="1964" y="2149"/>
                    </a:cubicBezTo>
                    <a:cubicBezTo>
                      <a:pt x="1976" y="2155"/>
                      <a:pt x="1973" y="2157"/>
                      <a:pt x="1977" y="2170"/>
                    </a:cubicBezTo>
                    <a:cubicBezTo>
                      <a:pt x="1979" y="2178"/>
                      <a:pt x="1984" y="2186"/>
                      <a:pt x="1986" y="2194"/>
                    </a:cubicBezTo>
                    <a:cubicBezTo>
                      <a:pt x="1976" y="2197"/>
                      <a:pt x="1963" y="2192"/>
                      <a:pt x="1955" y="2202"/>
                    </a:cubicBezTo>
                    <a:cubicBezTo>
                      <a:pt x="1948" y="2210"/>
                      <a:pt x="1948" y="2221"/>
                      <a:pt x="1953" y="2230"/>
                    </a:cubicBezTo>
                    <a:cubicBezTo>
                      <a:pt x="1959" y="2240"/>
                      <a:pt x="1966" y="2248"/>
                      <a:pt x="1978" y="2243"/>
                    </a:cubicBezTo>
                    <a:cubicBezTo>
                      <a:pt x="1992" y="2238"/>
                      <a:pt x="1992" y="2230"/>
                      <a:pt x="1993" y="2219"/>
                    </a:cubicBezTo>
                    <a:cubicBezTo>
                      <a:pt x="1994" y="2214"/>
                      <a:pt x="1993" y="2213"/>
                      <a:pt x="1995" y="2208"/>
                    </a:cubicBezTo>
                    <a:cubicBezTo>
                      <a:pt x="1997" y="2203"/>
                      <a:pt x="2003" y="2204"/>
                      <a:pt x="2002" y="2198"/>
                    </a:cubicBezTo>
                    <a:cubicBezTo>
                      <a:pt x="2002" y="2188"/>
                      <a:pt x="1988" y="2184"/>
                      <a:pt x="1989" y="2171"/>
                    </a:cubicBezTo>
                    <a:cubicBezTo>
                      <a:pt x="1991" y="2144"/>
                      <a:pt x="2021" y="2155"/>
                      <a:pt x="2037" y="2151"/>
                    </a:cubicBezTo>
                    <a:cubicBezTo>
                      <a:pt x="2058" y="2148"/>
                      <a:pt x="2079" y="2138"/>
                      <a:pt x="2100" y="2135"/>
                    </a:cubicBezTo>
                    <a:cubicBezTo>
                      <a:pt x="2119" y="2133"/>
                      <a:pt x="2147" y="2140"/>
                      <a:pt x="2160" y="2124"/>
                    </a:cubicBezTo>
                    <a:cubicBezTo>
                      <a:pt x="2172" y="2110"/>
                      <a:pt x="2173" y="2086"/>
                      <a:pt x="2183" y="2071"/>
                    </a:cubicBezTo>
                    <a:cubicBezTo>
                      <a:pt x="2188" y="2061"/>
                      <a:pt x="2192" y="2052"/>
                      <a:pt x="2197" y="2041"/>
                    </a:cubicBezTo>
                    <a:cubicBezTo>
                      <a:pt x="2202" y="2030"/>
                      <a:pt x="2211" y="2023"/>
                      <a:pt x="2215" y="2011"/>
                    </a:cubicBezTo>
                    <a:cubicBezTo>
                      <a:pt x="2220" y="1996"/>
                      <a:pt x="2232" y="1959"/>
                      <a:pt x="2222" y="1945"/>
                    </a:cubicBezTo>
                    <a:cubicBezTo>
                      <a:pt x="2215" y="1935"/>
                      <a:pt x="2198" y="1944"/>
                      <a:pt x="2198" y="1931"/>
                    </a:cubicBezTo>
                    <a:cubicBezTo>
                      <a:pt x="2197" y="1922"/>
                      <a:pt x="2211" y="1913"/>
                      <a:pt x="2211" y="1903"/>
                    </a:cubicBezTo>
                    <a:cubicBezTo>
                      <a:pt x="2210" y="1903"/>
                      <a:pt x="2209" y="1902"/>
                      <a:pt x="2209" y="1902"/>
                    </a:cubicBezTo>
                    <a:cubicBezTo>
                      <a:pt x="2210" y="1885"/>
                      <a:pt x="2205" y="1889"/>
                      <a:pt x="2197" y="1877"/>
                    </a:cubicBezTo>
                    <a:cubicBezTo>
                      <a:pt x="2190" y="1868"/>
                      <a:pt x="2189" y="1852"/>
                      <a:pt x="2181" y="1844"/>
                    </a:cubicBezTo>
                    <a:cubicBezTo>
                      <a:pt x="2178" y="1840"/>
                      <a:pt x="2171" y="1839"/>
                      <a:pt x="2167" y="1835"/>
                    </a:cubicBezTo>
                    <a:cubicBezTo>
                      <a:pt x="2160" y="1828"/>
                      <a:pt x="2164" y="1826"/>
                      <a:pt x="2163" y="1818"/>
                    </a:cubicBezTo>
                    <a:cubicBezTo>
                      <a:pt x="2160" y="1804"/>
                      <a:pt x="2151" y="1799"/>
                      <a:pt x="2136" y="1798"/>
                    </a:cubicBezTo>
                    <a:cubicBezTo>
                      <a:pt x="2140" y="1792"/>
                      <a:pt x="2135" y="1789"/>
                      <a:pt x="2136" y="1785"/>
                    </a:cubicBezTo>
                    <a:cubicBezTo>
                      <a:pt x="2137" y="1781"/>
                      <a:pt x="2141" y="1776"/>
                      <a:pt x="2143" y="1773"/>
                    </a:cubicBezTo>
                    <a:cubicBezTo>
                      <a:pt x="2156" y="1754"/>
                      <a:pt x="2147" y="1744"/>
                      <a:pt x="2175" y="1746"/>
                    </a:cubicBezTo>
                    <a:cubicBezTo>
                      <a:pt x="2173" y="1732"/>
                      <a:pt x="2188" y="1736"/>
                      <a:pt x="2194" y="1727"/>
                    </a:cubicBezTo>
                    <a:cubicBezTo>
                      <a:pt x="2195" y="1725"/>
                      <a:pt x="2197" y="1714"/>
                      <a:pt x="2195" y="1711"/>
                    </a:cubicBezTo>
                    <a:cubicBezTo>
                      <a:pt x="2189" y="1704"/>
                      <a:pt x="2187" y="1712"/>
                      <a:pt x="2182" y="1713"/>
                    </a:cubicBezTo>
                    <a:cubicBezTo>
                      <a:pt x="2169" y="1715"/>
                      <a:pt x="2168" y="1710"/>
                      <a:pt x="2156" y="1706"/>
                    </a:cubicBezTo>
                    <a:cubicBezTo>
                      <a:pt x="2143" y="1701"/>
                      <a:pt x="2141" y="1707"/>
                      <a:pt x="2133" y="1717"/>
                    </a:cubicBezTo>
                    <a:cubicBezTo>
                      <a:pt x="2125" y="1726"/>
                      <a:pt x="2119" y="1729"/>
                      <a:pt x="2110" y="1718"/>
                    </a:cubicBezTo>
                    <a:cubicBezTo>
                      <a:pt x="2107" y="1714"/>
                      <a:pt x="2107" y="1709"/>
                      <a:pt x="2104" y="1706"/>
                    </a:cubicBezTo>
                    <a:cubicBezTo>
                      <a:pt x="2099" y="1703"/>
                      <a:pt x="2093" y="1704"/>
                      <a:pt x="2089" y="1701"/>
                    </a:cubicBezTo>
                    <a:cubicBezTo>
                      <a:pt x="2085" y="1697"/>
                      <a:pt x="2084" y="1692"/>
                      <a:pt x="2081" y="1689"/>
                    </a:cubicBezTo>
                    <a:cubicBezTo>
                      <a:pt x="2078" y="1686"/>
                      <a:pt x="2072" y="1684"/>
                      <a:pt x="2070" y="1681"/>
                    </a:cubicBezTo>
                    <a:cubicBezTo>
                      <a:pt x="2062" y="1666"/>
                      <a:pt x="2074" y="1666"/>
                      <a:pt x="2083" y="1662"/>
                    </a:cubicBezTo>
                    <a:cubicBezTo>
                      <a:pt x="2092" y="1658"/>
                      <a:pt x="2090" y="1656"/>
                      <a:pt x="2096" y="1650"/>
                    </a:cubicBezTo>
                    <a:cubicBezTo>
                      <a:pt x="2101" y="1644"/>
                      <a:pt x="2103" y="1643"/>
                      <a:pt x="2111" y="1639"/>
                    </a:cubicBezTo>
                    <a:cubicBezTo>
                      <a:pt x="2122" y="1632"/>
                      <a:pt x="2127" y="1614"/>
                      <a:pt x="2138" y="1609"/>
                    </a:cubicBezTo>
                    <a:cubicBezTo>
                      <a:pt x="2159" y="1598"/>
                      <a:pt x="2157" y="1624"/>
                      <a:pt x="2156" y="1635"/>
                    </a:cubicBezTo>
                    <a:cubicBezTo>
                      <a:pt x="2155" y="1649"/>
                      <a:pt x="2160" y="1666"/>
                      <a:pt x="2159" y="1678"/>
                    </a:cubicBezTo>
                    <a:cubicBezTo>
                      <a:pt x="2183" y="1666"/>
                      <a:pt x="2180" y="1633"/>
                      <a:pt x="2208" y="1632"/>
                    </a:cubicBezTo>
                    <a:cubicBezTo>
                      <a:pt x="2217" y="1632"/>
                      <a:pt x="2231" y="1629"/>
                      <a:pt x="2237" y="1634"/>
                    </a:cubicBezTo>
                    <a:cubicBezTo>
                      <a:pt x="2245" y="1641"/>
                      <a:pt x="2240" y="1657"/>
                      <a:pt x="2239" y="1666"/>
                    </a:cubicBezTo>
                    <a:cubicBezTo>
                      <a:pt x="2237" y="1679"/>
                      <a:pt x="2235" y="1682"/>
                      <a:pt x="2246" y="1690"/>
                    </a:cubicBezTo>
                    <a:cubicBezTo>
                      <a:pt x="2254" y="1696"/>
                      <a:pt x="2262" y="1698"/>
                      <a:pt x="2272" y="1699"/>
                    </a:cubicBezTo>
                    <a:cubicBezTo>
                      <a:pt x="2285" y="1701"/>
                      <a:pt x="2287" y="1701"/>
                      <a:pt x="2288" y="1717"/>
                    </a:cubicBezTo>
                    <a:cubicBezTo>
                      <a:pt x="2290" y="1728"/>
                      <a:pt x="2293" y="1734"/>
                      <a:pt x="2295" y="1744"/>
                    </a:cubicBezTo>
                    <a:cubicBezTo>
                      <a:pt x="2298" y="1754"/>
                      <a:pt x="2293" y="1764"/>
                      <a:pt x="2298" y="1774"/>
                    </a:cubicBezTo>
                    <a:cubicBezTo>
                      <a:pt x="2300" y="1778"/>
                      <a:pt x="2305" y="1780"/>
                      <a:pt x="2307" y="1784"/>
                    </a:cubicBezTo>
                    <a:cubicBezTo>
                      <a:pt x="2310" y="1789"/>
                      <a:pt x="2307" y="1797"/>
                      <a:pt x="2310" y="1801"/>
                    </a:cubicBezTo>
                    <a:cubicBezTo>
                      <a:pt x="2317" y="1815"/>
                      <a:pt x="2325" y="1805"/>
                      <a:pt x="2332" y="1798"/>
                    </a:cubicBezTo>
                    <a:cubicBezTo>
                      <a:pt x="2340" y="1790"/>
                      <a:pt x="2347" y="1791"/>
                      <a:pt x="2356" y="1785"/>
                    </a:cubicBezTo>
                    <a:cubicBezTo>
                      <a:pt x="2376" y="1770"/>
                      <a:pt x="2369" y="1742"/>
                      <a:pt x="2365" y="1722"/>
                    </a:cubicBezTo>
                    <a:cubicBezTo>
                      <a:pt x="2360" y="1699"/>
                      <a:pt x="2343" y="1694"/>
                      <a:pt x="2329" y="1678"/>
                    </a:cubicBezTo>
                    <a:cubicBezTo>
                      <a:pt x="2316" y="1664"/>
                      <a:pt x="2299" y="1651"/>
                      <a:pt x="2296" y="1632"/>
                    </a:cubicBezTo>
                    <a:cubicBezTo>
                      <a:pt x="2293" y="1605"/>
                      <a:pt x="2328" y="1609"/>
                      <a:pt x="2329" y="1582"/>
                    </a:cubicBezTo>
                    <a:cubicBezTo>
                      <a:pt x="2329" y="1559"/>
                      <a:pt x="2328" y="1543"/>
                      <a:pt x="2341" y="1523"/>
                    </a:cubicBezTo>
                    <a:cubicBezTo>
                      <a:pt x="2342" y="1523"/>
                      <a:pt x="2342" y="1523"/>
                      <a:pt x="2342" y="1523"/>
                    </a:cubicBezTo>
                    <a:cubicBezTo>
                      <a:pt x="2345" y="1518"/>
                      <a:pt x="2355" y="1503"/>
                      <a:pt x="2361" y="1503"/>
                    </a:cubicBezTo>
                    <a:cubicBezTo>
                      <a:pt x="2368" y="1502"/>
                      <a:pt x="2374" y="1514"/>
                      <a:pt x="2382" y="1515"/>
                    </a:cubicBezTo>
                    <a:cubicBezTo>
                      <a:pt x="2400" y="1517"/>
                      <a:pt x="2419" y="1491"/>
                      <a:pt x="2428" y="1477"/>
                    </a:cubicBezTo>
                    <a:cubicBezTo>
                      <a:pt x="2434" y="1468"/>
                      <a:pt x="2432" y="1461"/>
                      <a:pt x="2436" y="1451"/>
                    </a:cubicBezTo>
                    <a:cubicBezTo>
                      <a:pt x="2439" y="1441"/>
                      <a:pt x="2448" y="1433"/>
                      <a:pt x="2453" y="1424"/>
                    </a:cubicBezTo>
                    <a:cubicBezTo>
                      <a:pt x="2459" y="1414"/>
                      <a:pt x="2457" y="1405"/>
                      <a:pt x="2460" y="1394"/>
                    </a:cubicBezTo>
                    <a:cubicBezTo>
                      <a:pt x="2461" y="1385"/>
                      <a:pt x="2467" y="1376"/>
                      <a:pt x="2468" y="1366"/>
                    </a:cubicBezTo>
                    <a:cubicBezTo>
                      <a:pt x="2470" y="1345"/>
                      <a:pt x="2472" y="1332"/>
                      <a:pt x="2480" y="1313"/>
                    </a:cubicBezTo>
                    <a:cubicBezTo>
                      <a:pt x="2487" y="1296"/>
                      <a:pt x="2487" y="1265"/>
                      <a:pt x="2482" y="1246"/>
                    </a:cubicBezTo>
                    <a:cubicBezTo>
                      <a:pt x="2477" y="1225"/>
                      <a:pt x="2468" y="1206"/>
                      <a:pt x="2462" y="1186"/>
                    </a:cubicBezTo>
                    <a:cubicBezTo>
                      <a:pt x="2456" y="1166"/>
                      <a:pt x="2463" y="1141"/>
                      <a:pt x="2455" y="1123"/>
                    </a:cubicBezTo>
                    <a:cubicBezTo>
                      <a:pt x="2450" y="1113"/>
                      <a:pt x="2441" y="1112"/>
                      <a:pt x="2436" y="1103"/>
                    </a:cubicBezTo>
                    <a:cubicBezTo>
                      <a:pt x="2429" y="1092"/>
                      <a:pt x="2435" y="1088"/>
                      <a:pt x="2421" y="1080"/>
                    </a:cubicBezTo>
                    <a:cubicBezTo>
                      <a:pt x="2416" y="1077"/>
                      <a:pt x="2410" y="1077"/>
                      <a:pt x="2406" y="1074"/>
                    </a:cubicBezTo>
                    <a:cubicBezTo>
                      <a:pt x="2402" y="1070"/>
                      <a:pt x="2402" y="1066"/>
                      <a:pt x="2398" y="1063"/>
                    </a:cubicBezTo>
                    <a:cubicBezTo>
                      <a:pt x="2390" y="1056"/>
                      <a:pt x="2376" y="1050"/>
                      <a:pt x="2368" y="1058"/>
                    </a:cubicBezTo>
                    <a:cubicBezTo>
                      <a:pt x="2359" y="1068"/>
                      <a:pt x="2373" y="1080"/>
                      <a:pt x="2355" y="1083"/>
                    </a:cubicBezTo>
                    <a:cubicBezTo>
                      <a:pt x="2342" y="1084"/>
                      <a:pt x="2342" y="1070"/>
                      <a:pt x="2328" y="1068"/>
                    </a:cubicBezTo>
                    <a:cubicBezTo>
                      <a:pt x="2327" y="1071"/>
                      <a:pt x="2325" y="1074"/>
                      <a:pt x="2325" y="1077"/>
                    </a:cubicBezTo>
                    <a:cubicBezTo>
                      <a:pt x="2325" y="1060"/>
                      <a:pt x="2321" y="1050"/>
                      <a:pt x="2302" y="1048"/>
                    </a:cubicBezTo>
                    <a:cubicBezTo>
                      <a:pt x="2294" y="1047"/>
                      <a:pt x="2285" y="1053"/>
                      <a:pt x="2281" y="1043"/>
                    </a:cubicBezTo>
                    <a:cubicBezTo>
                      <a:pt x="2275" y="1031"/>
                      <a:pt x="2290" y="1026"/>
                      <a:pt x="2294" y="1018"/>
                    </a:cubicBezTo>
                    <a:cubicBezTo>
                      <a:pt x="2301" y="1007"/>
                      <a:pt x="2303" y="989"/>
                      <a:pt x="2305" y="976"/>
                    </a:cubicBezTo>
                    <a:cubicBezTo>
                      <a:pt x="2307" y="952"/>
                      <a:pt x="2315" y="930"/>
                      <a:pt x="2323" y="908"/>
                    </a:cubicBezTo>
                    <a:cubicBezTo>
                      <a:pt x="2324" y="904"/>
                      <a:pt x="2327" y="902"/>
                      <a:pt x="2329" y="897"/>
                    </a:cubicBezTo>
                    <a:cubicBezTo>
                      <a:pt x="2330" y="892"/>
                      <a:pt x="2328" y="885"/>
                      <a:pt x="2329" y="880"/>
                    </a:cubicBezTo>
                    <a:cubicBezTo>
                      <a:pt x="2330" y="863"/>
                      <a:pt x="2336" y="834"/>
                      <a:pt x="2345" y="820"/>
                    </a:cubicBezTo>
                    <a:cubicBezTo>
                      <a:pt x="2352" y="809"/>
                      <a:pt x="2358" y="810"/>
                      <a:pt x="2369" y="808"/>
                    </a:cubicBezTo>
                    <a:cubicBezTo>
                      <a:pt x="2379" y="805"/>
                      <a:pt x="2389" y="795"/>
                      <a:pt x="2400" y="796"/>
                    </a:cubicBezTo>
                    <a:cubicBezTo>
                      <a:pt x="2408" y="797"/>
                      <a:pt x="2421" y="808"/>
                      <a:pt x="2429" y="804"/>
                    </a:cubicBezTo>
                    <a:cubicBezTo>
                      <a:pt x="2434" y="801"/>
                      <a:pt x="2429" y="794"/>
                      <a:pt x="2434" y="792"/>
                    </a:cubicBezTo>
                    <a:cubicBezTo>
                      <a:pt x="2439" y="789"/>
                      <a:pt x="2447" y="793"/>
                      <a:pt x="2452" y="793"/>
                    </a:cubicBezTo>
                    <a:cubicBezTo>
                      <a:pt x="2463" y="792"/>
                      <a:pt x="2469" y="788"/>
                      <a:pt x="2481" y="789"/>
                    </a:cubicBezTo>
                    <a:cubicBezTo>
                      <a:pt x="2483" y="782"/>
                      <a:pt x="2482" y="774"/>
                      <a:pt x="2483" y="766"/>
                    </a:cubicBezTo>
                    <a:cubicBezTo>
                      <a:pt x="2493" y="762"/>
                      <a:pt x="2521" y="760"/>
                      <a:pt x="2532" y="764"/>
                    </a:cubicBezTo>
                    <a:cubicBezTo>
                      <a:pt x="2555" y="771"/>
                      <a:pt x="2531" y="806"/>
                      <a:pt x="2555" y="798"/>
                    </a:cubicBezTo>
                    <a:cubicBezTo>
                      <a:pt x="2562" y="795"/>
                      <a:pt x="2566" y="786"/>
                      <a:pt x="2572" y="782"/>
                    </a:cubicBezTo>
                    <a:cubicBezTo>
                      <a:pt x="2579" y="778"/>
                      <a:pt x="2588" y="778"/>
                      <a:pt x="2595" y="774"/>
                    </a:cubicBezTo>
                    <a:cubicBezTo>
                      <a:pt x="2601" y="770"/>
                      <a:pt x="2611" y="761"/>
                      <a:pt x="2606" y="753"/>
                    </a:cubicBezTo>
                    <a:cubicBezTo>
                      <a:pt x="2600" y="740"/>
                      <a:pt x="2583" y="760"/>
                      <a:pt x="2578" y="738"/>
                    </a:cubicBezTo>
                    <a:cubicBezTo>
                      <a:pt x="2575" y="725"/>
                      <a:pt x="2582" y="710"/>
                      <a:pt x="2583" y="697"/>
                    </a:cubicBezTo>
                    <a:cubicBezTo>
                      <a:pt x="2583" y="686"/>
                      <a:pt x="2589" y="676"/>
                      <a:pt x="2589" y="666"/>
                    </a:cubicBezTo>
                    <a:cubicBezTo>
                      <a:pt x="2590" y="655"/>
                      <a:pt x="2581" y="644"/>
                      <a:pt x="2587" y="634"/>
                    </a:cubicBezTo>
                    <a:cubicBezTo>
                      <a:pt x="2589" y="628"/>
                      <a:pt x="2593" y="628"/>
                      <a:pt x="2597" y="626"/>
                    </a:cubicBezTo>
                    <a:cubicBezTo>
                      <a:pt x="2600" y="625"/>
                      <a:pt x="2603" y="627"/>
                      <a:pt x="2605" y="626"/>
                    </a:cubicBezTo>
                    <a:cubicBezTo>
                      <a:pt x="2609" y="624"/>
                      <a:pt x="2610" y="620"/>
                      <a:pt x="2613" y="619"/>
                    </a:cubicBezTo>
                    <a:cubicBezTo>
                      <a:pt x="2619" y="617"/>
                      <a:pt x="2623" y="618"/>
                      <a:pt x="2628" y="616"/>
                    </a:cubicBezTo>
                    <a:cubicBezTo>
                      <a:pt x="2632" y="616"/>
                      <a:pt x="2640" y="611"/>
                      <a:pt x="2642" y="611"/>
                    </a:cubicBezTo>
                    <a:cubicBezTo>
                      <a:pt x="2662" y="610"/>
                      <a:pt x="2649" y="652"/>
                      <a:pt x="2668" y="662"/>
                    </a:cubicBezTo>
                    <a:cubicBezTo>
                      <a:pt x="2693" y="675"/>
                      <a:pt x="2680" y="617"/>
                      <a:pt x="2687" y="608"/>
                    </a:cubicBezTo>
                    <a:cubicBezTo>
                      <a:pt x="2694" y="597"/>
                      <a:pt x="2706" y="603"/>
                      <a:pt x="2702" y="586"/>
                    </a:cubicBezTo>
                    <a:cubicBezTo>
                      <a:pt x="2699" y="574"/>
                      <a:pt x="2682" y="566"/>
                      <a:pt x="2687" y="555"/>
                    </a:cubicBezTo>
                    <a:cubicBezTo>
                      <a:pt x="2691" y="547"/>
                      <a:pt x="2709" y="545"/>
                      <a:pt x="2716" y="548"/>
                    </a:cubicBezTo>
                    <a:cubicBezTo>
                      <a:pt x="2729" y="553"/>
                      <a:pt x="2722" y="564"/>
                      <a:pt x="2722" y="576"/>
                    </a:cubicBezTo>
                    <a:cubicBezTo>
                      <a:pt x="2721" y="586"/>
                      <a:pt x="2719" y="601"/>
                      <a:pt x="2724" y="610"/>
                    </a:cubicBezTo>
                    <a:cubicBezTo>
                      <a:pt x="2730" y="621"/>
                      <a:pt x="2743" y="620"/>
                      <a:pt x="2740" y="635"/>
                    </a:cubicBezTo>
                    <a:cubicBezTo>
                      <a:pt x="2738" y="645"/>
                      <a:pt x="2727" y="652"/>
                      <a:pt x="2723" y="662"/>
                    </a:cubicBezTo>
                    <a:cubicBezTo>
                      <a:pt x="2720" y="671"/>
                      <a:pt x="2721" y="685"/>
                      <a:pt x="2720" y="695"/>
                    </a:cubicBezTo>
                    <a:cubicBezTo>
                      <a:pt x="2719" y="718"/>
                      <a:pt x="2717" y="739"/>
                      <a:pt x="2715" y="762"/>
                    </a:cubicBezTo>
                    <a:cubicBezTo>
                      <a:pt x="2714" y="772"/>
                      <a:pt x="2712" y="786"/>
                      <a:pt x="2708" y="796"/>
                    </a:cubicBezTo>
                    <a:cubicBezTo>
                      <a:pt x="2703" y="807"/>
                      <a:pt x="2694" y="812"/>
                      <a:pt x="2690" y="824"/>
                    </a:cubicBezTo>
                    <a:cubicBezTo>
                      <a:pt x="2684" y="837"/>
                      <a:pt x="2689" y="837"/>
                      <a:pt x="2694" y="849"/>
                    </a:cubicBezTo>
                    <a:cubicBezTo>
                      <a:pt x="2698" y="861"/>
                      <a:pt x="2692" y="874"/>
                      <a:pt x="2691" y="886"/>
                    </a:cubicBezTo>
                    <a:cubicBezTo>
                      <a:pt x="2690" y="897"/>
                      <a:pt x="2689" y="912"/>
                      <a:pt x="2696" y="920"/>
                    </a:cubicBezTo>
                    <a:cubicBezTo>
                      <a:pt x="2705" y="931"/>
                      <a:pt x="2712" y="933"/>
                      <a:pt x="2717" y="948"/>
                    </a:cubicBezTo>
                    <a:cubicBezTo>
                      <a:pt x="2725" y="970"/>
                      <a:pt x="2732" y="992"/>
                      <a:pt x="2744" y="1012"/>
                    </a:cubicBezTo>
                    <a:cubicBezTo>
                      <a:pt x="2758" y="1037"/>
                      <a:pt x="2775" y="1061"/>
                      <a:pt x="2783" y="1088"/>
                    </a:cubicBezTo>
                    <a:cubicBezTo>
                      <a:pt x="2786" y="1098"/>
                      <a:pt x="2798" y="1146"/>
                      <a:pt x="2814" y="1137"/>
                    </a:cubicBezTo>
                    <a:cubicBezTo>
                      <a:pt x="2826" y="1130"/>
                      <a:pt x="2823" y="1083"/>
                      <a:pt x="2822" y="1071"/>
                    </a:cubicBezTo>
                    <a:cubicBezTo>
                      <a:pt x="2821" y="1061"/>
                      <a:pt x="2814" y="1048"/>
                      <a:pt x="2819" y="1038"/>
                    </a:cubicBezTo>
                    <a:cubicBezTo>
                      <a:pt x="2824" y="1029"/>
                      <a:pt x="2836" y="1026"/>
                      <a:pt x="2835" y="1013"/>
                    </a:cubicBezTo>
                    <a:cubicBezTo>
                      <a:pt x="2835" y="1004"/>
                      <a:pt x="2826" y="995"/>
                      <a:pt x="2825" y="984"/>
                    </a:cubicBezTo>
                    <a:cubicBezTo>
                      <a:pt x="2822" y="967"/>
                      <a:pt x="2828" y="969"/>
                      <a:pt x="2841" y="963"/>
                    </a:cubicBezTo>
                    <a:cubicBezTo>
                      <a:pt x="2869" y="950"/>
                      <a:pt x="2852" y="926"/>
                      <a:pt x="2839" y="908"/>
                    </a:cubicBezTo>
                    <a:cubicBezTo>
                      <a:pt x="2830" y="895"/>
                      <a:pt x="2832" y="853"/>
                      <a:pt x="2851" y="876"/>
                    </a:cubicBezTo>
                    <a:cubicBezTo>
                      <a:pt x="2855" y="858"/>
                      <a:pt x="2828" y="839"/>
                      <a:pt x="2823" y="824"/>
                    </a:cubicBezTo>
                    <a:cubicBezTo>
                      <a:pt x="2818" y="809"/>
                      <a:pt x="2821" y="772"/>
                      <a:pt x="2797" y="786"/>
                    </a:cubicBezTo>
                    <a:cubicBezTo>
                      <a:pt x="2794" y="807"/>
                      <a:pt x="2785" y="769"/>
                      <a:pt x="2784" y="765"/>
                    </a:cubicBezTo>
                    <a:cubicBezTo>
                      <a:pt x="2781" y="751"/>
                      <a:pt x="2779" y="740"/>
                      <a:pt x="2780" y="726"/>
                    </a:cubicBezTo>
                    <a:cubicBezTo>
                      <a:pt x="2782" y="714"/>
                      <a:pt x="2782" y="703"/>
                      <a:pt x="2780" y="692"/>
                    </a:cubicBezTo>
                    <a:cubicBezTo>
                      <a:pt x="2779" y="683"/>
                      <a:pt x="2778" y="665"/>
                      <a:pt x="2792" y="676"/>
                    </a:cubicBezTo>
                    <a:cubicBezTo>
                      <a:pt x="2798" y="670"/>
                      <a:pt x="2796" y="653"/>
                      <a:pt x="2804" y="648"/>
                    </a:cubicBezTo>
                    <a:cubicBezTo>
                      <a:pt x="2816" y="642"/>
                      <a:pt x="2816" y="662"/>
                      <a:pt x="2819" y="670"/>
                    </a:cubicBezTo>
                    <a:cubicBezTo>
                      <a:pt x="2826" y="685"/>
                      <a:pt x="2831" y="679"/>
                      <a:pt x="2833" y="663"/>
                    </a:cubicBezTo>
                    <a:cubicBezTo>
                      <a:pt x="2834" y="650"/>
                      <a:pt x="2830" y="636"/>
                      <a:pt x="2845" y="632"/>
                    </a:cubicBezTo>
                    <a:cubicBezTo>
                      <a:pt x="2860" y="628"/>
                      <a:pt x="2893" y="659"/>
                      <a:pt x="2903" y="651"/>
                    </a:cubicBezTo>
                    <a:cubicBezTo>
                      <a:pt x="2911" y="644"/>
                      <a:pt x="2899" y="626"/>
                      <a:pt x="2898" y="619"/>
                    </a:cubicBezTo>
                    <a:cubicBezTo>
                      <a:pt x="2895" y="606"/>
                      <a:pt x="2902" y="600"/>
                      <a:pt x="2909" y="588"/>
                    </a:cubicBezTo>
                    <a:cubicBezTo>
                      <a:pt x="2921" y="568"/>
                      <a:pt x="2927" y="547"/>
                      <a:pt x="2933" y="525"/>
                    </a:cubicBezTo>
                    <a:cubicBezTo>
                      <a:pt x="2936" y="514"/>
                      <a:pt x="2943" y="505"/>
                      <a:pt x="2951" y="496"/>
                    </a:cubicBezTo>
                    <a:cubicBezTo>
                      <a:pt x="2956" y="490"/>
                      <a:pt x="2960" y="476"/>
                      <a:pt x="2966" y="472"/>
                    </a:cubicBezTo>
                    <a:cubicBezTo>
                      <a:pt x="2975" y="464"/>
                      <a:pt x="3023" y="491"/>
                      <a:pt x="3013" y="455"/>
                    </a:cubicBezTo>
                    <a:cubicBezTo>
                      <a:pt x="3010" y="444"/>
                      <a:pt x="2996" y="439"/>
                      <a:pt x="2990" y="431"/>
                    </a:cubicBezTo>
                    <a:cubicBezTo>
                      <a:pt x="2983" y="422"/>
                      <a:pt x="2979" y="413"/>
                      <a:pt x="2969" y="406"/>
                    </a:cubicBezTo>
                    <a:cubicBezTo>
                      <a:pt x="2963" y="403"/>
                      <a:pt x="2957" y="401"/>
                      <a:pt x="2952" y="396"/>
                    </a:cubicBezTo>
                    <a:cubicBezTo>
                      <a:pt x="2944" y="388"/>
                      <a:pt x="2942" y="384"/>
                      <a:pt x="2930" y="379"/>
                    </a:cubicBezTo>
                    <a:cubicBezTo>
                      <a:pt x="2927" y="377"/>
                      <a:pt x="2923" y="378"/>
                      <a:pt x="2920" y="376"/>
                    </a:cubicBezTo>
                    <a:cubicBezTo>
                      <a:pt x="2917" y="373"/>
                      <a:pt x="2920" y="366"/>
                      <a:pt x="2917" y="364"/>
                    </a:cubicBezTo>
                    <a:cubicBezTo>
                      <a:pt x="2911" y="359"/>
                      <a:pt x="2901" y="365"/>
                      <a:pt x="2894" y="363"/>
                    </a:cubicBezTo>
                    <a:cubicBezTo>
                      <a:pt x="2894" y="347"/>
                      <a:pt x="2879" y="355"/>
                      <a:pt x="2867" y="350"/>
                    </a:cubicBezTo>
                    <a:cubicBezTo>
                      <a:pt x="2870" y="349"/>
                      <a:pt x="2872" y="346"/>
                      <a:pt x="2876" y="345"/>
                    </a:cubicBezTo>
                    <a:cubicBezTo>
                      <a:pt x="2877" y="344"/>
                      <a:pt x="2877" y="342"/>
                      <a:pt x="2877" y="341"/>
                    </a:cubicBezTo>
                    <a:cubicBezTo>
                      <a:pt x="2890" y="340"/>
                      <a:pt x="2899" y="351"/>
                      <a:pt x="2913" y="348"/>
                    </a:cubicBezTo>
                    <a:cubicBezTo>
                      <a:pt x="2927" y="344"/>
                      <a:pt x="2927" y="332"/>
                      <a:pt x="2924" y="320"/>
                    </a:cubicBezTo>
                    <a:cubicBezTo>
                      <a:pt x="2922" y="316"/>
                      <a:pt x="2918" y="309"/>
                      <a:pt x="2918" y="305"/>
                    </a:cubicBezTo>
                    <a:cubicBezTo>
                      <a:pt x="2919" y="295"/>
                      <a:pt x="2922" y="302"/>
                      <a:pt x="2928" y="295"/>
                    </a:cubicBezTo>
                    <a:cubicBezTo>
                      <a:pt x="2938" y="283"/>
                      <a:pt x="2934" y="257"/>
                      <a:pt x="2921" y="248"/>
                    </a:cubicBezTo>
                    <a:cubicBezTo>
                      <a:pt x="2911" y="241"/>
                      <a:pt x="2902" y="242"/>
                      <a:pt x="2905" y="226"/>
                    </a:cubicBezTo>
                    <a:cubicBezTo>
                      <a:pt x="2907" y="214"/>
                      <a:pt x="2917" y="209"/>
                      <a:pt x="2925" y="221"/>
                    </a:cubicBezTo>
                    <a:cubicBezTo>
                      <a:pt x="2930" y="230"/>
                      <a:pt x="2924" y="242"/>
                      <a:pt x="2935" y="249"/>
                    </a:cubicBezTo>
                    <a:cubicBezTo>
                      <a:pt x="2957" y="261"/>
                      <a:pt x="2969" y="229"/>
                      <a:pt x="2993" y="237"/>
                    </a:cubicBezTo>
                    <a:cubicBezTo>
                      <a:pt x="3010" y="243"/>
                      <a:pt x="3018" y="265"/>
                      <a:pt x="3036" y="271"/>
                    </a:cubicBezTo>
                    <a:cubicBezTo>
                      <a:pt x="3044" y="275"/>
                      <a:pt x="3091" y="276"/>
                      <a:pt x="3093" y="265"/>
                    </a:cubicBezTo>
                    <a:cubicBezTo>
                      <a:pt x="3094" y="260"/>
                      <a:pt x="3081" y="253"/>
                      <a:pt x="3077" y="247"/>
                    </a:cubicBezTo>
                    <a:close/>
                    <a:moveTo>
                      <a:pt x="1959" y="1296"/>
                    </a:moveTo>
                    <a:cubicBezTo>
                      <a:pt x="1954" y="1296"/>
                      <a:pt x="1949" y="1296"/>
                      <a:pt x="1944" y="1295"/>
                    </a:cubicBezTo>
                    <a:cubicBezTo>
                      <a:pt x="1949" y="1296"/>
                      <a:pt x="1954" y="1296"/>
                      <a:pt x="1959" y="1296"/>
                    </a:cubicBezTo>
                    <a:close/>
                    <a:moveTo>
                      <a:pt x="1108" y="1496"/>
                    </a:moveTo>
                    <a:cubicBezTo>
                      <a:pt x="1100" y="1494"/>
                      <a:pt x="1098" y="1492"/>
                      <a:pt x="1091" y="1492"/>
                    </a:cubicBezTo>
                    <a:cubicBezTo>
                      <a:pt x="1085" y="1492"/>
                      <a:pt x="1078" y="1492"/>
                      <a:pt x="1072" y="1492"/>
                    </a:cubicBezTo>
                    <a:cubicBezTo>
                      <a:pt x="1062" y="1491"/>
                      <a:pt x="1042" y="1494"/>
                      <a:pt x="1038" y="1505"/>
                    </a:cubicBezTo>
                    <a:cubicBezTo>
                      <a:pt x="1034" y="1518"/>
                      <a:pt x="1048" y="1523"/>
                      <a:pt x="1030" y="1532"/>
                    </a:cubicBezTo>
                    <a:cubicBezTo>
                      <a:pt x="1021" y="1528"/>
                      <a:pt x="1021" y="1528"/>
                      <a:pt x="1021" y="1528"/>
                    </a:cubicBezTo>
                    <a:cubicBezTo>
                      <a:pt x="993" y="1512"/>
                      <a:pt x="1031" y="1485"/>
                      <a:pt x="1051" y="1485"/>
                    </a:cubicBezTo>
                    <a:cubicBezTo>
                      <a:pt x="1065" y="1485"/>
                      <a:pt x="1079" y="1485"/>
                      <a:pt x="1093" y="1484"/>
                    </a:cubicBezTo>
                    <a:cubicBezTo>
                      <a:pt x="1106" y="1483"/>
                      <a:pt x="1122" y="1475"/>
                      <a:pt x="1135" y="1480"/>
                    </a:cubicBezTo>
                    <a:cubicBezTo>
                      <a:pt x="1133" y="1494"/>
                      <a:pt x="1120" y="1498"/>
                      <a:pt x="1108" y="1496"/>
                    </a:cubicBezTo>
                    <a:close/>
                    <a:moveTo>
                      <a:pt x="1167" y="1822"/>
                    </a:moveTo>
                    <a:cubicBezTo>
                      <a:pt x="1167" y="1822"/>
                      <a:pt x="1168" y="1823"/>
                      <a:pt x="1170" y="1823"/>
                    </a:cubicBezTo>
                    <a:cubicBezTo>
                      <a:pt x="1168" y="1823"/>
                      <a:pt x="1167" y="1822"/>
                      <a:pt x="1167" y="1822"/>
                    </a:cubicBezTo>
                    <a:close/>
                    <a:moveTo>
                      <a:pt x="1283" y="1384"/>
                    </a:moveTo>
                    <a:cubicBezTo>
                      <a:pt x="1282" y="1385"/>
                      <a:pt x="1282" y="1385"/>
                      <a:pt x="1281" y="1386"/>
                    </a:cubicBezTo>
                    <a:cubicBezTo>
                      <a:pt x="1282" y="1385"/>
                      <a:pt x="1282" y="1385"/>
                      <a:pt x="1283" y="1384"/>
                    </a:cubicBezTo>
                    <a:close/>
                    <a:moveTo>
                      <a:pt x="1257" y="1958"/>
                    </a:moveTo>
                    <a:cubicBezTo>
                      <a:pt x="1257" y="1958"/>
                      <a:pt x="1256" y="1957"/>
                      <a:pt x="1256" y="1957"/>
                    </a:cubicBezTo>
                    <a:cubicBezTo>
                      <a:pt x="1259" y="1960"/>
                      <a:pt x="1261" y="1962"/>
                      <a:pt x="1264" y="1964"/>
                    </a:cubicBezTo>
                    <a:cubicBezTo>
                      <a:pt x="1262" y="1962"/>
                      <a:pt x="1260" y="1960"/>
                      <a:pt x="1257" y="1958"/>
                    </a:cubicBezTo>
                    <a:close/>
                    <a:moveTo>
                      <a:pt x="1266" y="1965"/>
                    </a:moveTo>
                    <a:cubicBezTo>
                      <a:pt x="1266" y="1965"/>
                      <a:pt x="1265" y="1964"/>
                      <a:pt x="1265" y="1964"/>
                    </a:cubicBezTo>
                    <a:cubicBezTo>
                      <a:pt x="1265" y="1964"/>
                      <a:pt x="1266" y="1965"/>
                      <a:pt x="1266" y="1965"/>
                    </a:cubicBezTo>
                    <a:close/>
                    <a:moveTo>
                      <a:pt x="1269" y="1966"/>
                    </a:moveTo>
                    <a:cubicBezTo>
                      <a:pt x="1268" y="1966"/>
                      <a:pt x="1268" y="1966"/>
                      <a:pt x="1267" y="1965"/>
                    </a:cubicBezTo>
                    <a:cubicBezTo>
                      <a:pt x="1268" y="1966"/>
                      <a:pt x="1268" y="1966"/>
                      <a:pt x="1269" y="1966"/>
                    </a:cubicBezTo>
                    <a:close/>
                    <a:moveTo>
                      <a:pt x="1272" y="1967"/>
                    </a:moveTo>
                    <a:cubicBezTo>
                      <a:pt x="1271" y="1967"/>
                      <a:pt x="1270" y="1967"/>
                      <a:pt x="1270" y="1966"/>
                    </a:cubicBezTo>
                    <a:cubicBezTo>
                      <a:pt x="1270" y="1967"/>
                      <a:pt x="1271" y="1967"/>
                      <a:pt x="1272" y="1967"/>
                    </a:cubicBezTo>
                    <a:close/>
                    <a:moveTo>
                      <a:pt x="1279" y="1389"/>
                    </a:moveTo>
                    <a:cubicBezTo>
                      <a:pt x="1280" y="1388"/>
                      <a:pt x="1280" y="1387"/>
                      <a:pt x="1281" y="1386"/>
                    </a:cubicBezTo>
                    <a:cubicBezTo>
                      <a:pt x="1280" y="1387"/>
                      <a:pt x="1280" y="1388"/>
                      <a:pt x="1279" y="1389"/>
                    </a:cubicBezTo>
                    <a:close/>
                    <a:moveTo>
                      <a:pt x="1284" y="1383"/>
                    </a:moveTo>
                    <a:cubicBezTo>
                      <a:pt x="1284" y="1383"/>
                      <a:pt x="1285" y="1383"/>
                      <a:pt x="1285" y="1382"/>
                    </a:cubicBezTo>
                    <a:cubicBezTo>
                      <a:pt x="1285" y="1383"/>
                      <a:pt x="1284" y="1383"/>
                      <a:pt x="1284" y="1383"/>
                    </a:cubicBezTo>
                    <a:close/>
                    <a:moveTo>
                      <a:pt x="1286" y="1382"/>
                    </a:moveTo>
                    <a:cubicBezTo>
                      <a:pt x="1287" y="1382"/>
                      <a:pt x="1287" y="1382"/>
                      <a:pt x="1287" y="1382"/>
                    </a:cubicBezTo>
                    <a:cubicBezTo>
                      <a:pt x="1287" y="1382"/>
                      <a:pt x="1287" y="1382"/>
                      <a:pt x="1286" y="1382"/>
                    </a:cubicBezTo>
                    <a:close/>
                    <a:moveTo>
                      <a:pt x="1528" y="2016"/>
                    </a:moveTo>
                    <a:cubicBezTo>
                      <a:pt x="1529" y="2016"/>
                      <a:pt x="1529" y="2016"/>
                      <a:pt x="1529" y="2016"/>
                    </a:cubicBezTo>
                    <a:cubicBezTo>
                      <a:pt x="1529" y="2016"/>
                      <a:pt x="1529" y="2016"/>
                      <a:pt x="1528" y="2016"/>
                    </a:cubicBezTo>
                    <a:close/>
                    <a:moveTo>
                      <a:pt x="1532" y="2016"/>
                    </a:moveTo>
                    <a:cubicBezTo>
                      <a:pt x="1532" y="2016"/>
                      <a:pt x="1532" y="2016"/>
                      <a:pt x="1532" y="2016"/>
                    </a:cubicBezTo>
                    <a:cubicBezTo>
                      <a:pt x="1532" y="2016"/>
                      <a:pt x="1532" y="2016"/>
                      <a:pt x="1532" y="2016"/>
                    </a:cubicBezTo>
                    <a:close/>
                    <a:moveTo>
                      <a:pt x="1535" y="2016"/>
                    </a:moveTo>
                    <a:cubicBezTo>
                      <a:pt x="1536" y="2016"/>
                      <a:pt x="1536" y="2016"/>
                      <a:pt x="1537" y="2015"/>
                    </a:cubicBezTo>
                    <a:cubicBezTo>
                      <a:pt x="1536" y="2016"/>
                      <a:pt x="1536" y="2016"/>
                      <a:pt x="1535" y="2016"/>
                    </a:cubicBezTo>
                    <a:cubicBezTo>
                      <a:pt x="1535" y="2016"/>
                      <a:pt x="1535" y="2016"/>
                      <a:pt x="1535" y="2016"/>
                    </a:cubicBezTo>
                    <a:close/>
                    <a:moveTo>
                      <a:pt x="1501" y="2015"/>
                    </a:moveTo>
                    <a:cubicBezTo>
                      <a:pt x="1501" y="2015"/>
                      <a:pt x="1501" y="2015"/>
                      <a:pt x="1501" y="2015"/>
                    </a:cubicBezTo>
                    <a:cubicBezTo>
                      <a:pt x="1501" y="2015"/>
                      <a:pt x="1501" y="2015"/>
                      <a:pt x="1501" y="2015"/>
                    </a:cubicBezTo>
                    <a:close/>
                    <a:moveTo>
                      <a:pt x="1498" y="2015"/>
                    </a:moveTo>
                    <a:cubicBezTo>
                      <a:pt x="1498" y="2015"/>
                      <a:pt x="1497" y="2015"/>
                      <a:pt x="1497" y="2015"/>
                    </a:cubicBezTo>
                    <a:cubicBezTo>
                      <a:pt x="1497" y="2015"/>
                      <a:pt x="1498" y="2015"/>
                      <a:pt x="1498" y="2015"/>
                    </a:cubicBezTo>
                    <a:close/>
                    <a:moveTo>
                      <a:pt x="1495" y="2016"/>
                    </a:moveTo>
                    <a:cubicBezTo>
                      <a:pt x="1494" y="2016"/>
                      <a:pt x="1494" y="2016"/>
                      <a:pt x="1493" y="2016"/>
                    </a:cubicBezTo>
                    <a:cubicBezTo>
                      <a:pt x="1494" y="2016"/>
                      <a:pt x="1494" y="2016"/>
                      <a:pt x="1495" y="2016"/>
                    </a:cubicBezTo>
                    <a:close/>
                    <a:moveTo>
                      <a:pt x="1491" y="2016"/>
                    </a:moveTo>
                    <a:cubicBezTo>
                      <a:pt x="1491" y="2016"/>
                      <a:pt x="1490" y="2017"/>
                      <a:pt x="1490" y="2017"/>
                    </a:cubicBezTo>
                    <a:cubicBezTo>
                      <a:pt x="1490" y="2017"/>
                      <a:pt x="1491" y="2016"/>
                      <a:pt x="1491" y="2016"/>
                    </a:cubicBezTo>
                    <a:close/>
                    <a:moveTo>
                      <a:pt x="1321" y="1409"/>
                    </a:moveTo>
                    <a:cubicBezTo>
                      <a:pt x="1322" y="1409"/>
                      <a:pt x="1322" y="1409"/>
                      <a:pt x="1322" y="1409"/>
                    </a:cubicBezTo>
                    <a:cubicBezTo>
                      <a:pt x="1322" y="1409"/>
                      <a:pt x="1322" y="1409"/>
                      <a:pt x="1321" y="1409"/>
                    </a:cubicBezTo>
                    <a:close/>
                    <a:moveTo>
                      <a:pt x="1323" y="1411"/>
                    </a:moveTo>
                    <a:cubicBezTo>
                      <a:pt x="1323" y="1411"/>
                      <a:pt x="1324" y="1412"/>
                      <a:pt x="1324" y="1412"/>
                    </a:cubicBezTo>
                    <a:cubicBezTo>
                      <a:pt x="1324" y="1412"/>
                      <a:pt x="1323" y="1411"/>
                      <a:pt x="1323" y="1411"/>
                    </a:cubicBezTo>
                    <a:close/>
                    <a:moveTo>
                      <a:pt x="1325" y="1413"/>
                    </a:moveTo>
                    <a:cubicBezTo>
                      <a:pt x="1325" y="1413"/>
                      <a:pt x="1326" y="1414"/>
                      <a:pt x="1326" y="1414"/>
                    </a:cubicBezTo>
                    <a:cubicBezTo>
                      <a:pt x="1326" y="1414"/>
                      <a:pt x="1325" y="1413"/>
                      <a:pt x="1325" y="1413"/>
                    </a:cubicBezTo>
                    <a:close/>
                    <a:moveTo>
                      <a:pt x="1327" y="1415"/>
                    </a:moveTo>
                    <a:cubicBezTo>
                      <a:pt x="1327" y="1415"/>
                      <a:pt x="1328" y="1416"/>
                      <a:pt x="1328" y="1416"/>
                    </a:cubicBezTo>
                    <a:cubicBezTo>
                      <a:pt x="1328" y="1416"/>
                      <a:pt x="1327" y="1415"/>
                      <a:pt x="1327" y="1415"/>
                    </a:cubicBezTo>
                    <a:close/>
                    <a:moveTo>
                      <a:pt x="1329" y="1417"/>
                    </a:moveTo>
                    <a:cubicBezTo>
                      <a:pt x="1330" y="1417"/>
                      <a:pt x="1330" y="1417"/>
                      <a:pt x="1330" y="1417"/>
                    </a:cubicBezTo>
                    <a:cubicBezTo>
                      <a:pt x="1330" y="1417"/>
                      <a:pt x="1330" y="1417"/>
                      <a:pt x="1329" y="1417"/>
                    </a:cubicBezTo>
                    <a:close/>
                    <a:moveTo>
                      <a:pt x="1526" y="2016"/>
                    </a:moveTo>
                    <a:cubicBezTo>
                      <a:pt x="1526" y="2016"/>
                      <a:pt x="1526" y="2016"/>
                      <a:pt x="1526" y="2016"/>
                    </a:cubicBezTo>
                    <a:cubicBezTo>
                      <a:pt x="1526" y="2016"/>
                      <a:pt x="1526" y="2016"/>
                      <a:pt x="1526" y="2016"/>
                    </a:cubicBezTo>
                    <a:close/>
                    <a:moveTo>
                      <a:pt x="1538" y="2015"/>
                    </a:moveTo>
                    <a:cubicBezTo>
                      <a:pt x="1539" y="2015"/>
                      <a:pt x="1540" y="2015"/>
                      <a:pt x="1540" y="2014"/>
                    </a:cubicBezTo>
                    <a:cubicBezTo>
                      <a:pt x="1540" y="2015"/>
                      <a:pt x="1539" y="2015"/>
                      <a:pt x="1538" y="2015"/>
                    </a:cubicBezTo>
                    <a:close/>
                    <a:moveTo>
                      <a:pt x="1544" y="2013"/>
                    </a:moveTo>
                    <a:cubicBezTo>
                      <a:pt x="1543" y="2013"/>
                      <a:pt x="1542" y="2014"/>
                      <a:pt x="1541" y="2014"/>
                    </a:cubicBezTo>
                    <a:cubicBezTo>
                      <a:pt x="1542" y="2014"/>
                      <a:pt x="1543" y="2013"/>
                      <a:pt x="1544" y="2013"/>
                    </a:cubicBezTo>
                    <a:close/>
                    <a:moveTo>
                      <a:pt x="1627" y="1996"/>
                    </a:moveTo>
                    <a:cubicBezTo>
                      <a:pt x="1628" y="1996"/>
                      <a:pt x="1628" y="1997"/>
                      <a:pt x="1628" y="1997"/>
                    </a:cubicBezTo>
                    <a:cubicBezTo>
                      <a:pt x="1628" y="1997"/>
                      <a:pt x="1628" y="1996"/>
                      <a:pt x="1627" y="1996"/>
                    </a:cubicBezTo>
                    <a:close/>
                    <a:moveTo>
                      <a:pt x="1629" y="1998"/>
                    </a:moveTo>
                    <a:cubicBezTo>
                      <a:pt x="1629" y="1998"/>
                      <a:pt x="1629" y="1999"/>
                      <a:pt x="1630" y="1999"/>
                    </a:cubicBezTo>
                    <a:cubicBezTo>
                      <a:pt x="1629" y="1999"/>
                      <a:pt x="1629" y="1998"/>
                      <a:pt x="1629" y="1998"/>
                    </a:cubicBezTo>
                    <a:close/>
                    <a:moveTo>
                      <a:pt x="1643" y="2006"/>
                    </a:moveTo>
                    <a:cubicBezTo>
                      <a:pt x="1643" y="2006"/>
                      <a:pt x="1642" y="2005"/>
                      <a:pt x="1642" y="2005"/>
                    </a:cubicBezTo>
                    <a:cubicBezTo>
                      <a:pt x="1642" y="2005"/>
                      <a:pt x="1643" y="2006"/>
                      <a:pt x="1643" y="2006"/>
                    </a:cubicBezTo>
                    <a:close/>
                    <a:moveTo>
                      <a:pt x="1640" y="2005"/>
                    </a:moveTo>
                    <a:cubicBezTo>
                      <a:pt x="1640" y="2004"/>
                      <a:pt x="1639" y="2004"/>
                      <a:pt x="1639" y="2004"/>
                    </a:cubicBezTo>
                    <a:cubicBezTo>
                      <a:pt x="1639" y="2004"/>
                      <a:pt x="1640" y="2004"/>
                      <a:pt x="1640" y="2005"/>
                    </a:cubicBezTo>
                    <a:close/>
                    <a:moveTo>
                      <a:pt x="1637" y="2003"/>
                    </a:moveTo>
                    <a:cubicBezTo>
                      <a:pt x="1637" y="2003"/>
                      <a:pt x="1636" y="2003"/>
                      <a:pt x="1636" y="2003"/>
                    </a:cubicBezTo>
                    <a:cubicBezTo>
                      <a:pt x="1636" y="2003"/>
                      <a:pt x="1637" y="2003"/>
                      <a:pt x="1637" y="2003"/>
                    </a:cubicBezTo>
                    <a:close/>
                    <a:moveTo>
                      <a:pt x="1634" y="2002"/>
                    </a:moveTo>
                    <a:cubicBezTo>
                      <a:pt x="1634" y="2002"/>
                      <a:pt x="1634" y="2002"/>
                      <a:pt x="1633" y="2001"/>
                    </a:cubicBezTo>
                    <a:cubicBezTo>
                      <a:pt x="1634" y="2002"/>
                      <a:pt x="1634" y="2002"/>
                      <a:pt x="1634" y="2002"/>
                    </a:cubicBezTo>
                    <a:close/>
                    <a:moveTo>
                      <a:pt x="1632" y="2000"/>
                    </a:moveTo>
                    <a:cubicBezTo>
                      <a:pt x="1632" y="2000"/>
                      <a:pt x="1631" y="2000"/>
                      <a:pt x="1631" y="2000"/>
                    </a:cubicBezTo>
                    <a:cubicBezTo>
                      <a:pt x="1631" y="2000"/>
                      <a:pt x="1632" y="2000"/>
                      <a:pt x="1632" y="2000"/>
                    </a:cubicBezTo>
                    <a:close/>
                    <a:moveTo>
                      <a:pt x="1656" y="2010"/>
                    </a:moveTo>
                    <a:cubicBezTo>
                      <a:pt x="1656" y="2010"/>
                      <a:pt x="1655" y="2010"/>
                      <a:pt x="1655" y="2010"/>
                    </a:cubicBezTo>
                    <a:cubicBezTo>
                      <a:pt x="1655" y="2010"/>
                      <a:pt x="1656" y="2010"/>
                      <a:pt x="1656" y="2010"/>
                    </a:cubicBezTo>
                    <a:close/>
                    <a:moveTo>
                      <a:pt x="1653" y="2009"/>
                    </a:moveTo>
                    <a:cubicBezTo>
                      <a:pt x="1653" y="2009"/>
                      <a:pt x="1652" y="2009"/>
                      <a:pt x="1652" y="2009"/>
                    </a:cubicBezTo>
                    <a:cubicBezTo>
                      <a:pt x="1652" y="2009"/>
                      <a:pt x="1653" y="2009"/>
                      <a:pt x="1653" y="2009"/>
                    </a:cubicBezTo>
                    <a:close/>
                    <a:moveTo>
                      <a:pt x="1650" y="2008"/>
                    </a:moveTo>
                    <a:cubicBezTo>
                      <a:pt x="1649" y="2008"/>
                      <a:pt x="1649" y="2008"/>
                      <a:pt x="1648" y="2008"/>
                    </a:cubicBezTo>
                    <a:cubicBezTo>
                      <a:pt x="1649" y="2008"/>
                      <a:pt x="1649" y="2008"/>
                      <a:pt x="1650" y="2008"/>
                    </a:cubicBezTo>
                    <a:close/>
                    <a:moveTo>
                      <a:pt x="1646" y="2007"/>
                    </a:moveTo>
                    <a:cubicBezTo>
                      <a:pt x="1646" y="2007"/>
                      <a:pt x="1646" y="2007"/>
                      <a:pt x="1646" y="2007"/>
                    </a:cubicBezTo>
                    <a:cubicBezTo>
                      <a:pt x="1646" y="2007"/>
                      <a:pt x="1646" y="2007"/>
                      <a:pt x="1646" y="2007"/>
                    </a:cubicBezTo>
                    <a:cubicBezTo>
                      <a:pt x="1646" y="2007"/>
                      <a:pt x="1646" y="2007"/>
                      <a:pt x="1646" y="2007"/>
                    </a:cubicBezTo>
                    <a:close/>
                    <a:moveTo>
                      <a:pt x="1297" y="1382"/>
                    </a:moveTo>
                    <a:cubicBezTo>
                      <a:pt x="1298" y="1383"/>
                      <a:pt x="1298" y="1383"/>
                      <a:pt x="1299" y="1383"/>
                    </a:cubicBezTo>
                    <a:cubicBezTo>
                      <a:pt x="1298" y="1383"/>
                      <a:pt x="1298" y="1383"/>
                      <a:pt x="1297" y="1382"/>
                    </a:cubicBezTo>
                    <a:close/>
                    <a:moveTo>
                      <a:pt x="1292" y="1381"/>
                    </a:moveTo>
                    <a:cubicBezTo>
                      <a:pt x="1292" y="1381"/>
                      <a:pt x="1292" y="1381"/>
                      <a:pt x="1292" y="1381"/>
                    </a:cubicBezTo>
                    <a:cubicBezTo>
                      <a:pt x="1292" y="1381"/>
                      <a:pt x="1292" y="1381"/>
                      <a:pt x="1292" y="1381"/>
                    </a:cubicBezTo>
                    <a:cubicBezTo>
                      <a:pt x="1292" y="1381"/>
                      <a:pt x="1292" y="1381"/>
                      <a:pt x="1292" y="1381"/>
                    </a:cubicBezTo>
                    <a:close/>
                    <a:moveTo>
                      <a:pt x="1296" y="1382"/>
                    </a:moveTo>
                    <a:cubicBezTo>
                      <a:pt x="1295" y="1382"/>
                      <a:pt x="1295" y="1382"/>
                      <a:pt x="1295" y="1381"/>
                    </a:cubicBezTo>
                    <a:cubicBezTo>
                      <a:pt x="1295" y="1382"/>
                      <a:pt x="1295" y="1382"/>
                      <a:pt x="1296" y="1382"/>
                    </a:cubicBezTo>
                    <a:close/>
                    <a:moveTo>
                      <a:pt x="529" y="1352"/>
                    </a:moveTo>
                    <a:cubicBezTo>
                      <a:pt x="529" y="1352"/>
                      <a:pt x="529" y="1353"/>
                      <a:pt x="529" y="1354"/>
                    </a:cubicBezTo>
                    <a:cubicBezTo>
                      <a:pt x="529" y="1353"/>
                      <a:pt x="529" y="1352"/>
                      <a:pt x="529" y="1352"/>
                    </a:cubicBezTo>
                    <a:close/>
                    <a:moveTo>
                      <a:pt x="792" y="1558"/>
                    </a:moveTo>
                    <a:cubicBezTo>
                      <a:pt x="789" y="1568"/>
                      <a:pt x="784" y="1577"/>
                      <a:pt x="780" y="1587"/>
                    </a:cubicBezTo>
                    <a:cubicBezTo>
                      <a:pt x="777" y="1597"/>
                      <a:pt x="773" y="1606"/>
                      <a:pt x="758" y="1604"/>
                    </a:cubicBezTo>
                    <a:cubicBezTo>
                      <a:pt x="753" y="1604"/>
                      <a:pt x="753" y="1598"/>
                      <a:pt x="747" y="1598"/>
                    </a:cubicBezTo>
                    <a:cubicBezTo>
                      <a:pt x="741" y="1597"/>
                      <a:pt x="737" y="1603"/>
                      <a:pt x="732" y="1602"/>
                    </a:cubicBezTo>
                    <a:cubicBezTo>
                      <a:pt x="721" y="1599"/>
                      <a:pt x="722" y="1584"/>
                      <a:pt x="719" y="1576"/>
                    </a:cubicBezTo>
                    <a:cubicBezTo>
                      <a:pt x="715" y="1563"/>
                      <a:pt x="716" y="1562"/>
                      <a:pt x="719" y="1550"/>
                    </a:cubicBezTo>
                    <a:cubicBezTo>
                      <a:pt x="720" y="1544"/>
                      <a:pt x="718" y="1540"/>
                      <a:pt x="721" y="1535"/>
                    </a:cubicBezTo>
                    <a:cubicBezTo>
                      <a:pt x="725" y="1528"/>
                      <a:pt x="729" y="1530"/>
                      <a:pt x="732" y="1527"/>
                    </a:cubicBezTo>
                    <a:cubicBezTo>
                      <a:pt x="741" y="1519"/>
                      <a:pt x="746" y="1512"/>
                      <a:pt x="756" y="1505"/>
                    </a:cubicBezTo>
                    <a:cubicBezTo>
                      <a:pt x="762" y="1501"/>
                      <a:pt x="766" y="1494"/>
                      <a:pt x="774" y="1493"/>
                    </a:cubicBezTo>
                    <a:cubicBezTo>
                      <a:pt x="781" y="1493"/>
                      <a:pt x="792" y="1503"/>
                      <a:pt x="786" y="1508"/>
                    </a:cubicBezTo>
                    <a:cubicBezTo>
                      <a:pt x="780" y="1521"/>
                      <a:pt x="780" y="1521"/>
                      <a:pt x="780" y="1521"/>
                    </a:cubicBezTo>
                    <a:cubicBezTo>
                      <a:pt x="781" y="1527"/>
                      <a:pt x="780" y="1533"/>
                      <a:pt x="781" y="1539"/>
                    </a:cubicBezTo>
                    <a:cubicBezTo>
                      <a:pt x="790" y="1544"/>
                      <a:pt x="794" y="1547"/>
                      <a:pt x="792" y="1558"/>
                    </a:cubicBezTo>
                    <a:close/>
                    <a:moveTo>
                      <a:pt x="1172" y="1823"/>
                    </a:moveTo>
                    <a:cubicBezTo>
                      <a:pt x="1173" y="1824"/>
                      <a:pt x="1175" y="1824"/>
                      <a:pt x="1177" y="1825"/>
                    </a:cubicBezTo>
                    <a:cubicBezTo>
                      <a:pt x="1175" y="1824"/>
                      <a:pt x="1173" y="1824"/>
                      <a:pt x="1172" y="1823"/>
                    </a:cubicBezTo>
                    <a:close/>
                    <a:moveTo>
                      <a:pt x="1170" y="1823"/>
                    </a:moveTo>
                    <a:cubicBezTo>
                      <a:pt x="1170" y="1823"/>
                      <a:pt x="1171" y="1823"/>
                      <a:pt x="1172" y="1823"/>
                    </a:cubicBezTo>
                    <a:cubicBezTo>
                      <a:pt x="1171" y="1823"/>
                      <a:pt x="1170" y="1823"/>
                      <a:pt x="1170" y="1823"/>
                    </a:cubicBezTo>
                    <a:close/>
                    <a:moveTo>
                      <a:pt x="1177" y="1825"/>
                    </a:moveTo>
                    <a:cubicBezTo>
                      <a:pt x="1178" y="1825"/>
                      <a:pt x="1179" y="1826"/>
                      <a:pt x="1180" y="1826"/>
                    </a:cubicBezTo>
                    <a:cubicBezTo>
                      <a:pt x="1179" y="1826"/>
                      <a:pt x="1178" y="1825"/>
                      <a:pt x="1177" y="1825"/>
                    </a:cubicBezTo>
                    <a:close/>
                    <a:moveTo>
                      <a:pt x="1186" y="1828"/>
                    </a:moveTo>
                    <a:cubicBezTo>
                      <a:pt x="1187" y="1829"/>
                      <a:pt x="1187" y="1829"/>
                      <a:pt x="1187" y="1829"/>
                    </a:cubicBezTo>
                    <a:cubicBezTo>
                      <a:pt x="1187" y="1829"/>
                      <a:pt x="1187" y="1829"/>
                      <a:pt x="1186" y="1828"/>
                    </a:cubicBezTo>
                    <a:close/>
                    <a:moveTo>
                      <a:pt x="1180" y="1826"/>
                    </a:moveTo>
                    <a:cubicBezTo>
                      <a:pt x="1180" y="1826"/>
                      <a:pt x="1181" y="1826"/>
                      <a:pt x="1182" y="1827"/>
                    </a:cubicBezTo>
                    <a:cubicBezTo>
                      <a:pt x="1181" y="1826"/>
                      <a:pt x="1180" y="1826"/>
                      <a:pt x="1180" y="1826"/>
                    </a:cubicBezTo>
                    <a:close/>
                    <a:moveTo>
                      <a:pt x="1182" y="1827"/>
                    </a:moveTo>
                    <a:cubicBezTo>
                      <a:pt x="1183" y="1827"/>
                      <a:pt x="1184" y="1827"/>
                      <a:pt x="1184" y="1828"/>
                    </a:cubicBezTo>
                    <a:cubicBezTo>
                      <a:pt x="1184" y="1827"/>
                      <a:pt x="1183" y="1827"/>
                      <a:pt x="1182" y="1827"/>
                    </a:cubicBezTo>
                    <a:close/>
                    <a:moveTo>
                      <a:pt x="1184" y="1828"/>
                    </a:moveTo>
                    <a:cubicBezTo>
                      <a:pt x="1185" y="1828"/>
                      <a:pt x="1185" y="1828"/>
                      <a:pt x="1186" y="1828"/>
                    </a:cubicBezTo>
                    <a:cubicBezTo>
                      <a:pt x="1185" y="1828"/>
                      <a:pt x="1185" y="1828"/>
                      <a:pt x="1184" y="1828"/>
                    </a:cubicBezTo>
                    <a:close/>
                    <a:moveTo>
                      <a:pt x="1658" y="2011"/>
                    </a:moveTo>
                    <a:cubicBezTo>
                      <a:pt x="1658" y="2011"/>
                      <a:pt x="1658" y="2011"/>
                      <a:pt x="1659" y="2011"/>
                    </a:cubicBezTo>
                    <a:cubicBezTo>
                      <a:pt x="1658" y="2011"/>
                      <a:pt x="1658" y="2011"/>
                      <a:pt x="1658" y="2011"/>
                    </a:cubicBezTo>
                    <a:close/>
                    <a:moveTo>
                      <a:pt x="1660" y="2012"/>
                    </a:moveTo>
                    <a:cubicBezTo>
                      <a:pt x="1661" y="2012"/>
                      <a:pt x="1661" y="2012"/>
                      <a:pt x="1661" y="2012"/>
                    </a:cubicBezTo>
                    <a:cubicBezTo>
                      <a:pt x="1661" y="2012"/>
                      <a:pt x="1661" y="2012"/>
                      <a:pt x="1660" y="2012"/>
                    </a:cubicBezTo>
                    <a:close/>
                    <a:moveTo>
                      <a:pt x="1663" y="2013"/>
                    </a:moveTo>
                    <a:cubicBezTo>
                      <a:pt x="1663" y="2013"/>
                      <a:pt x="1663" y="2013"/>
                      <a:pt x="1663" y="2014"/>
                    </a:cubicBezTo>
                    <a:cubicBezTo>
                      <a:pt x="1663" y="2013"/>
                      <a:pt x="1663" y="2013"/>
                      <a:pt x="1663" y="20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618957" y="1335627"/>
              <a:ext cx="1208974" cy="1423674"/>
              <a:chOff x="2228851" y="1957388"/>
              <a:chExt cx="750888" cy="884237"/>
            </a:xfrm>
            <a:grpFill/>
          </p:grpSpPr>
          <p:sp>
            <p:nvSpPr>
              <p:cNvPr id="27" name="Freeform 70"/>
              <p:cNvSpPr>
                <a:spLocks/>
              </p:cNvSpPr>
              <p:nvPr/>
            </p:nvSpPr>
            <p:spPr bwMode="auto">
              <a:xfrm>
                <a:off x="2438401" y="2755900"/>
                <a:ext cx="1588" cy="1588"/>
              </a:xfrm>
              <a:custGeom>
                <a:avLst/>
                <a:gdLst>
                  <a:gd name="T0" fmla="*/ 0 w 4"/>
                  <a:gd name="T1" fmla="*/ 1 h 3"/>
                  <a:gd name="T2" fmla="*/ 3 w 4"/>
                  <a:gd name="T3" fmla="*/ 3 h 3"/>
                  <a:gd name="T4" fmla="*/ 4 w 4"/>
                  <a:gd name="T5" fmla="*/ 3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0"/>
                      <a:pt x="2" y="2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28" name="Freeform 112"/>
              <p:cNvSpPr>
                <a:spLocks/>
              </p:cNvSpPr>
              <p:nvPr/>
            </p:nvSpPr>
            <p:spPr bwMode="auto">
              <a:xfrm>
                <a:off x="2752726" y="2671763"/>
                <a:ext cx="3175" cy="1588"/>
              </a:xfrm>
              <a:custGeom>
                <a:avLst/>
                <a:gdLst>
                  <a:gd name="T0" fmla="*/ 2 w 7"/>
                  <a:gd name="T1" fmla="*/ 1 h 4"/>
                  <a:gd name="T2" fmla="*/ 0 w 7"/>
                  <a:gd name="T3" fmla="*/ 4 h 4"/>
                  <a:gd name="T4" fmla="*/ 7 w 7"/>
                  <a:gd name="T5" fmla="*/ 0 h 4"/>
                  <a:gd name="T6" fmla="*/ 2 w 7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2" y="1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3"/>
                      <a:pt x="4" y="1"/>
                      <a:pt x="7" y="0"/>
                    </a:cubicBezTo>
                    <a:cubicBezTo>
                      <a:pt x="5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29" name="Freeform 113"/>
              <p:cNvSpPr>
                <a:spLocks/>
              </p:cNvSpPr>
              <p:nvPr/>
            </p:nvSpPr>
            <p:spPr bwMode="auto">
              <a:xfrm>
                <a:off x="2763838" y="2667000"/>
                <a:ext cx="1588" cy="1588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32" name="Freeform 114"/>
              <p:cNvSpPr>
                <a:spLocks/>
              </p:cNvSpPr>
              <p:nvPr/>
            </p:nvSpPr>
            <p:spPr bwMode="auto">
              <a:xfrm>
                <a:off x="2757488" y="2678113"/>
                <a:ext cx="1588" cy="3175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4 h 4"/>
                  <a:gd name="T4" fmla="*/ 2 w 2"/>
                  <a:gd name="T5" fmla="*/ 3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33" name="Freeform 115"/>
              <p:cNvSpPr>
                <a:spLocks/>
              </p:cNvSpPr>
              <p:nvPr/>
            </p:nvSpPr>
            <p:spPr bwMode="auto">
              <a:xfrm>
                <a:off x="2860676" y="2714625"/>
                <a:ext cx="3175" cy="9525"/>
              </a:xfrm>
              <a:custGeom>
                <a:avLst/>
                <a:gdLst>
                  <a:gd name="T0" fmla="*/ 0 w 7"/>
                  <a:gd name="T1" fmla="*/ 0 h 18"/>
                  <a:gd name="T2" fmla="*/ 1 w 7"/>
                  <a:gd name="T3" fmla="*/ 7 h 18"/>
                  <a:gd name="T4" fmla="*/ 7 w 7"/>
                  <a:gd name="T5" fmla="*/ 18 h 18"/>
                  <a:gd name="T6" fmla="*/ 3 w 7"/>
                  <a:gd name="T7" fmla="*/ 8 h 18"/>
                  <a:gd name="T8" fmla="*/ 0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cubicBezTo>
                      <a:pt x="1" y="2"/>
                      <a:pt x="1" y="4"/>
                      <a:pt x="1" y="7"/>
                    </a:cubicBezTo>
                    <a:cubicBezTo>
                      <a:pt x="3" y="13"/>
                      <a:pt x="4" y="15"/>
                      <a:pt x="7" y="18"/>
                    </a:cubicBezTo>
                    <a:cubicBezTo>
                      <a:pt x="5" y="15"/>
                      <a:pt x="4" y="11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35" name="Freeform 116"/>
              <p:cNvSpPr>
                <a:spLocks/>
              </p:cNvSpPr>
              <p:nvPr/>
            </p:nvSpPr>
            <p:spPr bwMode="auto">
              <a:xfrm>
                <a:off x="2751138" y="2686050"/>
                <a:ext cx="1588" cy="6350"/>
              </a:xfrm>
              <a:custGeom>
                <a:avLst/>
                <a:gdLst>
                  <a:gd name="T0" fmla="*/ 4 w 4"/>
                  <a:gd name="T1" fmla="*/ 0 h 12"/>
                  <a:gd name="T2" fmla="*/ 0 w 4"/>
                  <a:gd name="T3" fmla="*/ 12 h 12"/>
                  <a:gd name="T4" fmla="*/ 0 w 4"/>
                  <a:gd name="T5" fmla="*/ 12 h 12"/>
                  <a:gd name="T6" fmla="*/ 4 w 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1" y="4"/>
                      <a:pt x="3" y="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8"/>
                      <a:pt x="2" y="4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36" name="Freeform 117"/>
              <p:cNvSpPr>
                <a:spLocks/>
              </p:cNvSpPr>
              <p:nvPr/>
            </p:nvSpPr>
            <p:spPr bwMode="auto">
              <a:xfrm>
                <a:off x="2852738" y="2681288"/>
                <a:ext cx="12700" cy="23813"/>
              </a:xfrm>
              <a:custGeom>
                <a:avLst/>
                <a:gdLst>
                  <a:gd name="T0" fmla="*/ 25 w 25"/>
                  <a:gd name="T1" fmla="*/ 0 h 47"/>
                  <a:gd name="T2" fmla="*/ 17 w 25"/>
                  <a:gd name="T3" fmla="*/ 6 h 47"/>
                  <a:gd name="T4" fmla="*/ 4 w 25"/>
                  <a:gd name="T5" fmla="*/ 31 h 47"/>
                  <a:gd name="T6" fmla="*/ 7 w 25"/>
                  <a:gd name="T7" fmla="*/ 47 h 47"/>
                  <a:gd name="T8" fmla="*/ 25 w 25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7">
                    <a:moveTo>
                      <a:pt x="25" y="0"/>
                    </a:moveTo>
                    <a:cubicBezTo>
                      <a:pt x="22" y="1"/>
                      <a:pt x="19" y="3"/>
                      <a:pt x="17" y="6"/>
                    </a:cubicBezTo>
                    <a:cubicBezTo>
                      <a:pt x="13" y="11"/>
                      <a:pt x="6" y="24"/>
                      <a:pt x="4" y="31"/>
                    </a:cubicBezTo>
                    <a:cubicBezTo>
                      <a:pt x="0" y="40"/>
                      <a:pt x="3" y="42"/>
                      <a:pt x="7" y="47"/>
                    </a:cubicBezTo>
                    <a:cubicBezTo>
                      <a:pt x="2" y="30"/>
                      <a:pt x="11" y="10"/>
                      <a:pt x="2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37" name="Freeform 118"/>
              <p:cNvSpPr>
                <a:spLocks/>
              </p:cNvSpPr>
              <p:nvPr/>
            </p:nvSpPr>
            <p:spPr bwMode="auto">
              <a:xfrm>
                <a:off x="2755901" y="2668588"/>
                <a:ext cx="7938" cy="3175"/>
              </a:xfrm>
              <a:custGeom>
                <a:avLst/>
                <a:gdLst>
                  <a:gd name="T0" fmla="*/ 17 w 17"/>
                  <a:gd name="T1" fmla="*/ 0 h 7"/>
                  <a:gd name="T2" fmla="*/ 0 w 17"/>
                  <a:gd name="T3" fmla="*/ 7 h 7"/>
                  <a:gd name="T4" fmla="*/ 7 w 17"/>
                  <a:gd name="T5" fmla="*/ 5 h 7"/>
                  <a:gd name="T6" fmla="*/ 17 w 1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7">
                    <a:moveTo>
                      <a:pt x="17" y="0"/>
                    </a:moveTo>
                    <a:cubicBezTo>
                      <a:pt x="12" y="2"/>
                      <a:pt x="5" y="4"/>
                      <a:pt x="0" y="7"/>
                    </a:cubicBezTo>
                    <a:cubicBezTo>
                      <a:pt x="3" y="6"/>
                      <a:pt x="6" y="6"/>
                      <a:pt x="7" y="5"/>
                    </a:cubicBezTo>
                    <a:cubicBezTo>
                      <a:pt x="11" y="4"/>
                      <a:pt x="14" y="3"/>
                      <a:pt x="1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39" name="Freeform 119"/>
              <p:cNvSpPr>
                <a:spLocks/>
              </p:cNvSpPr>
              <p:nvPr/>
            </p:nvSpPr>
            <p:spPr bwMode="auto">
              <a:xfrm>
                <a:off x="2751138" y="2673350"/>
                <a:ext cx="6350" cy="4763"/>
              </a:xfrm>
              <a:custGeom>
                <a:avLst/>
                <a:gdLst>
                  <a:gd name="T0" fmla="*/ 3 w 15"/>
                  <a:gd name="T1" fmla="*/ 0 h 11"/>
                  <a:gd name="T2" fmla="*/ 0 w 15"/>
                  <a:gd name="T3" fmla="*/ 6 h 11"/>
                  <a:gd name="T4" fmla="*/ 15 w 15"/>
                  <a:gd name="T5" fmla="*/ 11 h 11"/>
                  <a:gd name="T6" fmla="*/ 3 w 1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">
                    <a:moveTo>
                      <a:pt x="3" y="0"/>
                    </a:moveTo>
                    <a:cubicBezTo>
                      <a:pt x="2" y="2"/>
                      <a:pt x="0" y="4"/>
                      <a:pt x="0" y="6"/>
                    </a:cubicBezTo>
                    <a:cubicBezTo>
                      <a:pt x="5" y="7"/>
                      <a:pt x="12" y="7"/>
                      <a:pt x="15" y="11"/>
                    </a:cubicBezTo>
                    <a:cubicBezTo>
                      <a:pt x="13" y="7"/>
                      <a:pt x="4" y="4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40" name="Freeform 120"/>
              <p:cNvSpPr>
                <a:spLocks/>
              </p:cNvSpPr>
              <p:nvPr/>
            </p:nvSpPr>
            <p:spPr bwMode="auto">
              <a:xfrm>
                <a:off x="2855913" y="2705100"/>
                <a:ext cx="4763" cy="9525"/>
              </a:xfrm>
              <a:custGeom>
                <a:avLst/>
                <a:gdLst>
                  <a:gd name="T0" fmla="*/ 0 w 9"/>
                  <a:gd name="T1" fmla="*/ 0 h 21"/>
                  <a:gd name="T2" fmla="*/ 0 w 9"/>
                  <a:gd name="T3" fmla="*/ 1 h 21"/>
                  <a:gd name="T4" fmla="*/ 9 w 9"/>
                  <a:gd name="T5" fmla="*/ 21 h 21"/>
                  <a:gd name="T6" fmla="*/ 3 w 9"/>
                  <a:gd name="T7" fmla="*/ 4 h 21"/>
                  <a:gd name="T8" fmla="*/ 0 w 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6" y="14"/>
                      <a:pt x="9" y="21"/>
                    </a:cubicBezTo>
                    <a:cubicBezTo>
                      <a:pt x="8" y="15"/>
                      <a:pt x="7" y="10"/>
                      <a:pt x="3" y="4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42" name="Freeform 121"/>
              <p:cNvSpPr>
                <a:spLocks/>
              </p:cNvSpPr>
              <p:nvPr/>
            </p:nvSpPr>
            <p:spPr bwMode="auto">
              <a:xfrm>
                <a:off x="2752726" y="2681288"/>
                <a:ext cx="6350" cy="4763"/>
              </a:xfrm>
              <a:custGeom>
                <a:avLst/>
                <a:gdLst>
                  <a:gd name="T0" fmla="*/ 11 w 11"/>
                  <a:gd name="T1" fmla="*/ 0 h 10"/>
                  <a:gd name="T2" fmla="*/ 11 w 11"/>
                  <a:gd name="T3" fmla="*/ 0 h 10"/>
                  <a:gd name="T4" fmla="*/ 0 w 11"/>
                  <a:gd name="T5" fmla="*/ 8 h 10"/>
                  <a:gd name="T6" fmla="*/ 0 w 11"/>
                  <a:gd name="T7" fmla="*/ 10 h 10"/>
                  <a:gd name="T8" fmla="*/ 0 w 11"/>
                  <a:gd name="T9" fmla="*/ 10 h 10"/>
                  <a:gd name="T10" fmla="*/ 11 w 1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7" y="2"/>
                      <a:pt x="3" y="4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5"/>
                      <a:pt x="9" y="5"/>
                      <a:pt x="1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44" name="Freeform 123"/>
              <p:cNvSpPr>
                <a:spLocks/>
              </p:cNvSpPr>
              <p:nvPr/>
            </p:nvSpPr>
            <p:spPr bwMode="auto">
              <a:xfrm>
                <a:off x="2478088" y="1957388"/>
                <a:ext cx="74613" cy="50800"/>
              </a:xfrm>
              <a:custGeom>
                <a:avLst/>
                <a:gdLst>
                  <a:gd name="T0" fmla="*/ 31 w 153"/>
                  <a:gd name="T1" fmla="*/ 61 h 103"/>
                  <a:gd name="T2" fmla="*/ 29 w 153"/>
                  <a:gd name="T3" fmla="*/ 78 h 103"/>
                  <a:gd name="T4" fmla="*/ 55 w 153"/>
                  <a:gd name="T5" fmla="*/ 88 h 103"/>
                  <a:gd name="T6" fmla="*/ 86 w 153"/>
                  <a:gd name="T7" fmla="*/ 97 h 103"/>
                  <a:gd name="T8" fmla="*/ 111 w 153"/>
                  <a:gd name="T9" fmla="*/ 91 h 103"/>
                  <a:gd name="T10" fmla="*/ 132 w 153"/>
                  <a:gd name="T11" fmla="*/ 67 h 103"/>
                  <a:gd name="T12" fmla="*/ 130 w 153"/>
                  <a:gd name="T13" fmla="*/ 50 h 103"/>
                  <a:gd name="T14" fmla="*/ 141 w 153"/>
                  <a:gd name="T15" fmla="*/ 40 h 103"/>
                  <a:gd name="T16" fmla="*/ 130 w 153"/>
                  <a:gd name="T17" fmla="*/ 21 h 103"/>
                  <a:gd name="T18" fmla="*/ 117 w 153"/>
                  <a:gd name="T19" fmla="*/ 18 h 103"/>
                  <a:gd name="T20" fmla="*/ 106 w 153"/>
                  <a:gd name="T21" fmla="*/ 9 h 103"/>
                  <a:gd name="T22" fmla="*/ 85 w 153"/>
                  <a:gd name="T23" fmla="*/ 26 h 103"/>
                  <a:gd name="T24" fmla="*/ 75 w 153"/>
                  <a:gd name="T25" fmla="*/ 11 h 103"/>
                  <a:gd name="T26" fmla="*/ 65 w 153"/>
                  <a:gd name="T27" fmla="*/ 2 h 103"/>
                  <a:gd name="T28" fmla="*/ 64 w 153"/>
                  <a:gd name="T29" fmla="*/ 34 h 103"/>
                  <a:gd name="T30" fmla="*/ 43 w 153"/>
                  <a:gd name="T31" fmla="*/ 29 h 103"/>
                  <a:gd name="T32" fmla="*/ 30 w 153"/>
                  <a:gd name="T33" fmla="*/ 3 h 103"/>
                  <a:gd name="T34" fmla="*/ 23 w 153"/>
                  <a:gd name="T35" fmla="*/ 1 h 103"/>
                  <a:gd name="T36" fmla="*/ 12 w 153"/>
                  <a:gd name="T37" fmla="*/ 2 h 103"/>
                  <a:gd name="T38" fmla="*/ 20 w 153"/>
                  <a:gd name="T39" fmla="*/ 7 h 103"/>
                  <a:gd name="T40" fmla="*/ 0 w 153"/>
                  <a:gd name="T41" fmla="*/ 25 h 103"/>
                  <a:gd name="T42" fmla="*/ 7 w 153"/>
                  <a:gd name="T43" fmla="*/ 61 h 103"/>
                  <a:gd name="T44" fmla="*/ 31 w 153"/>
                  <a:gd name="T45" fmla="*/ 6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03">
                    <a:moveTo>
                      <a:pt x="31" y="61"/>
                    </a:moveTo>
                    <a:cubicBezTo>
                      <a:pt x="40" y="68"/>
                      <a:pt x="26" y="68"/>
                      <a:pt x="29" y="78"/>
                    </a:cubicBezTo>
                    <a:cubicBezTo>
                      <a:pt x="31" y="88"/>
                      <a:pt x="47" y="88"/>
                      <a:pt x="55" y="88"/>
                    </a:cubicBezTo>
                    <a:cubicBezTo>
                      <a:pt x="70" y="88"/>
                      <a:pt x="72" y="92"/>
                      <a:pt x="86" y="97"/>
                    </a:cubicBezTo>
                    <a:cubicBezTo>
                      <a:pt x="98" y="103"/>
                      <a:pt x="103" y="98"/>
                      <a:pt x="111" y="91"/>
                    </a:cubicBezTo>
                    <a:cubicBezTo>
                      <a:pt x="118" y="85"/>
                      <a:pt x="130" y="76"/>
                      <a:pt x="132" y="67"/>
                    </a:cubicBezTo>
                    <a:cubicBezTo>
                      <a:pt x="134" y="62"/>
                      <a:pt x="128" y="56"/>
                      <a:pt x="130" y="50"/>
                    </a:cubicBezTo>
                    <a:cubicBezTo>
                      <a:pt x="132" y="42"/>
                      <a:pt x="136" y="46"/>
                      <a:pt x="141" y="40"/>
                    </a:cubicBezTo>
                    <a:cubicBezTo>
                      <a:pt x="153" y="27"/>
                      <a:pt x="145" y="23"/>
                      <a:pt x="130" y="21"/>
                    </a:cubicBezTo>
                    <a:cubicBezTo>
                      <a:pt x="123" y="20"/>
                      <a:pt x="123" y="21"/>
                      <a:pt x="117" y="18"/>
                    </a:cubicBezTo>
                    <a:cubicBezTo>
                      <a:pt x="112" y="15"/>
                      <a:pt x="116" y="6"/>
                      <a:pt x="106" y="9"/>
                    </a:cubicBezTo>
                    <a:cubicBezTo>
                      <a:pt x="95" y="11"/>
                      <a:pt x="102" y="29"/>
                      <a:pt x="85" y="26"/>
                    </a:cubicBezTo>
                    <a:cubicBezTo>
                      <a:pt x="88" y="18"/>
                      <a:pt x="85" y="9"/>
                      <a:pt x="75" y="11"/>
                    </a:cubicBezTo>
                    <a:cubicBezTo>
                      <a:pt x="76" y="4"/>
                      <a:pt x="72" y="0"/>
                      <a:pt x="65" y="2"/>
                    </a:cubicBezTo>
                    <a:cubicBezTo>
                      <a:pt x="64" y="8"/>
                      <a:pt x="73" y="34"/>
                      <a:pt x="64" y="34"/>
                    </a:cubicBezTo>
                    <a:cubicBezTo>
                      <a:pt x="56" y="34"/>
                      <a:pt x="54" y="7"/>
                      <a:pt x="43" y="29"/>
                    </a:cubicBezTo>
                    <a:cubicBezTo>
                      <a:pt x="38" y="22"/>
                      <a:pt x="36" y="10"/>
                      <a:pt x="30" y="3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5" y="0"/>
                      <a:pt x="12" y="2"/>
                    </a:cubicBezTo>
                    <a:cubicBezTo>
                      <a:pt x="14" y="3"/>
                      <a:pt x="17" y="6"/>
                      <a:pt x="20" y="7"/>
                    </a:cubicBezTo>
                    <a:cubicBezTo>
                      <a:pt x="9" y="4"/>
                      <a:pt x="0" y="17"/>
                      <a:pt x="0" y="25"/>
                    </a:cubicBezTo>
                    <a:cubicBezTo>
                      <a:pt x="0" y="36"/>
                      <a:pt x="6" y="49"/>
                      <a:pt x="7" y="61"/>
                    </a:cubicBezTo>
                    <a:cubicBezTo>
                      <a:pt x="13" y="60"/>
                      <a:pt x="26" y="57"/>
                      <a:pt x="31" y="6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46" name="Freeform 124"/>
              <p:cNvSpPr>
                <a:spLocks/>
              </p:cNvSpPr>
              <p:nvPr/>
            </p:nvSpPr>
            <p:spPr bwMode="auto">
              <a:xfrm>
                <a:off x="2427288" y="1974850"/>
                <a:ext cx="82550" cy="128588"/>
              </a:xfrm>
              <a:custGeom>
                <a:avLst/>
                <a:gdLst>
                  <a:gd name="T0" fmla="*/ 13 w 170"/>
                  <a:gd name="T1" fmla="*/ 96 h 259"/>
                  <a:gd name="T2" fmla="*/ 11 w 170"/>
                  <a:gd name="T3" fmla="*/ 129 h 259"/>
                  <a:gd name="T4" fmla="*/ 11 w 170"/>
                  <a:gd name="T5" fmla="*/ 141 h 259"/>
                  <a:gd name="T6" fmla="*/ 27 w 170"/>
                  <a:gd name="T7" fmla="*/ 146 h 259"/>
                  <a:gd name="T8" fmla="*/ 48 w 170"/>
                  <a:gd name="T9" fmla="*/ 136 h 259"/>
                  <a:gd name="T10" fmla="*/ 67 w 170"/>
                  <a:gd name="T11" fmla="*/ 120 h 259"/>
                  <a:gd name="T12" fmla="*/ 78 w 170"/>
                  <a:gd name="T13" fmla="*/ 133 h 259"/>
                  <a:gd name="T14" fmla="*/ 94 w 170"/>
                  <a:gd name="T15" fmla="*/ 142 h 259"/>
                  <a:gd name="T16" fmla="*/ 75 w 170"/>
                  <a:gd name="T17" fmla="*/ 152 h 259"/>
                  <a:gd name="T18" fmla="*/ 64 w 170"/>
                  <a:gd name="T19" fmla="*/ 153 h 259"/>
                  <a:gd name="T20" fmla="*/ 61 w 170"/>
                  <a:gd name="T21" fmla="*/ 162 h 259"/>
                  <a:gd name="T22" fmla="*/ 45 w 170"/>
                  <a:gd name="T23" fmla="*/ 172 h 259"/>
                  <a:gd name="T24" fmla="*/ 63 w 170"/>
                  <a:gd name="T25" fmla="*/ 180 h 259"/>
                  <a:gd name="T26" fmla="*/ 86 w 170"/>
                  <a:gd name="T27" fmla="*/ 176 h 259"/>
                  <a:gd name="T28" fmla="*/ 75 w 170"/>
                  <a:gd name="T29" fmla="*/ 189 h 259"/>
                  <a:gd name="T30" fmla="*/ 80 w 170"/>
                  <a:gd name="T31" fmla="*/ 197 h 259"/>
                  <a:gd name="T32" fmla="*/ 53 w 170"/>
                  <a:gd name="T33" fmla="*/ 207 h 259"/>
                  <a:gd name="T34" fmla="*/ 76 w 170"/>
                  <a:gd name="T35" fmla="*/ 226 h 259"/>
                  <a:gd name="T36" fmla="*/ 90 w 170"/>
                  <a:gd name="T37" fmla="*/ 253 h 259"/>
                  <a:gd name="T38" fmla="*/ 111 w 170"/>
                  <a:gd name="T39" fmla="*/ 239 h 259"/>
                  <a:gd name="T40" fmla="*/ 115 w 170"/>
                  <a:gd name="T41" fmla="*/ 208 h 259"/>
                  <a:gd name="T42" fmla="*/ 129 w 170"/>
                  <a:gd name="T43" fmla="*/ 187 h 259"/>
                  <a:gd name="T44" fmla="*/ 141 w 170"/>
                  <a:gd name="T45" fmla="*/ 128 h 259"/>
                  <a:gd name="T46" fmla="*/ 144 w 170"/>
                  <a:gd name="T47" fmla="*/ 126 h 259"/>
                  <a:gd name="T48" fmla="*/ 163 w 170"/>
                  <a:gd name="T49" fmla="*/ 109 h 259"/>
                  <a:gd name="T50" fmla="*/ 159 w 170"/>
                  <a:gd name="T51" fmla="*/ 89 h 259"/>
                  <a:gd name="T52" fmla="*/ 144 w 170"/>
                  <a:gd name="T53" fmla="*/ 93 h 259"/>
                  <a:gd name="T54" fmla="*/ 136 w 170"/>
                  <a:gd name="T55" fmla="*/ 81 h 259"/>
                  <a:gd name="T56" fmla="*/ 118 w 170"/>
                  <a:gd name="T57" fmla="*/ 65 h 259"/>
                  <a:gd name="T58" fmla="*/ 105 w 170"/>
                  <a:gd name="T59" fmla="*/ 46 h 259"/>
                  <a:gd name="T60" fmla="*/ 96 w 170"/>
                  <a:gd name="T61" fmla="*/ 18 h 259"/>
                  <a:gd name="T62" fmla="*/ 70 w 170"/>
                  <a:gd name="T63" fmla="*/ 4 h 259"/>
                  <a:gd name="T64" fmla="*/ 67 w 170"/>
                  <a:gd name="T65" fmla="*/ 69 h 259"/>
                  <a:gd name="T66" fmla="*/ 54 w 170"/>
                  <a:gd name="T67" fmla="*/ 42 h 259"/>
                  <a:gd name="T68" fmla="*/ 37 w 170"/>
                  <a:gd name="T69" fmla="*/ 66 h 259"/>
                  <a:gd name="T70" fmla="*/ 31 w 170"/>
                  <a:gd name="T71" fmla="*/ 37 h 259"/>
                  <a:gd name="T72" fmla="*/ 32 w 170"/>
                  <a:gd name="T73" fmla="*/ 26 h 259"/>
                  <a:gd name="T74" fmla="*/ 15 w 170"/>
                  <a:gd name="T75" fmla="*/ 33 h 259"/>
                  <a:gd name="T76" fmla="*/ 1 w 170"/>
                  <a:gd name="T77" fmla="*/ 72 h 259"/>
                  <a:gd name="T78" fmla="*/ 13 w 170"/>
                  <a:gd name="T79" fmla="*/ 9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0" h="259">
                    <a:moveTo>
                      <a:pt x="13" y="96"/>
                    </a:moveTo>
                    <a:cubicBezTo>
                      <a:pt x="16" y="106"/>
                      <a:pt x="11" y="118"/>
                      <a:pt x="11" y="129"/>
                    </a:cubicBezTo>
                    <a:cubicBezTo>
                      <a:pt x="11" y="135"/>
                      <a:pt x="6" y="135"/>
                      <a:pt x="11" y="141"/>
                    </a:cubicBezTo>
                    <a:cubicBezTo>
                      <a:pt x="14" y="144"/>
                      <a:pt x="23" y="145"/>
                      <a:pt x="27" y="146"/>
                    </a:cubicBezTo>
                    <a:cubicBezTo>
                      <a:pt x="42" y="151"/>
                      <a:pt x="43" y="151"/>
                      <a:pt x="48" y="136"/>
                    </a:cubicBezTo>
                    <a:cubicBezTo>
                      <a:pt x="51" y="128"/>
                      <a:pt x="54" y="113"/>
                      <a:pt x="67" y="120"/>
                    </a:cubicBezTo>
                    <a:cubicBezTo>
                      <a:pt x="71" y="122"/>
                      <a:pt x="72" y="130"/>
                      <a:pt x="78" y="133"/>
                    </a:cubicBezTo>
                    <a:cubicBezTo>
                      <a:pt x="83" y="136"/>
                      <a:pt x="94" y="132"/>
                      <a:pt x="94" y="142"/>
                    </a:cubicBezTo>
                    <a:cubicBezTo>
                      <a:pt x="94" y="153"/>
                      <a:pt x="82" y="150"/>
                      <a:pt x="75" y="152"/>
                    </a:cubicBezTo>
                    <a:cubicBezTo>
                      <a:pt x="71" y="153"/>
                      <a:pt x="68" y="152"/>
                      <a:pt x="64" y="153"/>
                    </a:cubicBezTo>
                    <a:cubicBezTo>
                      <a:pt x="61" y="155"/>
                      <a:pt x="65" y="160"/>
                      <a:pt x="61" y="162"/>
                    </a:cubicBezTo>
                    <a:cubicBezTo>
                      <a:pt x="56" y="166"/>
                      <a:pt x="46" y="161"/>
                      <a:pt x="45" y="172"/>
                    </a:cubicBezTo>
                    <a:cubicBezTo>
                      <a:pt x="45" y="182"/>
                      <a:pt x="56" y="181"/>
                      <a:pt x="63" y="180"/>
                    </a:cubicBezTo>
                    <a:cubicBezTo>
                      <a:pt x="68" y="179"/>
                      <a:pt x="80" y="172"/>
                      <a:pt x="86" y="176"/>
                    </a:cubicBezTo>
                    <a:cubicBezTo>
                      <a:pt x="96" y="183"/>
                      <a:pt x="80" y="187"/>
                      <a:pt x="75" y="189"/>
                    </a:cubicBezTo>
                    <a:cubicBezTo>
                      <a:pt x="77" y="191"/>
                      <a:pt x="78" y="195"/>
                      <a:pt x="80" y="197"/>
                    </a:cubicBezTo>
                    <a:cubicBezTo>
                      <a:pt x="74" y="204"/>
                      <a:pt x="56" y="199"/>
                      <a:pt x="53" y="207"/>
                    </a:cubicBezTo>
                    <a:cubicBezTo>
                      <a:pt x="50" y="218"/>
                      <a:pt x="71" y="221"/>
                      <a:pt x="76" y="226"/>
                    </a:cubicBezTo>
                    <a:cubicBezTo>
                      <a:pt x="85" y="233"/>
                      <a:pt x="82" y="248"/>
                      <a:pt x="90" y="253"/>
                    </a:cubicBezTo>
                    <a:cubicBezTo>
                      <a:pt x="99" y="259"/>
                      <a:pt x="109" y="248"/>
                      <a:pt x="111" y="239"/>
                    </a:cubicBezTo>
                    <a:cubicBezTo>
                      <a:pt x="114" y="229"/>
                      <a:pt x="110" y="218"/>
                      <a:pt x="115" y="208"/>
                    </a:cubicBezTo>
                    <a:cubicBezTo>
                      <a:pt x="119" y="199"/>
                      <a:pt x="125" y="196"/>
                      <a:pt x="129" y="187"/>
                    </a:cubicBezTo>
                    <a:cubicBezTo>
                      <a:pt x="136" y="168"/>
                      <a:pt x="133" y="146"/>
                      <a:pt x="141" y="128"/>
                    </a:cubicBezTo>
                    <a:cubicBezTo>
                      <a:pt x="143" y="128"/>
                      <a:pt x="144" y="127"/>
                      <a:pt x="144" y="126"/>
                    </a:cubicBezTo>
                    <a:cubicBezTo>
                      <a:pt x="144" y="126"/>
                      <a:pt x="163" y="105"/>
                      <a:pt x="163" y="109"/>
                    </a:cubicBezTo>
                    <a:cubicBezTo>
                      <a:pt x="163" y="122"/>
                      <a:pt x="170" y="91"/>
                      <a:pt x="159" y="89"/>
                    </a:cubicBezTo>
                    <a:cubicBezTo>
                      <a:pt x="154" y="88"/>
                      <a:pt x="147" y="94"/>
                      <a:pt x="144" y="93"/>
                    </a:cubicBezTo>
                    <a:cubicBezTo>
                      <a:pt x="137" y="90"/>
                      <a:pt x="141" y="86"/>
                      <a:pt x="136" y="81"/>
                    </a:cubicBezTo>
                    <a:cubicBezTo>
                      <a:pt x="129" y="74"/>
                      <a:pt x="120" y="76"/>
                      <a:pt x="118" y="65"/>
                    </a:cubicBezTo>
                    <a:cubicBezTo>
                      <a:pt x="116" y="57"/>
                      <a:pt x="122" y="38"/>
                      <a:pt x="105" y="46"/>
                    </a:cubicBezTo>
                    <a:cubicBezTo>
                      <a:pt x="104" y="36"/>
                      <a:pt x="103" y="26"/>
                      <a:pt x="96" y="18"/>
                    </a:cubicBezTo>
                    <a:cubicBezTo>
                      <a:pt x="92" y="13"/>
                      <a:pt x="77" y="0"/>
                      <a:pt x="70" y="4"/>
                    </a:cubicBezTo>
                    <a:cubicBezTo>
                      <a:pt x="56" y="11"/>
                      <a:pt x="67" y="56"/>
                      <a:pt x="67" y="69"/>
                    </a:cubicBezTo>
                    <a:cubicBezTo>
                      <a:pt x="59" y="64"/>
                      <a:pt x="63" y="44"/>
                      <a:pt x="54" y="42"/>
                    </a:cubicBezTo>
                    <a:cubicBezTo>
                      <a:pt x="40" y="40"/>
                      <a:pt x="45" y="62"/>
                      <a:pt x="37" y="66"/>
                    </a:cubicBezTo>
                    <a:cubicBezTo>
                      <a:pt x="29" y="57"/>
                      <a:pt x="29" y="47"/>
                      <a:pt x="31" y="37"/>
                    </a:cubicBezTo>
                    <a:cubicBezTo>
                      <a:pt x="32" y="31"/>
                      <a:pt x="41" y="32"/>
                      <a:pt x="32" y="26"/>
                    </a:cubicBezTo>
                    <a:cubicBezTo>
                      <a:pt x="25" y="22"/>
                      <a:pt x="19" y="28"/>
                      <a:pt x="15" y="33"/>
                    </a:cubicBezTo>
                    <a:cubicBezTo>
                      <a:pt x="7" y="41"/>
                      <a:pt x="0" y="60"/>
                      <a:pt x="1" y="72"/>
                    </a:cubicBezTo>
                    <a:cubicBezTo>
                      <a:pt x="2" y="80"/>
                      <a:pt x="11" y="88"/>
                      <a:pt x="13" y="9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48" name="Freeform 125"/>
              <p:cNvSpPr>
                <a:spLocks/>
              </p:cNvSpPr>
              <p:nvPr/>
            </p:nvSpPr>
            <p:spPr bwMode="auto">
              <a:xfrm>
                <a:off x="2497138" y="2028825"/>
                <a:ext cx="19050" cy="19050"/>
              </a:xfrm>
              <a:custGeom>
                <a:avLst/>
                <a:gdLst>
                  <a:gd name="T0" fmla="*/ 40 w 40"/>
                  <a:gd name="T1" fmla="*/ 24 h 40"/>
                  <a:gd name="T2" fmla="*/ 26 w 40"/>
                  <a:gd name="T3" fmla="*/ 9 h 40"/>
                  <a:gd name="T4" fmla="*/ 22 w 40"/>
                  <a:gd name="T5" fmla="*/ 30 h 40"/>
                  <a:gd name="T6" fmla="*/ 40 w 40"/>
                  <a:gd name="T7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40">
                    <a:moveTo>
                      <a:pt x="40" y="24"/>
                    </a:moveTo>
                    <a:cubicBezTo>
                      <a:pt x="40" y="8"/>
                      <a:pt x="34" y="0"/>
                      <a:pt x="26" y="9"/>
                    </a:cubicBezTo>
                    <a:cubicBezTo>
                      <a:pt x="18" y="18"/>
                      <a:pt x="0" y="40"/>
                      <a:pt x="22" y="30"/>
                    </a:cubicBezTo>
                    <a:cubicBezTo>
                      <a:pt x="40" y="23"/>
                      <a:pt x="40" y="40"/>
                      <a:pt x="40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>
                <a:off x="2506663" y="2039938"/>
                <a:ext cx="34925" cy="36513"/>
              </a:xfrm>
              <a:custGeom>
                <a:avLst/>
                <a:gdLst>
                  <a:gd name="T0" fmla="*/ 69 w 72"/>
                  <a:gd name="T1" fmla="*/ 45 h 74"/>
                  <a:gd name="T2" fmla="*/ 62 w 72"/>
                  <a:gd name="T3" fmla="*/ 34 h 74"/>
                  <a:gd name="T4" fmla="*/ 43 w 72"/>
                  <a:gd name="T5" fmla="*/ 19 h 74"/>
                  <a:gd name="T6" fmla="*/ 35 w 72"/>
                  <a:gd name="T7" fmla="*/ 8 h 74"/>
                  <a:gd name="T8" fmla="*/ 9 w 72"/>
                  <a:gd name="T9" fmla="*/ 27 h 74"/>
                  <a:gd name="T10" fmla="*/ 23 w 72"/>
                  <a:gd name="T11" fmla="*/ 57 h 74"/>
                  <a:gd name="T12" fmla="*/ 36 w 72"/>
                  <a:gd name="T13" fmla="*/ 69 h 74"/>
                  <a:gd name="T14" fmla="*/ 53 w 72"/>
                  <a:gd name="T15" fmla="*/ 55 h 74"/>
                  <a:gd name="T16" fmla="*/ 69 w 72"/>
                  <a:gd name="T17" fmla="*/ 4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4">
                    <a:moveTo>
                      <a:pt x="69" y="45"/>
                    </a:moveTo>
                    <a:cubicBezTo>
                      <a:pt x="72" y="36"/>
                      <a:pt x="69" y="43"/>
                      <a:pt x="62" y="34"/>
                    </a:cubicBezTo>
                    <a:cubicBezTo>
                      <a:pt x="55" y="25"/>
                      <a:pt x="38" y="31"/>
                      <a:pt x="43" y="19"/>
                    </a:cubicBezTo>
                    <a:cubicBezTo>
                      <a:pt x="48" y="4"/>
                      <a:pt x="47" y="0"/>
                      <a:pt x="35" y="8"/>
                    </a:cubicBezTo>
                    <a:cubicBezTo>
                      <a:pt x="23" y="16"/>
                      <a:pt x="4" y="0"/>
                      <a:pt x="9" y="27"/>
                    </a:cubicBezTo>
                    <a:cubicBezTo>
                      <a:pt x="14" y="54"/>
                      <a:pt x="0" y="67"/>
                      <a:pt x="23" y="57"/>
                    </a:cubicBezTo>
                    <a:cubicBezTo>
                      <a:pt x="45" y="46"/>
                      <a:pt x="13" y="74"/>
                      <a:pt x="36" y="69"/>
                    </a:cubicBezTo>
                    <a:cubicBezTo>
                      <a:pt x="59" y="63"/>
                      <a:pt x="53" y="63"/>
                      <a:pt x="53" y="55"/>
                    </a:cubicBezTo>
                    <a:cubicBezTo>
                      <a:pt x="53" y="47"/>
                      <a:pt x="66" y="54"/>
                      <a:pt x="69" y="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1" name="Freeform 127"/>
              <p:cNvSpPr>
                <a:spLocks/>
              </p:cNvSpPr>
              <p:nvPr/>
            </p:nvSpPr>
            <p:spPr bwMode="auto">
              <a:xfrm>
                <a:off x="2266951" y="2486025"/>
                <a:ext cx="95250" cy="147638"/>
              </a:xfrm>
              <a:custGeom>
                <a:avLst/>
                <a:gdLst>
                  <a:gd name="T0" fmla="*/ 26 w 193"/>
                  <a:gd name="T1" fmla="*/ 110 h 300"/>
                  <a:gd name="T2" fmla="*/ 37 w 193"/>
                  <a:gd name="T3" fmla="*/ 124 h 300"/>
                  <a:gd name="T4" fmla="*/ 33 w 193"/>
                  <a:gd name="T5" fmla="*/ 136 h 300"/>
                  <a:gd name="T6" fmla="*/ 38 w 193"/>
                  <a:gd name="T7" fmla="*/ 138 h 300"/>
                  <a:gd name="T8" fmla="*/ 42 w 193"/>
                  <a:gd name="T9" fmla="*/ 143 h 300"/>
                  <a:gd name="T10" fmla="*/ 44 w 193"/>
                  <a:gd name="T11" fmla="*/ 149 h 300"/>
                  <a:gd name="T12" fmla="*/ 50 w 193"/>
                  <a:gd name="T13" fmla="*/ 148 h 300"/>
                  <a:gd name="T14" fmla="*/ 61 w 193"/>
                  <a:gd name="T15" fmla="*/ 145 h 300"/>
                  <a:gd name="T16" fmla="*/ 73 w 193"/>
                  <a:gd name="T17" fmla="*/ 156 h 300"/>
                  <a:gd name="T18" fmla="*/ 86 w 193"/>
                  <a:gd name="T19" fmla="*/ 172 h 300"/>
                  <a:gd name="T20" fmla="*/ 74 w 193"/>
                  <a:gd name="T21" fmla="*/ 194 h 300"/>
                  <a:gd name="T22" fmla="*/ 56 w 193"/>
                  <a:gd name="T23" fmla="*/ 189 h 300"/>
                  <a:gd name="T24" fmla="*/ 55 w 193"/>
                  <a:gd name="T25" fmla="*/ 207 h 300"/>
                  <a:gd name="T26" fmla="*/ 38 w 193"/>
                  <a:gd name="T27" fmla="*/ 231 h 300"/>
                  <a:gd name="T28" fmla="*/ 28 w 193"/>
                  <a:gd name="T29" fmla="*/ 244 h 300"/>
                  <a:gd name="T30" fmla="*/ 45 w 193"/>
                  <a:gd name="T31" fmla="*/ 250 h 300"/>
                  <a:gd name="T32" fmla="*/ 79 w 193"/>
                  <a:gd name="T33" fmla="*/ 263 h 300"/>
                  <a:gd name="T34" fmla="*/ 44 w 193"/>
                  <a:gd name="T35" fmla="*/ 279 h 300"/>
                  <a:gd name="T36" fmla="*/ 61 w 193"/>
                  <a:gd name="T37" fmla="*/ 292 h 300"/>
                  <a:gd name="T38" fmla="*/ 87 w 193"/>
                  <a:gd name="T39" fmla="*/ 282 h 300"/>
                  <a:gd name="T40" fmla="*/ 113 w 193"/>
                  <a:gd name="T41" fmla="*/ 277 h 300"/>
                  <a:gd name="T42" fmla="*/ 136 w 193"/>
                  <a:gd name="T43" fmla="*/ 273 h 300"/>
                  <a:gd name="T44" fmla="*/ 159 w 193"/>
                  <a:gd name="T45" fmla="*/ 268 h 300"/>
                  <a:gd name="T46" fmla="*/ 180 w 193"/>
                  <a:gd name="T47" fmla="*/ 258 h 300"/>
                  <a:gd name="T48" fmla="*/ 169 w 193"/>
                  <a:gd name="T49" fmla="*/ 253 h 300"/>
                  <a:gd name="T50" fmla="*/ 176 w 193"/>
                  <a:gd name="T51" fmla="*/ 240 h 300"/>
                  <a:gd name="T52" fmla="*/ 171 w 193"/>
                  <a:gd name="T53" fmla="*/ 198 h 300"/>
                  <a:gd name="T54" fmla="*/ 150 w 193"/>
                  <a:gd name="T55" fmla="*/ 199 h 300"/>
                  <a:gd name="T56" fmla="*/ 152 w 193"/>
                  <a:gd name="T57" fmla="*/ 186 h 300"/>
                  <a:gd name="T58" fmla="*/ 143 w 193"/>
                  <a:gd name="T59" fmla="*/ 179 h 300"/>
                  <a:gd name="T60" fmla="*/ 151 w 193"/>
                  <a:gd name="T61" fmla="*/ 162 h 300"/>
                  <a:gd name="T62" fmla="*/ 129 w 193"/>
                  <a:gd name="T63" fmla="*/ 148 h 300"/>
                  <a:gd name="T64" fmla="*/ 123 w 193"/>
                  <a:gd name="T65" fmla="*/ 121 h 300"/>
                  <a:gd name="T66" fmla="*/ 108 w 193"/>
                  <a:gd name="T67" fmla="*/ 99 h 300"/>
                  <a:gd name="T68" fmla="*/ 95 w 193"/>
                  <a:gd name="T69" fmla="*/ 79 h 300"/>
                  <a:gd name="T70" fmla="*/ 119 w 193"/>
                  <a:gd name="T71" fmla="*/ 56 h 300"/>
                  <a:gd name="T72" fmla="*/ 96 w 193"/>
                  <a:gd name="T73" fmla="*/ 35 h 300"/>
                  <a:gd name="T74" fmla="*/ 79 w 193"/>
                  <a:gd name="T75" fmla="*/ 39 h 300"/>
                  <a:gd name="T76" fmla="*/ 65 w 193"/>
                  <a:gd name="T77" fmla="*/ 43 h 300"/>
                  <a:gd name="T78" fmla="*/ 65 w 193"/>
                  <a:gd name="T79" fmla="*/ 47 h 300"/>
                  <a:gd name="T80" fmla="*/ 81 w 193"/>
                  <a:gd name="T81" fmla="*/ 25 h 300"/>
                  <a:gd name="T82" fmla="*/ 87 w 193"/>
                  <a:gd name="T83" fmla="*/ 10 h 300"/>
                  <a:gd name="T84" fmla="*/ 73 w 193"/>
                  <a:gd name="T85" fmla="*/ 7 h 300"/>
                  <a:gd name="T86" fmla="*/ 42 w 193"/>
                  <a:gd name="T87" fmla="*/ 15 h 300"/>
                  <a:gd name="T88" fmla="*/ 38 w 193"/>
                  <a:gd name="T89" fmla="*/ 30 h 300"/>
                  <a:gd name="T90" fmla="*/ 23 w 193"/>
                  <a:gd name="T91" fmla="*/ 43 h 300"/>
                  <a:gd name="T92" fmla="*/ 16 w 193"/>
                  <a:gd name="T93" fmla="*/ 36 h 300"/>
                  <a:gd name="T94" fmla="*/ 25 w 193"/>
                  <a:gd name="T95" fmla="*/ 72 h 300"/>
                  <a:gd name="T96" fmla="*/ 26 w 193"/>
                  <a:gd name="T97" fmla="*/ 11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3" h="300">
                    <a:moveTo>
                      <a:pt x="26" y="110"/>
                    </a:moveTo>
                    <a:cubicBezTo>
                      <a:pt x="35" y="115"/>
                      <a:pt x="38" y="112"/>
                      <a:pt x="37" y="124"/>
                    </a:cubicBezTo>
                    <a:cubicBezTo>
                      <a:pt x="36" y="127"/>
                      <a:pt x="32" y="133"/>
                      <a:pt x="33" y="136"/>
                    </a:cubicBezTo>
                    <a:cubicBezTo>
                      <a:pt x="34" y="138"/>
                      <a:pt x="38" y="137"/>
                      <a:pt x="38" y="138"/>
                    </a:cubicBezTo>
                    <a:cubicBezTo>
                      <a:pt x="37" y="136"/>
                      <a:pt x="43" y="144"/>
                      <a:pt x="42" y="143"/>
                    </a:cubicBezTo>
                    <a:cubicBezTo>
                      <a:pt x="44" y="144"/>
                      <a:pt x="42" y="147"/>
                      <a:pt x="44" y="149"/>
                    </a:cubicBezTo>
                    <a:cubicBezTo>
                      <a:pt x="46" y="150"/>
                      <a:pt x="48" y="148"/>
                      <a:pt x="50" y="148"/>
                    </a:cubicBezTo>
                    <a:cubicBezTo>
                      <a:pt x="53" y="148"/>
                      <a:pt x="58" y="145"/>
                      <a:pt x="61" y="145"/>
                    </a:cubicBezTo>
                    <a:cubicBezTo>
                      <a:pt x="78" y="141"/>
                      <a:pt x="69" y="146"/>
                      <a:pt x="73" y="156"/>
                    </a:cubicBezTo>
                    <a:cubicBezTo>
                      <a:pt x="77" y="164"/>
                      <a:pt x="85" y="162"/>
                      <a:pt x="86" y="172"/>
                    </a:cubicBezTo>
                    <a:cubicBezTo>
                      <a:pt x="87" y="181"/>
                      <a:pt x="84" y="194"/>
                      <a:pt x="74" y="194"/>
                    </a:cubicBezTo>
                    <a:cubicBezTo>
                      <a:pt x="67" y="194"/>
                      <a:pt x="64" y="185"/>
                      <a:pt x="56" y="189"/>
                    </a:cubicBezTo>
                    <a:cubicBezTo>
                      <a:pt x="49" y="193"/>
                      <a:pt x="53" y="201"/>
                      <a:pt x="55" y="207"/>
                    </a:cubicBezTo>
                    <a:cubicBezTo>
                      <a:pt x="62" y="227"/>
                      <a:pt x="53" y="222"/>
                      <a:pt x="38" y="231"/>
                    </a:cubicBezTo>
                    <a:cubicBezTo>
                      <a:pt x="35" y="233"/>
                      <a:pt x="27" y="239"/>
                      <a:pt x="28" y="244"/>
                    </a:cubicBezTo>
                    <a:cubicBezTo>
                      <a:pt x="30" y="251"/>
                      <a:pt x="40" y="249"/>
                      <a:pt x="45" y="250"/>
                    </a:cubicBezTo>
                    <a:cubicBezTo>
                      <a:pt x="52" y="250"/>
                      <a:pt x="78" y="256"/>
                      <a:pt x="79" y="263"/>
                    </a:cubicBezTo>
                    <a:cubicBezTo>
                      <a:pt x="72" y="265"/>
                      <a:pt x="27" y="264"/>
                      <a:pt x="44" y="279"/>
                    </a:cubicBezTo>
                    <a:cubicBezTo>
                      <a:pt x="15" y="289"/>
                      <a:pt x="44" y="300"/>
                      <a:pt x="61" y="292"/>
                    </a:cubicBezTo>
                    <a:cubicBezTo>
                      <a:pt x="71" y="287"/>
                      <a:pt x="76" y="282"/>
                      <a:pt x="87" y="282"/>
                    </a:cubicBezTo>
                    <a:cubicBezTo>
                      <a:pt x="97" y="282"/>
                      <a:pt x="103" y="278"/>
                      <a:pt x="113" y="277"/>
                    </a:cubicBezTo>
                    <a:cubicBezTo>
                      <a:pt x="122" y="276"/>
                      <a:pt x="127" y="277"/>
                      <a:pt x="136" y="273"/>
                    </a:cubicBezTo>
                    <a:cubicBezTo>
                      <a:pt x="144" y="271"/>
                      <a:pt x="151" y="268"/>
                      <a:pt x="159" y="268"/>
                    </a:cubicBezTo>
                    <a:cubicBezTo>
                      <a:pt x="165" y="268"/>
                      <a:pt x="183" y="270"/>
                      <a:pt x="180" y="258"/>
                    </a:cubicBezTo>
                    <a:cubicBezTo>
                      <a:pt x="178" y="253"/>
                      <a:pt x="171" y="257"/>
                      <a:pt x="169" y="253"/>
                    </a:cubicBezTo>
                    <a:cubicBezTo>
                      <a:pt x="167" y="248"/>
                      <a:pt x="174" y="243"/>
                      <a:pt x="176" y="240"/>
                    </a:cubicBezTo>
                    <a:cubicBezTo>
                      <a:pt x="186" y="229"/>
                      <a:pt x="193" y="201"/>
                      <a:pt x="171" y="198"/>
                    </a:cubicBezTo>
                    <a:cubicBezTo>
                      <a:pt x="163" y="197"/>
                      <a:pt x="153" y="211"/>
                      <a:pt x="150" y="199"/>
                    </a:cubicBezTo>
                    <a:cubicBezTo>
                      <a:pt x="148" y="195"/>
                      <a:pt x="153" y="191"/>
                      <a:pt x="152" y="186"/>
                    </a:cubicBezTo>
                    <a:cubicBezTo>
                      <a:pt x="151" y="182"/>
                      <a:pt x="146" y="182"/>
                      <a:pt x="143" y="179"/>
                    </a:cubicBezTo>
                    <a:cubicBezTo>
                      <a:pt x="132" y="166"/>
                      <a:pt x="152" y="174"/>
                      <a:pt x="151" y="162"/>
                    </a:cubicBezTo>
                    <a:cubicBezTo>
                      <a:pt x="150" y="152"/>
                      <a:pt x="134" y="153"/>
                      <a:pt x="129" y="148"/>
                    </a:cubicBezTo>
                    <a:cubicBezTo>
                      <a:pt x="124" y="141"/>
                      <a:pt x="126" y="129"/>
                      <a:pt x="123" y="121"/>
                    </a:cubicBezTo>
                    <a:cubicBezTo>
                      <a:pt x="120" y="114"/>
                      <a:pt x="114" y="105"/>
                      <a:pt x="108" y="99"/>
                    </a:cubicBezTo>
                    <a:cubicBezTo>
                      <a:pt x="101" y="93"/>
                      <a:pt x="86" y="92"/>
                      <a:pt x="95" y="79"/>
                    </a:cubicBezTo>
                    <a:cubicBezTo>
                      <a:pt x="101" y="71"/>
                      <a:pt x="117" y="69"/>
                      <a:pt x="119" y="56"/>
                    </a:cubicBezTo>
                    <a:cubicBezTo>
                      <a:pt x="120" y="44"/>
                      <a:pt x="107" y="34"/>
                      <a:pt x="96" y="35"/>
                    </a:cubicBezTo>
                    <a:cubicBezTo>
                      <a:pt x="92" y="35"/>
                      <a:pt x="82" y="37"/>
                      <a:pt x="79" y="39"/>
                    </a:cubicBezTo>
                    <a:cubicBezTo>
                      <a:pt x="74" y="42"/>
                      <a:pt x="71" y="53"/>
                      <a:pt x="65" y="43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47" y="36"/>
                      <a:pt x="77" y="29"/>
                      <a:pt x="81" y="25"/>
                    </a:cubicBezTo>
                    <a:cubicBezTo>
                      <a:pt x="85" y="23"/>
                      <a:pt x="89" y="16"/>
                      <a:pt x="87" y="10"/>
                    </a:cubicBezTo>
                    <a:cubicBezTo>
                      <a:pt x="84" y="2"/>
                      <a:pt x="81" y="6"/>
                      <a:pt x="73" y="7"/>
                    </a:cubicBezTo>
                    <a:cubicBezTo>
                      <a:pt x="61" y="8"/>
                      <a:pt x="50" y="0"/>
                      <a:pt x="42" y="15"/>
                    </a:cubicBezTo>
                    <a:cubicBezTo>
                      <a:pt x="40" y="20"/>
                      <a:pt x="41" y="25"/>
                      <a:pt x="38" y="30"/>
                    </a:cubicBezTo>
                    <a:cubicBezTo>
                      <a:pt x="34" y="36"/>
                      <a:pt x="27" y="38"/>
                      <a:pt x="23" y="43"/>
                    </a:cubicBezTo>
                    <a:cubicBezTo>
                      <a:pt x="21" y="41"/>
                      <a:pt x="17" y="39"/>
                      <a:pt x="16" y="36"/>
                    </a:cubicBezTo>
                    <a:cubicBezTo>
                      <a:pt x="0" y="52"/>
                      <a:pt x="24" y="58"/>
                      <a:pt x="25" y="72"/>
                    </a:cubicBezTo>
                    <a:cubicBezTo>
                      <a:pt x="0" y="77"/>
                      <a:pt x="9" y="102"/>
                      <a:pt x="26" y="1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2" name="Freeform 128"/>
              <p:cNvSpPr>
                <a:spLocks/>
              </p:cNvSpPr>
              <p:nvPr/>
            </p:nvSpPr>
            <p:spPr bwMode="auto">
              <a:xfrm>
                <a:off x="2228851" y="2543175"/>
                <a:ext cx="55563" cy="66675"/>
              </a:xfrm>
              <a:custGeom>
                <a:avLst/>
                <a:gdLst>
                  <a:gd name="T0" fmla="*/ 49 w 112"/>
                  <a:gd name="T1" fmla="*/ 122 h 135"/>
                  <a:gd name="T2" fmla="*/ 63 w 112"/>
                  <a:gd name="T3" fmla="*/ 114 h 135"/>
                  <a:gd name="T4" fmla="*/ 79 w 112"/>
                  <a:gd name="T5" fmla="*/ 114 h 135"/>
                  <a:gd name="T6" fmla="*/ 92 w 112"/>
                  <a:gd name="T7" fmla="*/ 91 h 135"/>
                  <a:gd name="T8" fmla="*/ 90 w 112"/>
                  <a:gd name="T9" fmla="*/ 59 h 135"/>
                  <a:gd name="T10" fmla="*/ 108 w 112"/>
                  <a:gd name="T11" fmla="*/ 34 h 135"/>
                  <a:gd name="T12" fmla="*/ 63 w 112"/>
                  <a:gd name="T13" fmla="*/ 8 h 135"/>
                  <a:gd name="T14" fmla="*/ 47 w 112"/>
                  <a:gd name="T15" fmla="*/ 11 h 135"/>
                  <a:gd name="T16" fmla="*/ 47 w 112"/>
                  <a:gd name="T17" fmla="*/ 42 h 135"/>
                  <a:gd name="T18" fmla="*/ 9 w 112"/>
                  <a:gd name="T19" fmla="*/ 49 h 135"/>
                  <a:gd name="T20" fmla="*/ 34 w 112"/>
                  <a:gd name="T21" fmla="*/ 61 h 135"/>
                  <a:gd name="T22" fmla="*/ 27 w 112"/>
                  <a:gd name="T23" fmla="*/ 78 h 135"/>
                  <a:gd name="T24" fmla="*/ 37 w 112"/>
                  <a:gd name="T25" fmla="*/ 94 h 135"/>
                  <a:gd name="T26" fmla="*/ 4 w 112"/>
                  <a:gd name="T27" fmla="*/ 107 h 135"/>
                  <a:gd name="T28" fmla="*/ 49 w 112"/>
                  <a:gd name="T29" fmla="*/ 12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135">
                    <a:moveTo>
                      <a:pt x="49" y="122"/>
                    </a:moveTo>
                    <a:cubicBezTo>
                      <a:pt x="53" y="119"/>
                      <a:pt x="58" y="115"/>
                      <a:pt x="63" y="114"/>
                    </a:cubicBezTo>
                    <a:cubicBezTo>
                      <a:pt x="68" y="112"/>
                      <a:pt x="74" y="115"/>
                      <a:pt x="79" y="114"/>
                    </a:cubicBezTo>
                    <a:cubicBezTo>
                      <a:pt x="91" y="112"/>
                      <a:pt x="92" y="103"/>
                      <a:pt x="92" y="91"/>
                    </a:cubicBezTo>
                    <a:cubicBezTo>
                      <a:pt x="92" y="81"/>
                      <a:pt x="87" y="69"/>
                      <a:pt x="90" y="59"/>
                    </a:cubicBezTo>
                    <a:cubicBezTo>
                      <a:pt x="93" y="48"/>
                      <a:pt x="106" y="45"/>
                      <a:pt x="108" y="34"/>
                    </a:cubicBezTo>
                    <a:cubicBezTo>
                      <a:pt x="112" y="13"/>
                      <a:pt x="77" y="3"/>
                      <a:pt x="63" y="8"/>
                    </a:cubicBezTo>
                    <a:cubicBezTo>
                      <a:pt x="63" y="8"/>
                      <a:pt x="63" y="0"/>
                      <a:pt x="47" y="11"/>
                    </a:cubicBezTo>
                    <a:cubicBezTo>
                      <a:pt x="45" y="12"/>
                      <a:pt x="49" y="32"/>
                      <a:pt x="47" y="42"/>
                    </a:cubicBezTo>
                    <a:cubicBezTo>
                      <a:pt x="34" y="44"/>
                      <a:pt x="15" y="31"/>
                      <a:pt x="9" y="49"/>
                    </a:cubicBezTo>
                    <a:cubicBezTo>
                      <a:pt x="0" y="73"/>
                      <a:pt x="27" y="57"/>
                      <a:pt x="34" y="61"/>
                    </a:cubicBezTo>
                    <a:cubicBezTo>
                      <a:pt x="33" y="68"/>
                      <a:pt x="25" y="69"/>
                      <a:pt x="27" y="78"/>
                    </a:cubicBezTo>
                    <a:cubicBezTo>
                      <a:pt x="28" y="85"/>
                      <a:pt x="40" y="82"/>
                      <a:pt x="37" y="94"/>
                    </a:cubicBezTo>
                    <a:cubicBezTo>
                      <a:pt x="23" y="92"/>
                      <a:pt x="6" y="89"/>
                      <a:pt x="4" y="107"/>
                    </a:cubicBezTo>
                    <a:cubicBezTo>
                      <a:pt x="0" y="135"/>
                      <a:pt x="34" y="130"/>
                      <a:pt x="49" y="1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4" name="Freeform 129"/>
              <p:cNvSpPr>
                <a:spLocks/>
              </p:cNvSpPr>
              <p:nvPr/>
            </p:nvSpPr>
            <p:spPr bwMode="auto">
              <a:xfrm>
                <a:off x="2794001" y="2027238"/>
                <a:ext cx="111125" cy="190500"/>
              </a:xfrm>
              <a:custGeom>
                <a:avLst/>
                <a:gdLst>
                  <a:gd name="T0" fmla="*/ 29 w 225"/>
                  <a:gd name="T1" fmla="*/ 348 h 386"/>
                  <a:gd name="T2" fmla="*/ 51 w 225"/>
                  <a:gd name="T3" fmla="*/ 352 h 386"/>
                  <a:gd name="T4" fmla="*/ 51 w 225"/>
                  <a:gd name="T5" fmla="*/ 367 h 386"/>
                  <a:gd name="T6" fmla="*/ 81 w 225"/>
                  <a:gd name="T7" fmla="*/ 379 h 386"/>
                  <a:gd name="T8" fmla="*/ 120 w 225"/>
                  <a:gd name="T9" fmla="*/ 379 h 386"/>
                  <a:gd name="T10" fmla="*/ 127 w 225"/>
                  <a:gd name="T11" fmla="*/ 371 h 386"/>
                  <a:gd name="T12" fmla="*/ 92 w 225"/>
                  <a:gd name="T13" fmla="*/ 351 h 386"/>
                  <a:gd name="T14" fmla="*/ 74 w 225"/>
                  <a:gd name="T15" fmla="*/ 312 h 386"/>
                  <a:gd name="T16" fmla="*/ 64 w 225"/>
                  <a:gd name="T17" fmla="*/ 275 h 386"/>
                  <a:gd name="T18" fmla="*/ 59 w 225"/>
                  <a:gd name="T19" fmla="*/ 262 h 386"/>
                  <a:gd name="T20" fmla="*/ 72 w 225"/>
                  <a:gd name="T21" fmla="*/ 251 h 386"/>
                  <a:gd name="T22" fmla="*/ 54 w 225"/>
                  <a:gd name="T23" fmla="*/ 242 h 386"/>
                  <a:gd name="T24" fmla="*/ 76 w 225"/>
                  <a:gd name="T25" fmla="*/ 244 h 386"/>
                  <a:gd name="T26" fmla="*/ 75 w 225"/>
                  <a:gd name="T27" fmla="*/ 233 h 386"/>
                  <a:gd name="T28" fmla="*/ 83 w 225"/>
                  <a:gd name="T29" fmla="*/ 225 h 386"/>
                  <a:gd name="T30" fmla="*/ 71 w 225"/>
                  <a:gd name="T31" fmla="*/ 209 h 386"/>
                  <a:gd name="T32" fmla="*/ 89 w 225"/>
                  <a:gd name="T33" fmla="*/ 214 h 386"/>
                  <a:gd name="T34" fmla="*/ 76 w 225"/>
                  <a:gd name="T35" fmla="*/ 194 h 386"/>
                  <a:gd name="T36" fmla="*/ 94 w 225"/>
                  <a:gd name="T37" fmla="*/ 194 h 386"/>
                  <a:gd name="T38" fmla="*/ 100 w 225"/>
                  <a:gd name="T39" fmla="*/ 165 h 386"/>
                  <a:gd name="T40" fmla="*/ 111 w 225"/>
                  <a:gd name="T41" fmla="*/ 149 h 386"/>
                  <a:gd name="T42" fmla="*/ 115 w 225"/>
                  <a:gd name="T43" fmla="*/ 126 h 386"/>
                  <a:gd name="T44" fmla="*/ 135 w 225"/>
                  <a:gd name="T45" fmla="*/ 103 h 386"/>
                  <a:gd name="T46" fmla="*/ 157 w 225"/>
                  <a:gd name="T47" fmla="*/ 86 h 386"/>
                  <a:gd name="T48" fmla="*/ 184 w 225"/>
                  <a:gd name="T49" fmla="*/ 64 h 386"/>
                  <a:gd name="T50" fmla="*/ 209 w 225"/>
                  <a:gd name="T51" fmla="*/ 44 h 386"/>
                  <a:gd name="T52" fmla="*/ 188 w 225"/>
                  <a:gd name="T53" fmla="*/ 2 h 386"/>
                  <a:gd name="T54" fmla="*/ 163 w 225"/>
                  <a:gd name="T55" fmla="*/ 18 h 386"/>
                  <a:gd name="T56" fmla="*/ 167 w 225"/>
                  <a:gd name="T57" fmla="*/ 30 h 386"/>
                  <a:gd name="T58" fmla="*/ 153 w 225"/>
                  <a:gd name="T59" fmla="*/ 41 h 386"/>
                  <a:gd name="T60" fmla="*/ 123 w 225"/>
                  <a:gd name="T61" fmla="*/ 60 h 386"/>
                  <a:gd name="T62" fmla="*/ 88 w 225"/>
                  <a:gd name="T63" fmla="*/ 70 h 386"/>
                  <a:gd name="T64" fmla="*/ 76 w 225"/>
                  <a:gd name="T65" fmla="*/ 83 h 386"/>
                  <a:gd name="T66" fmla="*/ 60 w 225"/>
                  <a:gd name="T67" fmla="*/ 94 h 386"/>
                  <a:gd name="T68" fmla="*/ 60 w 225"/>
                  <a:gd name="T69" fmla="*/ 129 h 386"/>
                  <a:gd name="T70" fmla="*/ 38 w 225"/>
                  <a:gd name="T71" fmla="*/ 147 h 386"/>
                  <a:gd name="T72" fmla="*/ 38 w 225"/>
                  <a:gd name="T73" fmla="*/ 163 h 386"/>
                  <a:gd name="T74" fmla="*/ 33 w 225"/>
                  <a:gd name="T75" fmla="*/ 178 h 386"/>
                  <a:gd name="T76" fmla="*/ 44 w 225"/>
                  <a:gd name="T77" fmla="*/ 178 h 386"/>
                  <a:gd name="T78" fmla="*/ 41 w 225"/>
                  <a:gd name="T79" fmla="*/ 189 h 386"/>
                  <a:gd name="T80" fmla="*/ 44 w 225"/>
                  <a:gd name="T81" fmla="*/ 198 h 386"/>
                  <a:gd name="T82" fmla="*/ 34 w 225"/>
                  <a:gd name="T83" fmla="*/ 205 h 386"/>
                  <a:gd name="T84" fmla="*/ 20 w 225"/>
                  <a:gd name="T85" fmla="*/ 217 h 386"/>
                  <a:gd name="T86" fmla="*/ 16 w 225"/>
                  <a:gd name="T87" fmla="*/ 238 h 386"/>
                  <a:gd name="T88" fmla="*/ 33 w 225"/>
                  <a:gd name="T89" fmla="*/ 232 h 386"/>
                  <a:gd name="T90" fmla="*/ 27 w 225"/>
                  <a:gd name="T91" fmla="*/ 255 h 386"/>
                  <a:gd name="T92" fmla="*/ 13 w 225"/>
                  <a:gd name="T93" fmla="*/ 273 h 386"/>
                  <a:gd name="T94" fmla="*/ 12 w 225"/>
                  <a:gd name="T95" fmla="*/ 300 h 386"/>
                  <a:gd name="T96" fmla="*/ 18 w 225"/>
                  <a:gd name="T97" fmla="*/ 308 h 386"/>
                  <a:gd name="T98" fmla="*/ 18 w 225"/>
                  <a:gd name="T99" fmla="*/ 324 h 386"/>
                  <a:gd name="T100" fmla="*/ 5 w 225"/>
                  <a:gd name="T101" fmla="*/ 324 h 386"/>
                  <a:gd name="T102" fmla="*/ 6 w 225"/>
                  <a:gd name="T103" fmla="*/ 348 h 386"/>
                  <a:gd name="T104" fmla="*/ 29 w 225"/>
                  <a:gd name="T105" fmla="*/ 348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5" h="386">
                    <a:moveTo>
                      <a:pt x="29" y="348"/>
                    </a:moveTo>
                    <a:cubicBezTo>
                      <a:pt x="38" y="347"/>
                      <a:pt x="45" y="346"/>
                      <a:pt x="51" y="352"/>
                    </a:cubicBezTo>
                    <a:cubicBezTo>
                      <a:pt x="56" y="357"/>
                      <a:pt x="61" y="367"/>
                      <a:pt x="51" y="367"/>
                    </a:cubicBezTo>
                    <a:cubicBezTo>
                      <a:pt x="44" y="379"/>
                      <a:pt x="73" y="378"/>
                      <a:pt x="81" y="379"/>
                    </a:cubicBezTo>
                    <a:cubicBezTo>
                      <a:pt x="90" y="380"/>
                      <a:pt x="115" y="386"/>
                      <a:pt x="120" y="379"/>
                    </a:cubicBezTo>
                    <a:cubicBezTo>
                      <a:pt x="127" y="371"/>
                      <a:pt x="127" y="371"/>
                      <a:pt x="127" y="371"/>
                    </a:cubicBezTo>
                    <a:cubicBezTo>
                      <a:pt x="116" y="364"/>
                      <a:pt x="100" y="361"/>
                      <a:pt x="92" y="351"/>
                    </a:cubicBezTo>
                    <a:cubicBezTo>
                      <a:pt x="84" y="341"/>
                      <a:pt x="80" y="324"/>
                      <a:pt x="74" y="312"/>
                    </a:cubicBezTo>
                    <a:cubicBezTo>
                      <a:pt x="68" y="300"/>
                      <a:pt x="70" y="287"/>
                      <a:pt x="64" y="275"/>
                    </a:cubicBezTo>
                    <a:cubicBezTo>
                      <a:pt x="61" y="269"/>
                      <a:pt x="54" y="271"/>
                      <a:pt x="59" y="262"/>
                    </a:cubicBezTo>
                    <a:cubicBezTo>
                      <a:pt x="63" y="256"/>
                      <a:pt x="74" y="262"/>
                      <a:pt x="72" y="251"/>
                    </a:cubicBezTo>
                    <a:cubicBezTo>
                      <a:pt x="67" y="250"/>
                      <a:pt x="45" y="251"/>
                      <a:pt x="54" y="242"/>
                    </a:cubicBezTo>
                    <a:cubicBezTo>
                      <a:pt x="63" y="234"/>
                      <a:pt x="70" y="250"/>
                      <a:pt x="76" y="244"/>
                    </a:cubicBezTo>
                    <a:cubicBezTo>
                      <a:pt x="80" y="241"/>
                      <a:pt x="75" y="235"/>
                      <a:pt x="75" y="233"/>
                    </a:cubicBezTo>
                    <a:cubicBezTo>
                      <a:pt x="75" y="234"/>
                      <a:pt x="83" y="222"/>
                      <a:pt x="83" y="225"/>
                    </a:cubicBezTo>
                    <a:cubicBezTo>
                      <a:pt x="83" y="215"/>
                      <a:pt x="68" y="221"/>
                      <a:pt x="71" y="209"/>
                    </a:cubicBezTo>
                    <a:cubicBezTo>
                      <a:pt x="78" y="207"/>
                      <a:pt x="84" y="211"/>
                      <a:pt x="89" y="214"/>
                    </a:cubicBezTo>
                    <a:cubicBezTo>
                      <a:pt x="93" y="200"/>
                      <a:pt x="81" y="203"/>
                      <a:pt x="76" y="194"/>
                    </a:cubicBezTo>
                    <a:cubicBezTo>
                      <a:pt x="81" y="189"/>
                      <a:pt x="88" y="193"/>
                      <a:pt x="94" y="194"/>
                    </a:cubicBezTo>
                    <a:cubicBezTo>
                      <a:pt x="98" y="187"/>
                      <a:pt x="72" y="163"/>
                      <a:pt x="100" y="165"/>
                    </a:cubicBezTo>
                    <a:cubicBezTo>
                      <a:pt x="101" y="156"/>
                      <a:pt x="107" y="155"/>
                      <a:pt x="111" y="149"/>
                    </a:cubicBezTo>
                    <a:cubicBezTo>
                      <a:pt x="115" y="141"/>
                      <a:pt x="114" y="135"/>
                      <a:pt x="115" y="126"/>
                    </a:cubicBezTo>
                    <a:cubicBezTo>
                      <a:pt x="130" y="122"/>
                      <a:pt x="131" y="115"/>
                      <a:pt x="135" y="103"/>
                    </a:cubicBezTo>
                    <a:cubicBezTo>
                      <a:pt x="140" y="87"/>
                      <a:pt x="143" y="91"/>
                      <a:pt x="157" y="86"/>
                    </a:cubicBezTo>
                    <a:cubicBezTo>
                      <a:pt x="166" y="82"/>
                      <a:pt x="176" y="71"/>
                      <a:pt x="184" y="64"/>
                    </a:cubicBezTo>
                    <a:cubicBezTo>
                      <a:pt x="192" y="57"/>
                      <a:pt x="202" y="52"/>
                      <a:pt x="209" y="44"/>
                    </a:cubicBezTo>
                    <a:cubicBezTo>
                      <a:pt x="225" y="27"/>
                      <a:pt x="212" y="0"/>
                      <a:pt x="188" y="2"/>
                    </a:cubicBezTo>
                    <a:cubicBezTo>
                      <a:pt x="181" y="2"/>
                      <a:pt x="165" y="10"/>
                      <a:pt x="163" y="18"/>
                    </a:cubicBezTo>
                    <a:cubicBezTo>
                      <a:pt x="161" y="23"/>
                      <a:pt x="168" y="26"/>
                      <a:pt x="167" y="30"/>
                    </a:cubicBezTo>
                    <a:cubicBezTo>
                      <a:pt x="166" y="33"/>
                      <a:pt x="156" y="39"/>
                      <a:pt x="153" y="41"/>
                    </a:cubicBezTo>
                    <a:cubicBezTo>
                      <a:pt x="145" y="47"/>
                      <a:pt x="133" y="57"/>
                      <a:pt x="123" y="60"/>
                    </a:cubicBezTo>
                    <a:cubicBezTo>
                      <a:pt x="106" y="66"/>
                      <a:pt x="100" y="54"/>
                      <a:pt x="88" y="70"/>
                    </a:cubicBezTo>
                    <a:cubicBezTo>
                      <a:pt x="83" y="75"/>
                      <a:pt x="84" y="78"/>
                      <a:pt x="76" y="83"/>
                    </a:cubicBezTo>
                    <a:cubicBezTo>
                      <a:pt x="68" y="87"/>
                      <a:pt x="65" y="85"/>
                      <a:pt x="60" y="94"/>
                    </a:cubicBezTo>
                    <a:cubicBezTo>
                      <a:pt x="53" y="105"/>
                      <a:pt x="49" y="121"/>
                      <a:pt x="60" y="129"/>
                    </a:cubicBezTo>
                    <a:cubicBezTo>
                      <a:pt x="54" y="139"/>
                      <a:pt x="41" y="132"/>
                      <a:pt x="38" y="147"/>
                    </a:cubicBezTo>
                    <a:cubicBezTo>
                      <a:pt x="37" y="153"/>
                      <a:pt x="39" y="157"/>
                      <a:pt x="38" y="163"/>
                    </a:cubicBezTo>
                    <a:cubicBezTo>
                      <a:pt x="37" y="168"/>
                      <a:pt x="32" y="171"/>
                      <a:pt x="33" y="178"/>
                    </a:cubicBezTo>
                    <a:cubicBezTo>
                      <a:pt x="36" y="177"/>
                      <a:pt x="41" y="179"/>
                      <a:pt x="44" y="178"/>
                    </a:cubicBezTo>
                    <a:cubicBezTo>
                      <a:pt x="44" y="181"/>
                      <a:pt x="41" y="187"/>
                      <a:pt x="41" y="189"/>
                    </a:cubicBezTo>
                    <a:cubicBezTo>
                      <a:pt x="42" y="190"/>
                      <a:pt x="44" y="198"/>
                      <a:pt x="44" y="198"/>
                    </a:cubicBezTo>
                    <a:cubicBezTo>
                      <a:pt x="43" y="210"/>
                      <a:pt x="46" y="202"/>
                      <a:pt x="34" y="205"/>
                    </a:cubicBezTo>
                    <a:cubicBezTo>
                      <a:pt x="26" y="207"/>
                      <a:pt x="24" y="206"/>
                      <a:pt x="20" y="217"/>
                    </a:cubicBezTo>
                    <a:cubicBezTo>
                      <a:pt x="18" y="223"/>
                      <a:pt x="16" y="232"/>
                      <a:pt x="16" y="238"/>
                    </a:cubicBezTo>
                    <a:cubicBezTo>
                      <a:pt x="23" y="238"/>
                      <a:pt x="27" y="234"/>
                      <a:pt x="33" y="232"/>
                    </a:cubicBezTo>
                    <a:cubicBezTo>
                      <a:pt x="35" y="243"/>
                      <a:pt x="33" y="249"/>
                      <a:pt x="27" y="255"/>
                    </a:cubicBezTo>
                    <a:cubicBezTo>
                      <a:pt x="18" y="263"/>
                      <a:pt x="15" y="258"/>
                      <a:pt x="13" y="273"/>
                    </a:cubicBezTo>
                    <a:cubicBezTo>
                      <a:pt x="12" y="281"/>
                      <a:pt x="10" y="292"/>
                      <a:pt x="12" y="300"/>
                    </a:cubicBezTo>
                    <a:cubicBezTo>
                      <a:pt x="13" y="302"/>
                      <a:pt x="17" y="304"/>
                      <a:pt x="18" y="308"/>
                    </a:cubicBezTo>
                    <a:cubicBezTo>
                      <a:pt x="20" y="312"/>
                      <a:pt x="18" y="319"/>
                      <a:pt x="18" y="324"/>
                    </a:cubicBezTo>
                    <a:cubicBezTo>
                      <a:pt x="14" y="323"/>
                      <a:pt x="9" y="324"/>
                      <a:pt x="5" y="324"/>
                    </a:cubicBezTo>
                    <a:cubicBezTo>
                      <a:pt x="1" y="331"/>
                      <a:pt x="0" y="341"/>
                      <a:pt x="6" y="348"/>
                    </a:cubicBezTo>
                    <a:cubicBezTo>
                      <a:pt x="14" y="356"/>
                      <a:pt x="21" y="350"/>
                      <a:pt x="29" y="34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5" name="Freeform 130"/>
              <p:cNvSpPr>
                <a:spLocks/>
              </p:cNvSpPr>
              <p:nvPr/>
            </p:nvSpPr>
            <p:spPr bwMode="auto">
              <a:xfrm>
                <a:off x="2778126" y="2244725"/>
                <a:ext cx="30163" cy="22225"/>
              </a:xfrm>
              <a:custGeom>
                <a:avLst/>
                <a:gdLst>
                  <a:gd name="T0" fmla="*/ 29 w 61"/>
                  <a:gd name="T1" fmla="*/ 44 h 46"/>
                  <a:gd name="T2" fmla="*/ 46 w 61"/>
                  <a:gd name="T3" fmla="*/ 39 h 46"/>
                  <a:gd name="T4" fmla="*/ 41 w 61"/>
                  <a:gd name="T5" fmla="*/ 14 h 46"/>
                  <a:gd name="T6" fmla="*/ 9 w 61"/>
                  <a:gd name="T7" fmla="*/ 31 h 46"/>
                  <a:gd name="T8" fmla="*/ 29 w 61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6">
                    <a:moveTo>
                      <a:pt x="29" y="44"/>
                    </a:moveTo>
                    <a:cubicBezTo>
                      <a:pt x="38" y="44"/>
                      <a:pt x="36" y="46"/>
                      <a:pt x="46" y="39"/>
                    </a:cubicBezTo>
                    <a:cubicBezTo>
                      <a:pt x="61" y="30"/>
                      <a:pt x="41" y="14"/>
                      <a:pt x="41" y="14"/>
                    </a:cubicBezTo>
                    <a:cubicBezTo>
                      <a:pt x="30" y="0"/>
                      <a:pt x="0" y="13"/>
                      <a:pt x="9" y="31"/>
                    </a:cubicBezTo>
                    <a:cubicBezTo>
                      <a:pt x="11" y="35"/>
                      <a:pt x="25" y="44"/>
                      <a:pt x="29" y="4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6" name="Freeform 131"/>
              <p:cNvSpPr>
                <a:spLocks/>
              </p:cNvSpPr>
              <p:nvPr/>
            </p:nvSpPr>
            <p:spPr bwMode="auto">
              <a:xfrm>
                <a:off x="2427288" y="2733675"/>
                <a:ext cx="20638" cy="55563"/>
              </a:xfrm>
              <a:custGeom>
                <a:avLst/>
                <a:gdLst>
                  <a:gd name="T0" fmla="*/ 36 w 45"/>
                  <a:gd name="T1" fmla="*/ 37 h 114"/>
                  <a:gd name="T2" fmla="*/ 41 w 45"/>
                  <a:gd name="T3" fmla="*/ 20 h 114"/>
                  <a:gd name="T4" fmla="*/ 37 w 45"/>
                  <a:gd name="T5" fmla="*/ 1 h 114"/>
                  <a:gd name="T6" fmla="*/ 28 w 45"/>
                  <a:gd name="T7" fmla="*/ 14 h 114"/>
                  <a:gd name="T8" fmla="*/ 27 w 45"/>
                  <a:gd name="T9" fmla="*/ 47 h 114"/>
                  <a:gd name="T10" fmla="*/ 24 w 45"/>
                  <a:gd name="T11" fmla="*/ 45 h 114"/>
                  <a:gd name="T12" fmla="*/ 28 w 45"/>
                  <a:gd name="T13" fmla="*/ 47 h 114"/>
                  <a:gd name="T14" fmla="*/ 27 w 45"/>
                  <a:gd name="T15" fmla="*/ 47 h 114"/>
                  <a:gd name="T16" fmla="*/ 29 w 45"/>
                  <a:gd name="T17" fmla="*/ 48 h 114"/>
                  <a:gd name="T18" fmla="*/ 11 w 45"/>
                  <a:gd name="T19" fmla="*/ 56 h 114"/>
                  <a:gd name="T20" fmla="*/ 9 w 45"/>
                  <a:gd name="T21" fmla="*/ 71 h 114"/>
                  <a:gd name="T22" fmla="*/ 23 w 45"/>
                  <a:gd name="T23" fmla="*/ 114 h 114"/>
                  <a:gd name="T24" fmla="*/ 45 w 45"/>
                  <a:gd name="T25" fmla="*/ 88 h 114"/>
                  <a:gd name="T26" fmla="*/ 37 w 45"/>
                  <a:gd name="T27" fmla="*/ 50 h 114"/>
                  <a:gd name="T28" fmla="*/ 36 w 45"/>
                  <a:gd name="T29" fmla="*/ 3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114">
                    <a:moveTo>
                      <a:pt x="36" y="37"/>
                    </a:moveTo>
                    <a:cubicBezTo>
                      <a:pt x="38" y="31"/>
                      <a:pt x="40" y="26"/>
                      <a:pt x="41" y="20"/>
                    </a:cubicBezTo>
                    <a:cubicBezTo>
                      <a:pt x="41" y="15"/>
                      <a:pt x="43" y="2"/>
                      <a:pt x="37" y="1"/>
                    </a:cubicBezTo>
                    <a:cubicBezTo>
                      <a:pt x="32" y="0"/>
                      <a:pt x="28" y="10"/>
                      <a:pt x="28" y="14"/>
                    </a:cubicBezTo>
                    <a:cubicBezTo>
                      <a:pt x="11" y="14"/>
                      <a:pt x="17" y="43"/>
                      <a:pt x="27" y="47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6" y="46"/>
                      <a:pt x="28" y="44"/>
                      <a:pt x="28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5" y="59"/>
                      <a:pt x="18" y="53"/>
                      <a:pt x="11" y="56"/>
                    </a:cubicBezTo>
                    <a:cubicBezTo>
                      <a:pt x="0" y="62"/>
                      <a:pt x="6" y="65"/>
                      <a:pt x="9" y="71"/>
                    </a:cubicBezTo>
                    <a:cubicBezTo>
                      <a:pt x="15" y="84"/>
                      <a:pt x="10" y="106"/>
                      <a:pt x="23" y="114"/>
                    </a:cubicBezTo>
                    <a:cubicBezTo>
                      <a:pt x="31" y="103"/>
                      <a:pt x="45" y="103"/>
                      <a:pt x="45" y="88"/>
                    </a:cubicBezTo>
                    <a:cubicBezTo>
                      <a:pt x="45" y="75"/>
                      <a:pt x="43" y="61"/>
                      <a:pt x="37" y="50"/>
                    </a:cubicBezTo>
                    <a:cubicBezTo>
                      <a:pt x="34" y="42"/>
                      <a:pt x="34" y="46"/>
                      <a:pt x="36" y="3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7" name="Freeform 132"/>
              <p:cNvSpPr>
                <a:spLocks/>
              </p:cNvSpPr>
              <p:nvPr/>
            </p:nvSpPr>
            <p:spPr bwMode="auto">
              <a:xfrm>
                <a:off x="2605088" y="2828925"/>
                <a:ext cx="34925" cy="12700"/>
              </a:xfrm>
              <a:custGeom>
                <a:avLst/>
                <a:gdLst>
                  <a:gd name="T0" fmla="*/ 27 w 71"/>
                  <a:gd name="T1" fmla="*/ 17 h 26"/>
                  <a:gd name="T2" fmla="*/ 22 w 71"/>
                  <a:gd name="T3" fmla="*/ 17 h 26"/>
                  <a:gd name="T4" fmla="*/ 3 w 71"/>
                  <a:gd name="T5" fmla="*/ 18 h 26"/>
                  <a:gd name="T6" fmla="*/ 17 w 71"/>
                  <a:gd name="T7" fmla="*/ 22 h 26"/>
                  <a:gd name="T8" fmla="*/ 32 w 71"/>
                  <a:gd name="T9" fmla="*/ 25 h 26"/>
                  <a:gd name="T10" fmla="*/ 66 w 71"/>
                  <a:gd name="T11" fmla="*/ 25 h 26"/>
                  <a:gd name="T12" fmla="*/ 27 w 71"/>
                  <a:gd name="T13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6">
                    <a:moveTo>
                      <a:pt x="27" y="17"/>
                    </a:moveTo>
                    <a:cubicBezTo>
                      <a:pt x="22" y="17"/>
                      <a:pt x="22" y="17"/>
                      <a:pt x="22" y="17"/>
                    </a:cubicBezTo>
                    <a:cubicBezTo>
                      <a:pt x="17" y="17"/>
                      <a:pt x="0" y="0"/>
                      <a:pt x="3" y="18"/>
                    </a:cubicBezTo>
                    <a:cubicBezTo>
                      <a:pt x="10" y="17"/>
                      <a:pt x="12" y="21"/>
                      <a:pt x="17" y="22"/>
                    </a:cubicBezTo>
                    <a:cubicBezTo>
                      <a:pt x="22" y="24"/>
                      <a:pt x="26" y="24"/>
                      <a:pt x="32" y="25"/>
                    </a:cubicBezTo>
                    <a:cubicBezTo>
                      <a:pt x="43" y="26"/>
                      <a:pt x="53" y="25"/>
                      <a:pt x="66" y="25"/>
                    </a:cubicBezTo>
                    <a:cubicBezTo>
                      <a:pt x="71" y="6"/>
                      <a:pt x="31" y="9"/>
                      <a:pt x="27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  <p:sp>
            <p:nvSpPr>
              <p:cNvPr id="58" name="Freeform 133"/>
              <p:cNvSpPr>
                <a:spLocks noEditPoints="1"/>
              </p:cNvSpPr>
              <p:nvPr/>
            </p:nvSpPr>
            <p:spPr bwMode="auto">
              <a:xfrm>
                <a:off x="2232026" y="2212975"/>
                <a:ext cx="747713" cy="625475"/>
              </a:xfrm>
              <a:custGeom>
                <a:avLst/>
                <a:gdLst>
                  <a:gd name="T0" fmla="*/ 1484 w 1519"/>
                  <a:gd name="T1" fmla="*/ 436 h 1267"/>
                  <a:gd name="T2" fmla="*/ 1408 w 1519"/>
                  <a:gd name="T3" fmla="*/ 41 h 1267"/>
                  <a:gd name="T4" fmla="*/ 1372 w 1519"/>
                  <a:gd name="T5" fmla="*/ 96 h 1267"/>
                  <a:gd name="T6" fmla="*/ 1200 w 1519"/>
                  <a:gd name="T7" fmla="*/ 117 h 1267"/>
                  <a:gd name="T8" fmla="*/ 1060 w 1519"/>
                  <a:gd name="T9" fmla="*/ 146 h 1267"/>
                  <a:gd name="T10" fmla="*/ 976 w 1519"/>
                  <a:gd name="T11" fmla="*/ 311 h 1267"/>
                  <a:gd name="T12" fmla="*/ 963 w 1519"/>
                  <a:gd name="T13" fmla="*/ 238 h 1267"/>
                  <a:gd name="T14" fmla="*/ 805 w 1519"/>
                  <a:gd name="T15" fmla="*/ 85 h 1267"/>
                  <a:gd name="T16" fmla="*/ 642 w 1519"/>
                  <a:gd name="T17" fmla="*/ 52 h 1267"/>
                  <a:gd name="T18" fmla="*/ 474 w 1519"/>
                  <a:gd name="T19" fmla="*/ 193 h 1267"/>
                  <a:gd name="T20" fmla="*/ 401 w 1519"/>
                  <a:gd name="T21" fmla="*/ 374 h 1267"/>
                  <a:gd name="T22" fmla="*/ 390 w 1519"/>
                  <a:gd name="T23" fmla="*/ 572 h 1267"/>
                  <a:gd name="T24" fmla="*/ 499 w 1519"/>
                  <a:gd name="T25" fmla="*/ 658 h 1267"/>
                  <a:gd name="T26" fmla="*/ 606 w 1519"/>
                  <a:gd name="T27" fmla="*/ 489 h 1267"/>
                  <a:gd name="T28" fmla="*/ 705 w 1519"/>
                  <a:gd name="T29" fmla="*/ 301 h 1267"/>
                  <a:gd name="T30" fmla="*/ 780 w 1519"/>
                  <a:gd name="T31" fmla="*/ 484 h 1267"/>
                  <a:gd name="T32" fmla="*/ 705 w 1519"/>
                  <a:gd name="T33" fmla="*/ 531 h 1267"/>
                  <a:gd name="T34" fmla="*/ 659 w 1519"/>
                  <a:gd name="T35" fmla="*/ 650 h 1267"/>
                  <a:gd name="T36" fmla="*/ 434 w 1519"/>
                  <a:gd name="T37" fmla="*/ 689 h 1267"/>
                  <a:gd name="T38" fmla="*/ 392 w 1519"/>
                  <a:gd name="T39" fmla="*/ 734 h 1267"/>
                  <a:gd name="T40" fmla="*/ 282 w 1519"/>
                  <a:gd name="T41" fmla="*/ 812 h 1267"/>
                  <a:gd name="T42" fmla="*/ 158 w 1519"/>
                  <a:gd name="T43" fmla="*/ 885 h 1267"/>
                  <a:gd name="T44" fmla="*/ 174 w 1519"/>
                  <a:gd name="T45" fmla="*/ 1047 h 1267"/>
                  <a:gd name="T46" fmla="*/ 32 w 1519"/>
                  <a:gd name="T47" fmla="*/ 1133 h 1267"/>
                  <a:gd name="T48" fmla="*/ 85 w 1519"/>
                  <a:gd name="T49" fmla="*/ 1249 h 1267"/>
                  <a:gd name="T50" fmla="*/ 231 w 1519"/>
                  <a:gd name="T51" fmla="*/ 1124 h 1267"/>
                  <a:gd name="T52" fmla="*/ 432 w 1519"/>
                  <a:gd name="T53" fmla="*/ 1021 h 1267"/>
                  <a:gd name="T54" fmla="*/ 571 w 1519"/>
                  <a:gd name="T55" fmla="*/ 1185 h 1267"/>
                  <a:gd name="T56" fmla="*/ 612 w 1519"/>
                  <a:gd name="T57" fmla="*/ 1157 h 1267"/>
                  <a:gd name="T58" fmla="*/ 490 w 1519"/>
                  <a:gd name="T59" fmla="*/ 1002 h 1267"/>
                  <a:gd name="T60" fmla="*/ 658 w 1519"/>
                  <a:gd name="T61" fmla="*/ 1135 h 1267"/>
                  <a:gd name="T62" fmla="*/ 769 w 1519"/>
                  <a:gd name="T63" fmla="*/ 1177 h 1267"/>
                  <a:gd name="T64" fmla="*/ 862 w 1519"/>
                  <a:gd name="T65" fmla="*/ 1100 h 1267"/>
                  <a:gd name="T66" fmla="*/ 909 w 1519"/>
                  <a:gd name="T67" fmla="*/ 933 h 1267"/>
                  <a:gd name="T68" fmla="*/ 1025 w 1519"/>
                  <a:gd name="T69" fmla="*/ 978 h 1267"/>
                  <a:gd name="T70" fmla="*/ 1084 w 1519"/>
                  <a:gd name="T71" fmla="*/ 920 h 1267"/>
                  <a:gd name="T72" fmla="*/ 1070 w 1519"/>
                  <a:gd name="T73" fmla="*/ 947 h 1267"/>
                  <a:gd name="T74" fmla="*/ 1071 w 1519"/>
                  <a:gd name="T75" fmla="*/ 995 h 1267"/>
                  <a:gd name="T76" fmla="*/ 1222 w 1519"/>
                  <a:gd name="T77" fmla="*/ 1042 h 1267"/>
                  <a:gd name="T78" fmla="*/ 1277 w 1519"/>
                  <a:gd name="T79" fmla="*/ 1023 h 1267"/>
                  <a:gd name="T80" fmla="*/ 1285 w 1519"/>
                  <a:gd name="T81" fmla="*/ 931 h 1267"/>
                  <a:gd name="T82" fmla="*/ 1250 w 1519"/>
                  <a:gd name="T83" fmla="*/ 820 h 1267"/>
                  <a:gd name="T84" fmla="*/ 1318 w 1519"/>
                  <a:gd name="T85" fmla="*/ 757 h 1267"/>
                  <a:gd name="T86" fmla="*/ 1496 w 1519"/>
                  <a:gd name="T87" fmla="*/ 602 h 1267"/>
                  <a:gd name="T88" fmla="*/ 378 w 1519"/>
                  <a:gd name="T89" fmla="*/ 968 h 1267"/>
                  <a:gd name="T90" fmla="*/ 369 w 1519"/>
                  <a:gd name="T91" fmla="*/ 865 h 1267"/>
                  <a:gd name="T92" fmla="*/ 371 w 1519"/>
                  <a:gd name="T93" fmla="*/ 866 h 1267"/>
                  <a:gd name="T94" fmla="*/ 382 w 1519"/>
                  <a:gd name="T95" fmla="*/ 872 h 1267"/>
                  <a:gd name="T96" fmla="*/ 383 w 1519"/>
                  <a:gd name="T97" fmla="*/ 970 h 1267"/>
                  <a:gd name="T98" fmla="*/ 390 w 1519"/>
                  <a:gd name="T99" fmla="*/ 969 h 1267"/>
                  <a:gd name="T100" fmla="*/ 390 w 1519"/>
                  <a:gd name="T101" fmla="*/ 911 h 1267"/>
                  <a:gd name="T102" fmla="*/ 391 w 1519"/>
                  <a:gd name="T103" fmla="*/ 907 h 1267"/>
                  <a:gd name="T104" fmla="*/ 392 w 1519"/>
                  <a:gd name="T105" fmla="*/ 881 h 1267"/>
                  <a:gd name="T106" fmla="*/ 393 w 1519"/>
                  <a:gd name="T107" fmla="*/ 884 h 1267"/>
                  <a:gd name="T108" fmla="*/ 349 w 1519"/>
                  <a:gd name="T109" fmla="*/ 858 h 1267"/>
                  <a:gd name="T110" fmla="*/ 392 w 1519"/>
                  <a:gd name="T111" fmla="*/ 97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19" h="1267">
                    <a:moveTo>
                      <a:pt x="1496" y="602"/>
                    </a:moveTo>
                    <a:cubicBezTo>
                      <a:pt x="1494" y="620"/>
                      <a:pt x="1463" y="595"/>
                      <a:pt x="1453" y="587"/>
                    </a:cubicBezTo>
                    <a:cubicBezTo>
                      <a:pt x="1443" y="580"/>
                      <a:pt x="1436" y="577"/>
                      <a:pt x="1431" y="590"/>
                    </a:cubicBezTo>
                    <a:cubicBezTo>
                      <a:pt x="1426" y="602"/>
                      <a:pt x="1410" y="575"/>
                      <a:pt x="1410" y="575"/>
                    </a:cubicBezTo>
                    <a:cubicBezTo>
                      <a:pt x="1410" y="575"/>
                      <a:pt x="1405" y="537"/>
                      <a:pt x="1423" y="529"/>
                    </a:cubicBezTo>
                    <a:cubicBezTo>
                      <a:pt x="1441" y="522"/>
                      <a:pt x="1456" y="499"/>
                      <a:pt x="1456" y="499"/>
                    </a:cubicBezTo>
                    <a:cubicBezTo>
                      <a:pt x="1456" y="499"/>
                      <a:pt x="1448" y="471"/>
                      <a:pt x="1446" y="459"/>
                    </a:cubicBezTo>
                    <a:cubicBezTo>
                      <a:pt x="1443" y="446"/>
                      <a:pt x="1456" y="451"/>
                      <a:pt x="1484" y="436"/>
                    </a:cubicBezTo>
                    <a:cubicBezTo>
                      <a:pt x="1511" y="421"/>
                      <a:pt x="1471" y="401"/>
                      <a:pt x="1446" y="375"/>
                    </a:cubicBezTo>
                    <a:cubicBezTo>
                      <a:pt x="1421" y="350"/>
                      <a:pt x="1468" y="348"/>
                      <a:pt x="1471" y="325"/>
                    </a:cubicBezTo>
                    <a:cubicBezTo>
                      <a:pt x="1473" y="302"/>
                      <a:pt x="1436" y="267"/>
                      <a:pt x="1438" y="242"/>
                    </a:cubicBezTo>
                    <a:cubicBezTo>
                      <a:pt x="1441" y="217"/>
                      <a:pt x="1436" y="202"/>
                      <a:pt x="1426" y="197"/>
                    </a:cubicBezTo>
                    <a:cubicBezTo>
                      <a:pt x="1415" y="192"/>
                      <a:pt x="1438" y="166"/>
                      <a:pt x="1466" y="159"/>
                    </a:cubicBezTo>
                    <a:cubicBezTo>
                      <a:pt x="1494" y="151"/>
                      <a:pt x="1463" y="106"/>
                      <a:pt x="1466" y="86"/>
                    </a:cubicBezTo>
                    <a:cubicBezTo>
                      <a:pt x="1467" y="77"/>
                      <a:pt x="1461" y="61"/>
                      <a:pt x="1454" y="47"/>
                    </a:cubicBezTo>
                    <a:cubicBezTo>
                      <a:pt x="1439" y="43"/>
                      <a:pt x="1424" y="46"/>
                      <a:pt x="1408" y="41"/>
                    </a:cubicBezTo>
                    <a:cubicBezTo>
                      <a:pt x="1400" y="39"/>
                      <a:pt x="1393" y="32"/>
                      <a:pt x="1385" y="29"/>
                    </a:cubicBezTo>
                    <a:cubicBezTo>
                      <a:pt x="1376" y="26"/>
                      <a:pt x="1366" y="27"/>
                      <a:pt x="1356" y="26"/>
                    </a:cubicBezTo>
                    <a:cubicBezTo>
                      <a:pt x="1347" y="24"/>
                      <a:pt x="1338" y="23"/>
                      <a:pt x="1329" y="21"/>
                    </a:cubicBezTo>
                    <a:cubicBezTo>
                      <a:pt x="1319" y="18"/>
                      <a:pt x="1312" y="10"/>
                      <a:pt x="1304" y="7"/>
                    </a:cubicBezTo>
                    <a:cubicBezTo>
                      <a:pt x="1288" y="0"/>
                      <a:pt x="1280" y="16"/>
                      <a:pt x="1297" y="23"/>
                    </a:cubicBezTo>
                    <a:cubicBezTo>
                      <a:pt x="1310" y="29"/>
                      <a:pt x="1323" y="30"/>
                      <a:pt x="1337" y="34"/>
                    </a:cubicBezTo>
                    <a:cubicBezTo>
                      <a:pt x="1357" y="39"/>
                      <a:pt x="1340" y="51"/>
                      <a:pt x="1347" y="63"/>
                    </a:cubicBezTo>
                    <a:cubicBezTo>
                      <a:pt x="1353" y="75"/>
                      <a:pt x="1368" y="81"/>
                      <a:pt x="1372" y="96"/>
                    </a:cubicBezTo>
                    <a:cubicBezTo>
                      <a:pt x="1355" y="102"/>
                      <a:pt x="1350" y="95"/>
                      <a:pt x="1342" y="112"/>
                    </a:cubicBezTo>
                    <a:cubicBezTo>
                      <a:pt x="1326" y="104"/>
                      <a:pt x="1338" y="81"/>
                      <a:pt x="1321" y="82"/>
                    </a:cubicBezTo>
                    <a:cubicBezTo>
                      <a:pt x="1306" y="83"/>
                      <a:pt x="1302" y="101"/>
                      <a:pt x="1284" y="101"/>
                    </a:cubicBezTo>
                    <a:cubicBezTo>
                      <a:pt x="1276" y="101"/>
                      <a:pt x="1268" y="97"/>
                      <a:pt x="1261" y="101"/>
                    </a:cubicBezTo>
                    <a:cubicBezTo>
                      <a:pt x="1254" y="104"/>
                      <a:pt x="1253" y="113"/>
                      <a:pt x="1247" y="118"/>
                    </a:cubicBezTo>
                    <a:cubicBezTo>
                      <a:pt x="1243" y="121"/>
                      <a:pt x="1233" y="125"/>
                      <a:pt x="1229" y="118"/>
                    </a:cubicBezTo>
                    <a:cubicBezTo>
                      <a:pt x="1225" y="112"/>
                      <a:pt x="1232" y="104"/>
                      <a:pt x="1230" y="97"/>
                    </a:cubicBezTo>
                    <a:cubicBezTo>
                      <a:pt x="1214" y="94"/>
                      <a:pt x="1210" y="110"/>
                      <a:pt x="1200" y="117"/>
                    </a:cubicBezTo>
                    <a:cubicBezTo>
                      <a:pt x="1186" y="126"/>
                      <a:pt x="1174" y="122"/>
                      <a:pt x="1162" y="138"/>
                    </a:cubicBezTo>
                    <a:cubicBezTo>
                      <a:pt x="1143" y="160"/>
                      <a:pt x="1127" y="173"/>
                      <a:pt x="1126" y="203"/>
                    </a:cubicBezTo>
                    <a:cubicBezTo>
                      <a:pt x="1106" y="206"/>
                      <a:pt x="1060" y="200"/>
                      <a:pt x="1067" y="171"/>
                    </a:cubicBezTo>
                    <a:cubicBezTo>
                      <a:pt x="1071" y="156"/>
                      <a:pt x="1082" y="161"/>
                      <a:pt x="1094" y="154"/>
                    </a:cubicBezTo>
                    <a:cubicBezTo>
                      <a:pt x="1104" y="147"/>
                      <a:pt x="1104" y="138"/>
                      <a:pt x="1093" y="130"/>
                    </a:cubicBezTo>
                    <a:cubicBezTo>
                      <a:pt x="1087" y="126"/>
                      <a:pt x="1072" y="118"/>
                      <a:pt x="1066" y="118"/>
                    </a:cubicBezTo>
                    <a:cubicBezTo>
                      <a:pt x="1060" y="118"/>
                      <a:pt x="1041" y="120"/>
                      <a:pt x="1039" y="126"/>
                    </a:cubicBezTo>
                    <a:cubicBezTo>
                      <a:pt x="1035" y="139"/>
                      <a:pt x="1056" y="139"/>
                      <a:pt x="1060" y="146"/>
                    </a:cubicBezTo>
                    <a:cubicBezTo>
                      <a:pt x="1065" y="154"/>
                      <a:pt x="1057" y="167"/>
                      <a:pt x="1059" y="177"/>
                    </a:cubicBezTo>
                    <a:cubicBezTo>
                      <a:pt x="1062" y="192"/>
                      <a:pt x="1077" y="202"/>
                      <a:pt x="1074" y="219"/>
                    </a:cubicBezTo>
                    <a:cubicBezTo>
                      <a:pt x="1069" y="220"/>
                      <a:pt x="1062" y="221"/>
                      <a:pt x="1058" y="220"/>
                    </a:cubicBezTo>
                    <a:cubicBezTo>
                      <a:pt x="1053" y="218"/>
                      <a:pt x="1050" y="213"/>
                      <a:pt x="1046" y="213"/>
                    </a:cubicBezTo>
                    <a:cubicBezTo>
                      <a:pt x="1037" y="212"/>
                      <a:pt x="1027" y="224"/>
                      <a:pt x="1021" y="230"/>
                    </a:cubicBezTo>
                    <a:cubicBezTo>
                      <a:pt x="1011" y="239"/>
                      <a:pt x="981" y="267"/>
                      <a:pt x="990" y="280"/>
                    </a:cubicBezTo>
                    <a:cubicBezTo>
                      <a:pt x="997" y="291"/>
                      <a:pt x="1015" y="284"/>
                      <a:pt x="1002" y="303"/>
                    </a:cubicBezTo>
                    <a:cubicBezTo>
                      <a:pt x="994" y="313"/>
                      <a:pt x="986" y="319"/>
                      <a:pt x="976" y="311"/>
                    </a:cubicBezTo>
                    <a:cubicBezTo>
                      <a:pt x="966" y="303"/>
                      <a:pt x="965" y="293"/>
                      <a:pt x="952" y="290"/>
                    </a:cubicBezTo>
                    <a:cubicBezTo>
                      <a:pt x="941" y="289"/>
                      <a:pt x="929" y="294"/>
                      <a:pt x="931" y="308"/>
                    </a:cubicBezTo>
                    <a:cubicBezTo>
                      <a:pt x="933" y="329"/>
                      <a:pt x="974" y="313"/>
                      <a:pt x="968" y="336"/>
                    </a:cubicBezTo>
                    <a:cubicBezTo>
                      <a:pt x="948" y="342"/>
                      <a:pt x="919" y="325"/>
                      <a:pt x="907" y="308"/>
                    </a:cubicBezTo>
                    <a:cubicBezTo>
                      <a:pt x="892" y="288"/>
                      <a:pt x="902" y="263"/>
                      <a:pt x="882" y="246"/>
                    </a:cubicBezTo>
                    <a:cubicBezTo>
                      <a:pt x="877" y="242"/>
                      <a:pt x="855" y="228"/>
                      <a:pt x="860" y="219"/>
                    </a:cubicBezTo>
                    <a:cubicBezTo>
                      <a:pt x="866" y="210"/>
                      <a:pt x="889" y="227"/>
                      <a:pt x="895" y="229"/>
                    </a:cubicBezTo>
                    <a:cubicBezTo>
                      <a:pt x="914" y="235"/>
                      <a:pt x="942" y="237"/>
                      <a:pt x="963" y="238"/>
                    </a:cubicBezTo>
                    <a:cubicBezTo>
                      <a:pt x="991" y="239"/>
                      <a:pt x="1009" y="227"/>
                      <a:pt x="1008" y="197"/>
                    </a:cubicBezTo>
                    <a:cubicBezTo>
                      <a:pt x="1008" y="186"/>
                      <a:pt x="1001" y="169"/>
                      <a:pt x="993" y="162"/>
                    </a:cubicBezTo>
                    <a:cubicBezTo>
                      <a:pt x="979" y="150"/>
                      <a:pt x="956" y="147"/>
                      <a:pt x="940" y="137"/>
                    </a:cubicBezTo>
                    <a:cubicBezTo>
                      <a:pt x="931" y="130"/>
                      <a:pt x="925" y="129"/>
                      <a:pt x="915" y="125"/>
                    </a:cubicBezTo>
                    <a:cubicBezTo>
                      <a:pt x="906" y="121"/>
                      <a:pt x="899" y="116"/>
                      <a:pt x="891" y="113"/>
                    </a:cubicBezTo>
                    <a:cubicBezTo>
                      <a:pt x="880" y="109"/>
                      <a:pt x="876" y="113"/>
                      <a:pt x="865" y="114"/>
                    </a:cubicBezTo>
                    <a:cubicBezTo>
                      <a:pt x="843" y="116"/>
                      <a:pt x="840" y="94"/>
                      <a:pt x="821" y="87"/>
                    </a:cubicBezTo>
                    <a:cubicBezTo>
                      <a:pt x="816" y="85"/>
                      <a:pt x="811" y="85"/>
                      <a:pt x="805" y="85"/>
                    </a:cubicBezTo>
                    <a:cubicBezTo>
                      <a:pt x="792" y="86"/>
                      <a:pt x="780" y="90"/>
                      <a:pt x="769" y="78"/>
                    </a:cubicBezTo>
                    <a:cubicBezTo>
                      <a:pt x="779" y="69"/>
                      <a:pt x="797" y="77"/>
                      <a:pt x="788" y="59"/>
                    </a:cubicBezTo>
                    <a:cubicBezTo>
                      <a:pt x="782" y="49"/>
                      <a:pt x="771" y="48"/>
                      <a:pt x="761" y="44"/>
                    </a:cubicBezTo>
                    <a:cubicBezTo>
                      <a:pt x="747" y="39"/>
                      <a:pt x="709" y="13"/>
                      <a:pt x="707" y="42"/>
                    </a:cubicBezTo>
                    <a:cubicBezTo>
                      <a:pt x="694" y="44"/>
                      <a:pt x="692" y="32"/>
                      <a:pt x="682" y="30"/>
                    </a:cubicBezTo>
                    <a:cubicBezTo>
                      <a:pt x="668" y="27"/>
                      <a:pt x="666" y="38"/>
                      <a:pt x="662" y="47"/>
                    </a:cubicBezTo>
                    <a:cubicBezTo>
                      <a:pt x="660" y="53"/>
                      <a:pt x="664" y="54"/>
                      <a:pt x="655" y="56"/>
                    </a:cubicBezTo>
                    <a:cubicBezTo>
                      <a:pt x="647" y="59"/>
                      <a:pt x="648" y="56"/>
                      <a:pt x="642" y="52"/>
                    </a:cubicBezTo>
                    <a:cubicBezTo>
                      <a:pt x="633" y="48"/>
                      <a:pt x="619" y="42"/>
                      <a:pt x="611" y="55"/>
                    </a:cubicBezTo>
                    <a:cubicBezTo>
                      <a:pt x="604" y="66"/>
                      <a:pt x="621" y="75"/>
                      <a:pt x="616" y="84"/>
                    </a:cubicBezTo>
                    <a:cubicBezTo>
                      <a:pt x="610" y="92"/>
                      <a:pt x="594" y="81"/>
                      <a:pt x="587" y="79"/>
                    </a:cubicBezTo>
                    <a:cubicBezTo>
                      <a:pt x="577" y="77"/>
                      <a:pt x="562" y="73"/>
                      <a:pt x="554" y="82"/>
                    </a:cubicBezTo>
                    <a:cubicBezTo>
                      <a:pt x="542" y="95"/>
                      <a:pt x="560" y="100"/>
                      <a:pt x="559" y="112"/>
                    </a:cubicBezTo>
                    <a:cubicBezTo>
                      <a:pt x="558" y="120"/>
                      <a:pt x="498" y="130"/>
                      <a:pt x="523" y="150"/>
                    </a:cubicBezTo>
                    <a:cubicBezTo>
                      <a:pt x="511" y="163"/>
                      <a:pt x="499" y="141"/>
                      <a:pt x="487" y="159"/>
                    </a:cubicBezTo>
                    <a:cubicBezTo>
                      <a:pt x="482" y="167"/>
                      <a:pt x="475" y="184"/>
                      <a:pt x="474" y="193"/>
                    </a:cubicBezTo>
                    <a:cubicBezTo>
                      <a:pt x="486" y="194"/>
                      <a:pt x="495" y="180"/>
                      <a:pt x="498" y="197"/>
                    </a:cubicBezTo>
                    <a:cubicBezTo>
                      <a:pt x="499" y="209"/>
                      <a:pt x="490" y="212"/>
                      <a:pt x="485" y="221"/>
                    </a:cubicBezTo>
                    <a:cubicBezTo>
                      <a:pt x="479" y="230"/>
                      <a:pt x="481" y="240"/>
                      <a:pt x="475" y="249"/>
                    </a:cubicBezTo>
                    <a:cubicBezTo>
                      <a:pt x="469" y="258"/>
                      <a:pt x="458" y="263"/>
                      <a:pt x="455" y="274"/>
                    </a:cubicBezTo>
                    <a:cubicBezTo>
                      <a:pt x="452" y="286"/>
                      <a:pt x="456" y="295"/>
                      <a:pt x="451" y="306"/>
                    </a:cubicBezTo>
                    <a:cubicBezTo>
                      <a:pt x="445" y="316"/>
                      <a:pt x="436" y="321"/>
                      <a:pt x="430" y="330"/>
                    </a:cubicBezTo>
                    <a:cubicBezTo>
                      <a:pt x="424" y="339"/>
                      <a:pt x="427" y="349"/>
                      <a:pt x="420" y="357"/>
                    </a:cubicBezTo>
                    <a:cubicBezTo>
                      <a:pt x="413" y="364"/>
                      <a:pt x="405" y="364"/>
                      <a:pt x="401" y="374"/>
                    </a:cubicBezTo>
                    <a:cubicBezTo>
                      <a:pt x="390" y="375"/>
                      <a:pt x="380" y="374"/>
                      <a:pt x="371" y="381"/>
                    </a:cubicBezTo>
                    <a:cubicBezTo>
                      <a:pt x="363" y="387"/>
                      <a:pt x="362" y="397"/>
                      <a:pt x="356" y="404"/>
                    </a:cubicBezTo>
                    <a:cubicBezTo>
                      <a:pt x="343" y="417"/>
                      <a:pt x="313" y="423"/>
                      <a:pt x="317" y="447"/>
                    </a:cubicBezTo>
                    <a:cubicBezTo>
                      <a:pt x="320" y="460"/>
                      <a:pt x="328" y="463"/>
                      <a:pt x="325" y="478"/>
                    </a:cubicBezTo>
                    <a:cubicBezTo>
                      <a:pt x="322" y="488"/>
                      <a:pt x="316" y="497"/>
                      <a:pt x="317" y="508"/>
                    </a:cubicBezTo>
                    <a:cubicBezTo>
                      <a:pt x="318" y="519"/>
                      <a:pt x="327" y="525"/>
                      <a:pt x="331" y="535"/>
                    </a:cubicBezTo>
                    <a:cubicBezTo>
                      <a:pt x="336" y="548"/>
                      <a:pt x="335" y="556"/>
                      <a:pt x="346" y="566"/>
                    </a:cubicBezTo>
                    <a:cubicBezTo>
                      <a:pt x="359" y="576"/>
                      <a:pt x="376" y="580"/>
                      <a:pt x="390" y="572"/>
                    </a:cubicBezTo>
                    <a:cubicBezTo>
                      <a:pt x="399" y="567"/>
                      <a:pt x="401" y="560"/>
                      <a:pt x="408" y="554"/>
                    </a:cubicBezTo>
                    <a:cubicBezTo>
                      <a:pt x="415" y="548"/>
                      <a:pt x="423" y="547"/>
                      <a:pt x="430" y="543"/>
                    </a:cubicBezTo>
                    <a:cubicBezTo>
                      <a:pt x="440" y="538"/>
                      <a:pt x="440" y="533"/>
                      <a:pt x="449" y="544"/>
                    </a:cubicBezTo>
                    <a:cubicBezTo>
                      <a:pt x="456" y="553"/>
                      <a:pt x="454" y="557"/>
                      <a:pt x="452" y="566"/>
                    </a:cubicBezTo>
                    <a:cubicBezTo>
                      <a:pt x="451" y="579"/>
                      <a:pt x="449" y="577"/>
                      <a:pt x="459" y="587"/>
                    </a:cubicBezTo>
                    <a:cubicBezTo>
                      <a:pt x="464" y="592"/>
                      <a:pt x="470" y="599"/>
                      <a:pt x="477" y="601"/>
                    </a:cubicBezTo>
                    <a:cubicBezTo>
                      <a:pt x="481" y="613"/>
                      <a:pt x="478" y="621"/>
                      <a:pt x="486" y="631"/>
                    </a:cubicBezTo>
                    <a:cubicBezTo>
                      <a:pt x="494" y="642"/>
                      <a:pt x="499" y="643"/>
                      <a:pt x="499" y="658"/>
                    </a:cubicBezTo>
                    <a:cubicBezTo>
                      <a:pt x="498" y="672"/>
                      <a:pt x="495" y="678"/>
                      <a:pt x="512" y="675"/>
                    </a:cubicBezTo>
                    <a:cubicBezTo>
                      <a:pt x="525" y="674"/>
                      <a:pt x="532" y="668"/>
                      <a:pt x="541" y="660"/>
                    </a:cubicBezTo>
                    <a:cubicBezTo>
                      <a:pt x="548" y="653"/>
                      <a:pt x="553" y="645"/>
                      <a:pt x="559" y="636"/>
                    </a:cubicBezTo>
                    <a:cubicBezTo>
                      <a:pt x="567" y="624"/>
                      <a:pt x="565" y="617"/>
                      <a:pt x="569" y="604"/>
                    </a:cubicBezTo>
                    <a:cubicBezTo>
                      <a:pt x="570" y="599"/>
                      <a:pt x="574" y="596"/>
                      <a:pt x="575" y="591"/>
                    </a:cubicBezTo>
                    <a:cubicBezTo>
                      <a:pt x="576" y="585"/>
                      <a:pt x="573" y="581"/>
                      <a:pt x="572" y="575"/>
                    </a:cubicBezTo>
                    <a:cubicBezTo>
                      <a:pt x="570" y="563"/>
                      <a:pt x="570" y="554"/>
                      <a:pt x="578" y="543"/>
                    </a:cubicBezTo>
                    <a:cubicBezTo>
                      <a:pt x="588" y="532"/>
                      <a:pt x="634" y="505"/>
                      <a:pt x="606" y="489"/>
                    </a:cubicBezTo>
                    <a:cubicBezTo>
                      <a:pt x="593" y="482"/>
                      <a:pt x="581" y="497"/>
                      <a:pt x="571" y="494"/>
                    </a:cubicBezTo>
                    <a:cubicBezTo>
                      <a:pt x="555" y="489"/>
                      <a:pt x="570" y="463"/>
                      <a:pt x="573" y="454"/>
                    </a:cubicBezTo>
                    <a:cubicBezTo>
                      <a:pt x="576" y="443"/>
                      <a:pt x="573" y="431"/>
                      <a:pt x="577" y="420"/>
                    </a:cubicBezTo>
                    <a:cubicBezTo>
                      <a:pt x="580" y="407"/>
                      <a:pt x="591" y="397"/>
                      <a:pt x="597" y="385"/>
                    </a:cubicBezTo>
                    <a:cubicBezTo>
                      <a:pt x="607" y="364"/>
                      <a:pt x="630" y="357"/>
                      <a:pt x="643" y="336"/>
                    </a:cubicBezTo>
                    <a:cubicBezTo>
                      <a:pt x="652" y="322"/>
                      <a:pt x="643" y="321"/>
                      <a:pt x="642" y="306"/>
                    </a:cubicBezTo>
                    <a:cubicBezTo>
                      <a:pt x="641" y="295"/>
                      <a:pt x="650" y="288"/>
                      <a:pt x="658" y="282"/>
                    </a:cubicBezTo>
                    <a:cubicBezTo>
                      <a:pt x="676" y="269"/>
                      <a:pt x="703" y="277"/>
                      <a:pt x="705" y="301"/>
                    </a:cubicBezTo>
                    <a:cubicBezTo>
                      <a:pt x="705" y="310"/>
                      <a:pt x="702" y="327"/>
                      <a:pt x="696" y="334"/>
                    </a:cubicBezTo>
                    <a:cubicBezTo>
                      <a:pt x="685" y="345"/>
                      <a:pt x="672" y="343"/>
                      <a:pt x="665" y="359"/>
                    </a:cubicBezTo>
                    <a:cubicBezTo>
                      <a:pt x="659" y="372"/>
                      <a:pt x="655" y="375"/>
                      <a:pt x="646" y="385"/>
                    </a:cubicBezTo>
                    <a:cubicBezTo>
                      <a:pt x="636" y="397"/>
                      <a:pt x="637" y="403"/>
                      <a:pt x="642" y="416"/>
                    </a:cubicBezTo>
                    <a:cubicBezTo>
                      <a:pt x="652" y="440"/>
                      <a:pt x="632" y="456"/>
                      <a:pt x="640" y="480"/>
                    </a:cubicBezTo>
                    <a:cubicBezTo>
                      <a:pt x="650" y="506"/>
                      <a:pt x="671" y="508"/>
                      <a:pt x="695" y="504"/>
                    </a:cubicBezTo>
                    <a:cubicBezTo>
                      <a:pt x="715" y="501"/>
                      <a:pt x="736" y="509"/>
                      <a:pt x="756" y="500"/>
                    </a:cubicBezTo>
                    <a:cubicBezTo>
                      <a:pt x="765" y="496"/>
                      <a:pt x="772" y="489"/>
                      <a:pt x="780" y="484"/>
                    </a:cubicBezTo>
                    <a:cubicBezTo>
                      <a:pt x="783" y="483"/>
                      <a:pt x="785" y="482"/>
                      <a:pt x="786" y="481"/>
                    </a:cubicBezTo>
                    <a:cubicBezTo>
                      <a:pt x="793" y="479"/>
                      <a:pt x="795" y="482"/>
                      <a:pt x="804" y="487"/>
                    </a:cubicBezTo>
                    <a:cubicBezTo>
                      <a:pt x="812" y="490"/>
                      <a:pt x="823" y="492"/>
                      <a:pt x="828" y="500"/>
                    </a:cubicBezTo>
                    <a:cubicBezTo>
                      <a:pt x="819" y="500"/>
                      <a:pt x="802" y="509"/>
                      <a:pt x="801" y="519"/>
                    </a:cubicBezTo>
                    <a:cubicBezTo>
                      <a:pt x="799" y="518"/>
                      <a:pt x="797" y="518"/>
                      <a:pt x="795" y="518"/>
                    </a:cubicBezTo>
                    <a:cubicBezTo>
                      <a:pt x="777" y="515"/>
                      <a:pt x="757" y="511"/>
                      <a:pt x="738" y="518"/>
                    </a:cubicBezTo>
                    <a:cubicBezTo>
                      <a:pt x="732" y="520"/>
                      <a:pt x="728" y="525"/>
                      <a:pt x="722" y="527"/>
                    </a:cubicBezTo>
                    <a:cubicBezTo>
                      <a:pt x="716" y="529"/>
                      <a:pt x="711" y="529"/>
                      <a:pt x="705" y="531"/>
                    </a:cubicBezTo>
                    <a:cubicBezTo>
                      <a:pt x="696" y="536"/>
                      <a:pt x="683" y="544"/>
                      <a:pt x="678" y="554"/>
                    </a:cubicBezTo>
                    <a:cubicBezTo>
                      <a:pt x="668" y="573"/>
                      <a:pt x="681" y="566"/>
                      <a:pt x="693" y="562"/>
                    </a:cubicBezTo>
                    <a:cubicBezTo>
                      <a:pt x="704" y="559"/>
                      <a:pt x="713" y="559"/>
                      <a:pt x="720" y="570"/>
                    </a:cubicBezTo>
                    <a:cubicBezTo>
                      <a:pt x="723" y="575"/>
                      <a:pt x="727" y="595"/>
                      <a:pt x="721" y="600"/>
                    </a:cubicBezTo>
                    <a:cubicBezTo>
                      <a:pt x="711" y="607"/>
                      <a:pt x="705" y="592"/>
                      <a:pt x="700" y="587"/>
                    </a:cubicBezTo>
                    <a:cubicBezTo>
                      <a:pt x="690" y="578"/>
                      <a:pt x="683" y="580"/>
                      <a:pt x="673" y="591"/>
                    </a:cubicBezTo>
                    <a:cubicBezTo>
                      <a:pt x="667" y="598"/>
                      <a:pt x="656" y="611"/>
                      <a:pt x="652" y="618"/>
                    </a:cubicBezTo>
                    <a:cubicBezTo>
                      <a:pt x="647" y="630"/>
                      <a:pt x="656" y="640"/>
                      <a:pt x="659" y="650"/>
                    </a:cubicBezTo>
                    <a:cubicBezTo>
                      <a:pt x="664" y="664"/>
                      <a:pt x="657" y="666"/>
                      <a:pt x="651" y="678"/>
                    </a:cubicBezTo>
                    <a:cubicBezTo>
                      <a:pt x="644" y="690"/>
                      <a:pt x="646" y="694"/>
                      <a:pt x="631" y="697"/>
                    </a:cubicBezTo>
                    <a:cubicBezTo>
                      <a:pt x="613" y="699"/>
                      <a:pt x="604" y="683"/>
                      <a:pt x="584" y="691"/>
                    </a:cubicBezTo>
                    <a:cubicBezTo>
                      <a:pt x="567" y="697"/>
                      <a:pt x="552" y="712"/>
                      <a:pt x="534" y="713"/>
                    </a:cubicBezTo>
                    <a:cubicBezTo>
                      <a:pt x="532" y="714"/>
                      <a:pt x="529" y="713"/>
                      <a:pt x="527" y="713"/>
                    </a:cubicBezTo>
                    <a:cubicBezTo>
                      <a:pt x="513" y="710"/>
                      <a:pt x="502" y="695"/>
                      <a:pt x="486" y="700"/>
                    </a:cubicBezTo>
                    <a:cubicBezTo>
                      <a:pt x="474" y="703"/>
                      <a:pt x="463" y="722"/>
                      <a:pt x="450" y="710"/>
                    </a:cubicBezTo>
                    <a:cubicBezTo>
                      <a:pt x="452" y="698"/>
                      <a:pt x="440" y="697"/>
                      <a:pt x="434" y="689"/>
                    </a:cubicBezTo>
                    <a:cubicBezTo>
                      <a:pt x="425" y="677"/>
                      <a:pt x="432" y="674"/>
                      <a:pt x="439" y="664"/>
                    </a:cubicBezTo>
                    <a:cubicBezTo>
                      <a:pt x="447" y="651"/>
                      <a:pt x="452" y="619"/>
                      <a:pt x="433" y="611"/>
                    </a:cubicBezTo>
                    <a:cubicBezTo>
                      <a:pt x="422" y="606"/>
                      <a:pt x="408" y="613"/>
                      <a:pt x="401" y="623"/>
                    </a:cubicBezTo>
                    <a:cubicBezTo>
                      <a:pt x="392" y="637"/>
                      <a:pt x="403" y="644"/>
                      <a:pt x="400" y="657"/>
                    </a:cubicBezTo>
                    <a:cubicBezTo>
                      <a:pt x="399" y="660"/>
                      <a:pt x="392" y="664"/>
                      <a:pt x="391" y="669"/>
                    </a:cubicBezTo>
                    <a:cubicBezTo>
                      <a:pt x="389" y="675"/>
                      <a:pt x="389" y="680"/>
                      <a:pt x="391" y="686"/>
                    </a:cubicBezTo>
                    <a:cubicBezTo>
                      <a:pt x="394" y="695"/>
                      <a:pt x="402" y="702"/>
                      <a:pt x="405" y="712"/>
                    </a:cubicBezTo>
                    <a:cubicBezTo>
                      <a:pt x="412" y="731"/>
                      <a:pt x="399" y="721"/>
                      <a:pt x="392" y="734"/>
                    </a:cubicBezTo>
                    <a:cubicBezTo>
                      <a:pt x="383" y="726"/>
                      <a:pt x="377" y="725"/>
                      <a:pt x="369" y="729"/>
                    </a:cubicBezTo>
                    <a:cubicBezTo>
                      <a:pt x="367" y="730"/>
                      <a:pt x="365" y="731"/>
                      <a:pt x="363" y="732"/>
                    </a:cubicBezTo>
                    <a:cubicBezTo>
                      <a:pt x="359" y="734"/>
                      <a:pt x="359" y="738"/>
                      <a:pt x="353" y="740"/>
                    </a:cubicBezTo>
                    <a:cubicBezTo>
                      <a:pt x="347" y="741"/>
                      <a:pt x="342" y="736"/>
                      <a:pt x="336" y="737"/>
                    </a:cubicBezTo>
                    <a:cubicBezTo>
                      <a:pt x="325" y="740"/>
                      <a:pt x="316" y="754"/>
                      <a:pt x="313" y="764"/>
                    </a:cubicBezTo>
                    <a:cubicBezTo>
                      <a:pt x="312" y="768"/>
                      <a:pt x="312" y="774"/>
                      <a:pt x="310" y="778"/>
                    </a:cubicBezTo>
                    <a:cubicBezTo>
                      <a:pt x="307" y="784"/>
                      <a:pt x="300" y="786"/>
                      <a:pt x="297" y="790"/>
                    </a:cubicBezTo>
                    <a:cubicBezTo>
                      <a:pt x="291" y="799"/>
                      <a:pt x="292" y="808"/>
                      <a:pt x="282" y="812"/>
                    </a:cubicBezTo>
                    <a:cubicBezTo>
                      <a:pt x="279" y="813"/>
                      <a:pt x="276" y="813"/>
                      <a:pt x="273" y="813"/>
                    </a:cubicBezTo>
                    <a:cubicBezTo>
                      <a:pt x="266" y="812"/>
                      <a:pt x="260" y="810"/>
                      <a:pt x="255" y="817"/>
                    </a:cubicBezTo>
                    <a:cubicBezTo>
                      <a:pt x="249" y="825"/>
                      <a:pt x="253" y="834"/>
                      <a:pt x="245" y="842"/>
                    </a:cubicBezTo>
                    <a:cubicBezTo>
                      <a:pt x="239" y="848"/>
                      <a:pt x="230" y="850"/>
                      <a:pt x="221" y="854"/>
                    </a:cubicBezTo>
                    <a:cubicBezTo>
                      <a:pt x="211" y="857"/>
                      <a:pt x="203" y="859"/>
                      <a:pt x="191" y="857"/>
                    </a:cubicBezTo>
                    <a:cubicBezTo>
                      <a:pt x="184" y="857"/>
                      <a:pt x="167" y="850"/>
                      <a:pt x="165" y="861"/>
                    </a:cubicBezTo>
                    <a:cubicBezTo>
                      <a:pt x="162" y="874"/>
                      <a:pt x="180" y="872"/>
                      <a:pt x="182" y="881"/>
                    </a:cubicBezTo>
                    <a:cubicBezTo>
                      <a:pt x="184" y="895"/>
                      <a:pt x="164" y="888"/>
                      <a:pt x="158" y="885"/>
                    </a:cubicBezTo>
                    <a:cubicBezTo>
                      <a:pt x="147" y="881"/>
                      <a:pt x="140" y="877"/>
                      <a:pt x="129" y="884"/>
                    </a:cubicBezTo>
                    <a:cubicBezTo>
                      <a:pt x="115" y="893"/>
                      <a:pt x="115" y="898"/>
                      <a:pt x="122" y="908"/>
                    </a:cubicBezTo>
                    <a:cubicBezTo>
                      <a:pt x="127" y="916"/>
                      <a:pt x="133" y="921"/>
                      <a:pt x="142" y="923"/>
                    </a:cubicBezTo>
                    <a:cubicBezTo>
                      <a:pt x="154" y="926"/>
                      <a:pt x="161" y="925"/>
                      <a:pt x="168" y="937"/>
                    </a:cubicBezTo>
                    <a:cubicBezTo>
                      <a:pt x="175" y="950"/>
                      <a:pt x="176" y="954"/>
                      <a:pt x="187" y="965"/>
                    </a:cubicBezTo>
                    <a:cubicBezTo>
                      <a:pt x="200" y="976"/>
                      <a:pt x="198" y="980"/>
                      <a:pt x="194" y="995"/>
                    </a:cubicBezTo>
                    <a:cubicBezTo>
                      <a:pt x="192" y="1005"/>
                      <a:pt x="192" y="1027"/>
                      <a:pt x="185" y="1039"/>
                    </a:cubicBezTo>
                    <a:cubicBezTo>
                      <a:pt x="183" y="1043"/>
                      <a:pt x="179" y="1046"/>
                      <a:pt x="174" y="1047"/>
                    </a:cubicBezTo>
                    <a:cubicBezTo>
                      <a:pt x="163" y="1049"/>
                      <a:pt x="153" y="1038"/>
                      <a:pt x="141" y="1039"/>
                    </a:cubicBezTo>
                    <a:cubicBezTo>
                      <a:pt x="130" y="1040"/>
                      <a:pt x="122" y="1040"/>
                      <a:pt x="111" y="1039"/>
                    </a:cubicBezTo>
                    <a:cubicBezTo>
                      <a:pt x="101" y="1038"/>
                      <a:pt x="90" y="1042"/>
                      <a:pt x="79" y="1040"/>
                    </a:cubicBezTo>
                    <a:cubicBezTo>
                      <a:pt x="69" y="1039"/>
                      <a:pt x="60" y="1033"/>
                      <a:pt x="48" y="1035"/>
                    </a:cubicBezTo>
                    <a:cubicBezTo>
                      <a:pt x="31" y="1038"/>
                      <a:pt x="0" y="1054"/>
                      <a:pt x="16" y="1077"/>
                    </a:cubicBezTo>
                    <a:cubicBezTo>
                      <a:pt x="16" y="1077"/>
                      <a:pt x="17" y="1077"/>
                      <a:pt x="17" y="1077"/>
                    </a:cubicBezTo>
                    <a:cubicBezTo>
                      <a:pt x="25" y="1088"/>
                      <a:pt x="35" y="1085"/>
                      <a:pt x="38" y="1101"/>
                    </a:cubicBezTo>
                    <a:cubicBezTo>
                      <a:pt x="40" y="1112"/>
                      <a:pt x="35" y="1123"/>
                      <a:pt x="32" y="1133"/>
                    </a:cubicBezTo>
                    <a:cubicBezTo>
                      <a:pt x="28" y="1148"/>
                      <a:pt x="25" y="1146"/>
                      <a:pt x="14" y="1156"/>
                    </a:cubicBezTo>
                    <a:cubicBezTo>
                      <a:pt x="7" y="1162"/>
                      <a:pt x="0" y="1177"/>
                      <a:pt x="4" y="1186"/>
                    </a:cubicBezTo>
                    <a:cubicBezTo>
                      <a:pt x="6" y="1191"/>
                      <a:pt x="12" y="1193"/>
                      <a:pt x="14" y="1196"/>
                    </a:cubicBezTo>
                    <a:cubicBezTo>
                      <a:pt x="17" y="1201"/>
                      <a:pt x="17" y="1204"/>
                      <a:pt x="19" y="1209"/>
                    </a:cubicBezTo>
                    <a:cubicBezTo>
                      <a:pt x="26" y="1223"/>
                      <a:pt x="26" y="1215"/>
                      <a:pt x="39" y="1216"/>
                    </a:cubicBezTo>
                    <a:cubicBezTo>
                      <a:pt x="42" y="1216"/>
                      <a:pt x="45" y="1217"/>
                      <a:pt x="48" y="1218"/>
                    </a:cubicBezTo>
                    <a:cubicBezTo>
                      <a:pt x="54" y="1221"/>
                      <a:pt x="59" y="1225"/>
                      <a:pt x="64" y="1228"/>
                    </a:cubicBezTo>
                    <a:cubicBezTo>
                      <a:pt x="75" y="1234"/>
                      <a:pt x="77" y="1240"/>
                      <a:pt x="85" y="1249"/>
                    </a:cubicBezTo>
                    <a:cubicBezTo>
                      <a:pt x="100" y="1267"/>
                      <a:pt x="112" y="1235"/>
                      <a:pt x="134" y="1236"/>
                    </a:cubicBezTo>
                    <a:cubicBezTo>
                      <a:pt x="144" y="1236"/>
                      <a:pt x="153" y="1243"/>
                      <a:pt x="163" y="1241"/>
                    </a:cubicBezTo>
                    <a:cubicBezTo>
                      <a:pt x="176" y="1239"/>
                      <a:pt x="176" y="1229"/>
                      <a:pt x="183" y="1221"/>
                    </a:cubicBezTo>
                    <a:cubicBezTo>
                      <a:pt x="190" y="1213"/>
                      <a:pt x="200" y="1211"/>
                      <a:pt x="207" y="1205"/>
                    </a:cubicBezTo>
                    <a:cubicBezTo>
                      <a:pt x="217" y="1196"/>
                      <a:pt x="212" y="1187"/>
                      <a:pt x="221" y="1178"/>
                    </a:cubicBezTo>
                    <a:cubicBezTo>
                      <a:pt x="226" y="1174"/>
                      <a:pt x="230" y="1180"/>
                      <a:pt x="232" y="1171"/>
                    </a:cubicBezTo>
                    <a:cubicBezTo>
                      <a:pt x="233" y="1167"/>
                      <a:pt x="227" y="1161"/>
                      <a:pt x="226" y="1157"/>
                    </a:cubicBezTo>
                    <a:cubicBezTo>
                      <a:pt x="225" y="1148"/>
                      <a:pt x="227" y="1132"/>
                      <a:pt x="231" y="1124"/>
                    </a:cubicBezTo>
                    <a:cubicBezTo>
                      <a:pt x="242" y="1101"/>
                      <a:pt x="267" y="1104"/>
                      <a:pt x="286" y="1093"/>
                    </a:cubicBezTo>
                    <a:cubicBezTo>
                      <a:pt x="290" y="1091"/>
                      <a:pt x="295" y="1089"/>
                      <a:pt x="297" y="1086"/>
                    </a:cubicBezTo>
                    <a:cubicBezTo>
                      <a:pt x="300" y="1078"/>
                      <a:pt x="293" y="1074"/>
                      <a:pt x="293" y="1068"/>
                    </a:cubicBezTo>
                    <a:cubicBezTo>
                      <a:pt x="293" y="1067"/>
                      <a:pt x="293" y="1065"/>
                      <a:pt x="293" y="1064"/>
                    </a:cubicBezTo>
                    <a:cubicBezTo>
                      <a:pt x="296" y="1055"/>
                      <a:pt x="305" y="1047"/>
                      <a:pt x="314" y="1046"/>
                    </a:cubicBezTo>
                    <a:cubicBezTo>
                      <a:pt x="325" y="1044"/>
                      <a:pt x="334" y="1052"/>
                      <a:pt x="345" y="1052"/>
                    </a:cubicBezTo>
                    <a:cubicBezTo>
                      <a:pt x="361" y="1053"/>
                      <a:pt x="376" y="1043"/>
                      <a:pt x="390" y="1033"/>
                    </a:cubicBezTo>
                    <a:cubicBezTo>
                      <a:pt x="405" y="1025"/>
                      <a:pt x="419" y="1017"/>
                      <a:pt x="432" y="1021"/>
                    </a:cubicBezTo>
                    <a:cubicBezTo>
                      <a:pt x="442" y="1025"/>
                      <a:pt x="445" y="1035"/>
                      <a:pt x="450" y="1043"/>
                    </a:cubicBezTo>
                    <a:cubicBezTo>
                      <a:pt x="455" y="1050"/>
                      <a:pt x="463" y="1055"/>
                      <a:pt x="468" y="1062"/>
                    </a:cubicBezTo>
                    <a:cubicBezTo>
                      <a:pt x="474" y="1071"/>
                      <a:pt x="474" y="1079"/>
                      <a:pt x="484" y="1085"/>
                    </a:cubicBezTo>
                    <a:cubicBezTo>
                      <a:pt x="494" y="1090"/>
                      <a:pt x="504" y="1092"/>
                      <a:pt x="513" y="1098"/>
                    </a:cubicBezTo>
                    <a:cubicBezTo>
                      <a:pt x="528" y="1108"/>
                      <a:pt x="544" y="1117"/>
                      <a:pt x="557" y="1130"/>
                    </a:cubicBezTo>
                    <a:cubicBezTo>
                      <a:pt x="562" y="1135"/>
                      <a:pt x="565" y="1138"/>
                      <a:pt x="571" y="1142"/>
                    </a:cubicBezTo>
                    <a:cubicBezTo>
                      <a:pt x="577" y="1146"/>
                      <a:pt x="585" y="1147"/>
                      <a:pt x="589" y="1155"/>
                    </a:cubicBezTo>
                    <a:cubicBezTo>
                      <a:pt x="596" y="1172"/>
                      <a:pt x="583" y="1178"/>
                      <a:pt x="571" y="1185"/>
                    </a:cubicBezTo>
                    <a:cubicBezTo>
                      <a:pt x="556" y="1195"/>
                      <a:pt x="551" y="1196"/>
                      <a:pt x="534" y="1194"/>
                    </a:cubicBezTo>
                    <a:cubicBezTo>
                      <a:pt x="526" y="1193"/>
                      <a:pt x="499" y="1190"/>
                      <a:pt x="498" y="1202"/>
                    </a:cubicBezTo>
                    <a:cubicBezTo>
                      <a:pt x="508" y="1206"/>
                      <a:pt x="521" y="1204"/>
                      <a:pt x="531" y="1208"/>
                    </a:cubicBezTo>
                    <a:cubicBezTo>
                      <a:pt x="542" y="1212"/>
                      <a:pt x="541" y="1221"/>
                      <a:pt x="549" y="1227"/>
                    </a:cubicBezTo>
                    <a:cubicBezTo>
                      <a:pt x="562" y="1236"/>
                      <a:pt x="566" y="1228"/>
                      <a:pt x="567" y="1218"/>
                    </a:cubicBezTo>
                    <a:cubicBezTo>
                      <a:pt x="570" y="1204"/>
                      <a:pt x="568" y="1208"/>
                      <a:pt x="581" y="1198"/>
                    </a:cubicBezTo>
                    <a:cubicBezTo>
                      <a:pt x="589" y="1192"/>
                      <a:pt x="591" y="1186"/>
                      <a:pt x="598" y="1178"/>
                    </a:cubicBezTo>
                    <a:cubicBezTo>
                      <a:pt x="603" y="1173"/>
                      <a:pt x="615" y="1165"/>
                      <a:pt x="612" y="1157"/>
                    </a:cubicBezTo>
                    <a:cubicBezTo>
                      <a:pt x="609" y="1147"/>
                      <a:pt x="595" y="1151"/>
                      <a:pt x="597" y="1137"/>
                    </a:cubicBezTo>
                    <a:cubicBezTo>
                      <a:pt x="598" y="1119"/>
                      <a:pt x="609" y="1127"/>
                      <a:pt x="616" y="1132"/>
                    </a:cubicBezTo>
                    <a:cubicBezTo>
                      <a:pt x="623" y="1136"/>
                      <a:pt x="639" y="1147"/>
                      <a:pt x="638" y="1131"/>
                    </a:cubicBezTo>
                    <a:cubicBezTo>
                      <a:pt x="637" y="1121"/>
                      <a:pt x="622" y="1118"/>
                      <a:pt x="615" y="1115"/>
                    </a:cubicBezTo>
                    <a:cubicBezTo>
                      <a:pt x="599" y="1109"/>
                      <a:pt x="576" y="1098"/>
                      <a:pt x="562" y="1088"/>
                    </a:cubicBezTo>
                    <a:cubicBezTo>
                      <a:pt x="554" y="1082"/>
                      <a:pt x="547" y="1072"/>
                      <a:pt x="540" y="1065"/>
                    </a:cubicBezTo>
                    <a:cubicBezTo>
                      <a:pt x="532" y="1056"/>
                      <a:pt x="533" y="1049"/>
                      <a:pt x="527" y="1039"/>
                    </a:cubicBezTo>
                    <a:cubicBezTo>
                      <a:pt x="520" y="1024"/>
                      <a:pt x="489" y="1015"/>
                      <a:pt x="490" y="1002"/>
                    </a:cubicBezTo>
                    <a:cubicBezTo>
                      <a:pt x="490" y="993"/>
                      <a:pt x="497" y="989"/>
                      <a:pt x="497" y="979"/>
                    </a:cubicBezTo>
                    <a:cubicBezTo>
                      <a:pt x="501" y="977"/>
                      <a:pt x="505" y="975"/>
                      <a:pt x="509" y="975"/>
                    </a:cubicBezTo>
                    <a:cubicBezTo>
                      <a:pt x="525" y="973"/>
                      <a:pt x="540" y="986"/>
                      <a:pt x="547" y="1000"/>
                    </a:cubicBezTo>
                    <a:cubicBezTo>
                      <a:pt x="551" y="1007"/>
                      <a:pt x="555" y="1018"/>
                      <a:pt x="561" y="1023"/>
                    </a:cubicBezTo>
                    <a:cubicBezTo>
                      <a:pt x="569" y="1030"/>
                      <a:pt x="580" y="1030"/>
                      <a:pt x="588" y="1039"/>
                    </a:cubicBezTo>
                    <a:cubicBezTo>
                      <a:pt x="597" y="1050"/>
                      <a:pt x="598" y="1055"/>
                      <a:pt x="610" y="1061"/>
                    </a:cubicBezTo>
                    <a:cubicBezTo>
                      <a:pt x="618" y="1066"/>
                      <a:pt x="632" y="1072"/>
                      <a:pt x="639" y="1078"/>
                    </a:cubicBezTo>
                    <a:cubicBezTo>
                      <a:pt x="656" y="1093"/>
                      <a:pt x="654" y="1117"/>
                      <a:pt x="658" y="1135"/>
                    </a:cubicBezTo>
                    <a:cubicBezTo>
                      <a:pt x="662" y="1155"/>
                      <a:pt x="681" y="1151"/>
                      <a:pt x="689" y="1166"/>
                    </a:cubicBezTo>
                    <a:cubicBezTo>
                      <a:pt x="694" y="1175"/>
                      <a:pt x="690" y="1184"/>
                      <a:pt x="691" y="1193"/>
                    </a:cubicBezTo>
                    <a:cubicBezTo>
                      <a:pt x="693" y="1199"/>
                      <a:pt x="696" y="1210"/>
                      <a:pt x="698" y="1215"/>
                    </a:cubicBezTo>
                    <a:cubicBezTo>
                      <a:pt x="714" y="1216"/>
                      <a:pt x="713" y="1217"/>
                      <a:pt x="723" y="1226"/>
                    </a:cubicBezTo>
                    <a:cubicBezTo>
                      <a:pt x="730" y="1233"/>
                      <a:pt x="740" y="1235"/>
                      <a:pt x="749" y="1237"/>
                    </a:cubicBezTo>
                    <a:cubicBezTo>
                      <a:pt x="754" y="1226"/>
                      <a:pt x="747" y="1215"/>
                      <a:pt x="752" y="1205"/>
                    </a:cubicBezTo>
                    <a:cubicBezTo>
                      <a:pt x="758" y="1193"/>
                      <a:pt x="767" y="1198"/>
                      <a:pt x="778" y="1197"/>
                    </a:cubicBezTo>
                    <a:cubicBezTo>
                      <a:pt x="780" y="1189"/>
                      <a:pt x="772" y="1184"/>
                      <a:pt x="769" y="1177"/>
                    </a:cubicBezTo>
                    <a:cubicBezTo>
                      <a:pt x="766" y="1169"/>
                      <a:pt x="767" y="1161"/>
                      <a:pt x="761" y="1154"/>
                    </a:cubicBezTo>
                    <a:cubicBezTo>
                      <a:pt x="750" y="1142"/>
                      <a:pt x="736" y="1146"/>
                      <a:pt x="738" y="1123"/>
                    </a:cubicBezTo>
                    <a:cubicBezTo>
                      <a:pt x="752" y="1121"/>
                      <a:pt x="754" y="1144"/>
                      <a:pt x="763" y="1126"/>
                    </a:cubicBezTo>
                    <a:cubicBezTo>
                      <a:pt x="767" y="1119"/>
                      <a:pt x="760" y="1114"/>
                      <a:pt x="769" y="1111"/>
                    </a:cubicBezTo>
                    <a:cubicBezTo>
                      <a:pt x="774" y="1109"/>
                      <a:pt x="781" y="1114"/>
                      <a:pt x="786" y="1115"/>
                    </a:cubicBezTo>
                    <a:cubicBezTo>
                      <a:pt x="794" y="1117"/>
                      <a:pt x="803" y="1117"/>
                      <a:pt x="808" y="1125"/>
                    </a:cubicBezTo>
                    <a:cubicBezTo>
                      <a:pt x="813" y="1118"/>
                      <a:pt x="825" y="1119"/>
                      <a:pt x="835" y="1117"/>
                    </a:cubicBezTo>
                    <a:cubicBezTo>
                      <a:pt x="830" y="1103"/>
                      <a:pt x="858" y="1106"/>
                      <a:pt x="862" y="1100"/>
                    </a:cubicBezTo>
                    <a:cubicBezTo>
                      <a:pt x="849" y="1087"/>
                      <a:pt x="847" y="1074"/>
                      <a:pt x="846" y="1055"/>
                    </a:cubicBezTo>
                    <a:cubicBezTo>
                      <a:pt x="846" y="1045"/>
                      <a:pt x="844" y="1039"/>
                      <a:pt x="851" y="1031"/>
                    </a:cubicBezTo>
                    <a:cubicBezTo>
                      <a:pt x="858" y="1022"/>
                      <a:pt x="861" y="1022"/>
                      <a:pt x="862" y="1010"/>
                    </a:cubicBezTo>
                    <a:cubicBezTo>
                      <a:pt x="864" y="998"/>
                      <a:pt x="865" y="998"/>
                      <a:pt x="875" y="990"/>
                    </a:cubicBezTo>
                    <a:cubicBezTo>
                      <a:pt x="882" y="984"/>
                      <a:pt x="884" y="981"/>
                      <a:pt x="885" y="971"/>
                    </a:cubicBezTo>
                    <a:cubicBezTo>
                      <a:pt x="887" y="959"/>
                      <a:pt x="887" y="958"/>
                      <a:pt x="897" y="952"/>
                    </a:cubicBezTo>
                    <a:cubicBezTo>
                      <a:pt x="900" y="949"/>
                      <a:pt x="904" y="950"/>
                      <a:pt x="906" y="946"/>
                    </a:cubicBezTo>
                    <a:cubicBezTo>
                      <a:pt x="909" y="941"/>
                      <a:pt x="905" y="936"/>
                      <a:pt x="909" y="933"/>
                    </a:cubicBezTo>
                    <a:cubicBezTo>
                      <a:pt x="925" y="923"/>
                      <a:pt x="952" y="956"/>
                      <a:pt x="957" y="966"/>
                    </a:cubicBezTo>
                    <a:cubicBezTo>
                      <a:pt x="952" y="971"/>
                      <a:pt x="941" y="979"/>
                      <a:pt x="950" y="985"/>
                    </a:cubicBezTo>
                    <a:cubicBezTo>
                      <a:pt x="958" y="990"/>
                      <a:pt x="966" y="978"/>
                      <a:pt x="972" y="988"/>
                    </a:cubicBezTo>
                    <a:cubicBezTo>
                      <a:pt x="977" y="995"/>
                      <a:pt x="967" y="1009"/>
                      <a:pt x="980" y="1010"/>
                    </a:cubicBezTo>
                    <a:cubicBezTo>
                      <a:pt x="992" y="1011"/>
                      <a:pt x="990" y="995"/>
                      <a:pt x="992" y="988"/>
                    </a:cubicBezTo>
                    <a:cubicBezTo>
                      <a:pt x="997" y="986"/>
                      <a:pt x="1003" y="986"/>
                      <a:pt x="1009" y="984"/>
                    </a:cubicBezTo>
                    <a:cubicBezTo>
                      <a:pt x="1016" y="981"/>
                      <a:pt x="1017" y="977"/>
                      <a:pt x="1025" y="981"/>
                    </a:cubicBezTo>
                    <a:cubicBezTo>
                      <a:pt x="1025" y="980"/>
                      <a:pt x="1025" y="979"/>
                      <a:pt x="1025" y="978"/>
                    </a:cubicBezTo>
                    <a:cubicBezTo>
                      <a:pt x="1025" y="981"/>
                      <a:pt x="1025" y="981"/>
                      <a:pt x="1025" y="981"/>
                    </a:cubicBezTo>
                    <a:cubicBezTo>
                      <a:pt x="1031" y="976"/>
                      <a:pt x="1035" y="965"/>
                      <a:pt x="1024" y="965"/>
                    </a:cubicBezTo>
                    <a:cubicBezTo>
                      <a:pt x="1017" y="965"/>
                      <a:pt x="1014" y="975"/>
                      <a:pt x="1006" y="973"/>
                    </a:cubicBezTo>
                    <a:cubicBezTo>
                      <a:pt x="1002" y="972"/>
                      <a:pt x="995" y="961"/>
                      <a:pt x="994" y="957"/>
                    </a:cubicBezTo>
                    <a:cubicBezTo>
                      <a:pt x="992" y="946"/>
                      <a:pt x="997" y="947"/>
                      <a:pt x="1004" y="943"/>
                    </a:cubicBezTo>
                    <a:cubicBezTo>
                      <a:pt x="1017" y="937"/>
                      <a:pt x="1031" y="935"/>
                      <a:pt x="1043" y="929"/>
                    </a:cubicBezTo>
                    <a:cubicBezTo>
                      <a:pt x="1050" y="925"/>
                      <a:pt x="1076" y="913"/>
                      <a:pt x="1083" y="919"/>
                    </a:cubicBezTo>
                    <a:cubicBezTo>
                      <a:pt x="1083" y="919"/>
                      <a:pt x="1083" y="920"/>
                      <a:pt x="1084" y="920"/>
                    </a:cubicBezTo>
                    <a:cubicBezTo>
                      <a:pt x="1083" y="920"/>
                      <a:pt x="1082" y="921"/>
                      <a:pt x="1081" y="921"/>
                    </a:cubicBezTo>
                    <a:cubicBezTo>
                      <a:pt x="1078" y="924"/>
                      <a:pt x="1075" y="925"/>
                      <a:pt x="1071" y="926"/>
                    </a:cubicBezTo>
                    <a:cubicBezTo>
                      <a:pt x="1070" y="927"/>
                      <a:pt x="1067" y="927"/>
                      <a:pt x="1064" y="928"/>
                    </a:cubicBezTo>
                    <a:cubicBezTo>
                      <a:pt x="1061" y="929"/>
                      <a:pt x="1059" y="931"/>
                      <a:pt x="1057" y="932"/>
                    </a:cubicBezTo>
                    <a:cubicBezTo>
                      <a:pt x="1058" y="936"/>
                      <a:pt x="1067" y="939"/>
                      <a:pt x="1069" y="943"/>
                    </a:cubicBezTo>
                    <a:cubicBezTo>
                      <a:pt x="1070" y="944"/>
                      <a:pt x="1071" y="945"/>
                      <a:pt x="1071" y="946"/>
                    </a:cubicBezTo>
                    <a:cubicBezTo>
                      <a:pt x="1071" y="946"/>
                      <a:pt x="1070" y="946"/>
                      <a:pt x="1070" y="947"/>
                    </a:cubicBezTo>
                    <a:cubicBezTo>
                      <a:pt x="1070" y="947"/>
                      <a:pt x="1070" y="947"/>
                      <a:pt x="1070" y="947"/>
                    </a:cubicBezTo>
                    <a:cubicBezTo>
                      <a:pt x="1068" y="952"/>
                      <a:pt x="1061" y="952"/>
                      <a:pt x="1059" y="957"/>
                    </a:cubicBezTo>
                    <a:cubicBezTo>
                      <a:pt x="1059" y="957"/>
                      <a:pt x="1059" y="957"/>
                      <a:pt x="1059" y="957"/>
                    </a:cubicBezTo>
                    <a:cubicBezTo>
                      <a:pt x="1057" y="961"/>
                      <a:pt x="1059" y="965"/>
                      <a:pt x="1055" y="969"/>
                    </a:cubicBezTo>
                    <a:cubicBezTo>
                      <a:pt x="1055" y="969"/>
                      <a:pt x="1055" y="969"/>
                      <a:pt x="1055" y="969"/>
                    </a:cubicBezTo>
                    <a:cubicBezTo>
                      <a:pt x="1054" y="970"/>
                      <a:pt x="1054" y="970"/>
                      <a:pt x="1053" y="971"/>
                    </a:cubicBezTo>
                    <a:cubicBezTo>
                      <a:pt x="1046" y="974"/>
                      <a:pt x="1043" y="969"/>
                      <a:pt x="1046" y="979"/>
                    </a:cubicBezTo>
                    <a:cubicBezTo>
                      <a:pt x="1047" y="985"/>
                      <a:pt x="1048" y="990"/>
                      <a:pt x="1054" y="992"/>
                    </a:cubicBezTo>
                    <a:cubicBezTo>
                      <a:pt x="1059" y="994"/>
                      <a:pt x="1065" y="993"/>
                      <a:pt x="1071" y="995"/>
                    </a:cubicBezTo>
                    <a:cubicBezTo>
                      <a:pt x="1076" y="996"/>
                      <a:pt x="1079" y="998"/>
                      <a:pt x="1083" y="1002"/>
                    </a:cubicBezTo>
                    <a:cubicBezTo>
                      <a:pt x="1089" y="1007"/>
                      <a:pt x="1094" y="1013"/>
                      <a:pt x="1100" y="1017"/>
                    </a:cubicBezTo>
                    <a:cubicBezTo>
                      <a:pt x="1107" y="1021"/>
                      <a:pt x="1115" y="1020"/>
                      <a:pt x="1124" y="1020"/>
                    </a:cubicBezTo>
                    <a:cubicBezTo>
                      <a:pt x="1129" y="1021"/>
                      <a:pt x="1134" y="1021"/>
                      <a:pt x="1139" y="1023"/>
                    </a:cubicBezTo>
                    <a:cubicBezTo>
                      <a:pt x="1144" y="1024"/>
                      <a:pt x="1148" y="1027"/>
                      <a:pt x="1153" y="1027"/>
                    </a:cubicBezTo>
                    <a:cubicBezTo>
                      <a:pt x="1159" y="1028"/>
                      <a:pt x="1165" y="1025"/>
                      <a:pt x="1171" y="1026"/>
                    </a:cubicBezTo>
                    <a:cubicBezTo>
                      <a:pt x="1177" y="1028"/>
                      <a:pt x="1181" y="1033"/>
                      <a:pt x="1187" y="1036"/>
                    </a:cubicBezTo>
                    <a:cubicBezTo>
                      <a:pt x="1198" y="1041"/>
                      <a:pt x="1209" y="1040"/>
                      <a:pt x="1222" y="1042"/>
                    </a:cubicBezTo>
                    <a:cubicBezTo>
                      <a:pt x="1235" y="1045"/>
                      <a:pt x="1243" y="1049"/>
                      <a:pt x="1254" y="1056"/>
                    </a:cubicBezTo>
                    <a:cubicBezTo>
                      <a:pt x="1263" y="1061"/>
                      <a:pt x="1272" y="1068"/>
                      <a:pt x="1280" y="1074"/>
                    </a:cubicBezTo>
                    <a:cubicBezTo>
                      <a:pt x="1284" y="1077"/>
                      <a:pt x="1287" y="1084"/>
                      <a:pt x="1293" y="1083"/>
                    </a:cubicBezTo>
                    <a:cubicBezTo>
                      <a:pt x="1294" y="1082"/>
                      <a:pt x="1298" y="1078"/>
                      <a:pt x="1299" y="1077"/>
                    </a:cubicBezTo>
                    <a:cubicBezTo>
                      <a:pt x="1301" y="1076"/>
                      <a:pt x="1305" y="1075"/>
                      <a:pt x="1307" y="1074"/>
                    </a:cubicBezTo>
                    <a:cubicBezTo>
                      <a:pt x="1315" y="1068"/>
                      <a:pt x="1300" y="1059"/>
                      <a:pt x="1295" y="1052"/>
                    </a:cubicBezTo>
                    <a:cubicBezTo>
                      <a:pt x="1291" y="1046"/>
                      <a:pt x="1286" y="1040"/>
                      <a:pt x="1283" y="1034"/>
                    </a:cubicBezTo>
                    <a:cubicBezTo>
                      <a:pt x="1280" y="1031"/>
                      <a:pt x="1279" y="1029"/>
                      <a:pt x="1277" y="1023"/>
                    </a:cubicBezTo>
                    <a:cubicBezTo>
                      <a:pt x="1277" y="1020"/>
                      <a:pt x="1277" y="1018"/>
                      <a:pt x="1276" y="1016"/>
                    </a:cubicBezTo>
                    <a:cubicBezTo>
                      <a:pt x="1273" y="1009"/>
                      <a:pt x="1269" y="1003"/>
                      <a:pt x="1267" y="996"/>
                    </a:cubicBezTo>
                    <a:cubicBezTo>
                      <a:pt x="1267" y="996"/>
                      <a:pt x="1267" y="996"/>
                      <a:pt x="1267" y="995"/>
                    </a:cubicBezTo>
                    <a:cubicBezTo>
                      <a:pt x="1263" y="990"/>
                      <a:pt x="1260" y="988"/>
                      <a:pt x="1264" y="979"/>
                    </a:cubicBezTo>
                    <a:cubicBezTo>
                      <a:pt x="1266" y="972"/>
                      <a:pt x="1273" y="959"/>
                      <a:pt x="1277" y="954"/>
                    </a:cubicBezTo>
                    <a:cubicBezTo>
                      <a:pt x="1279" y="951"/>
                      <a:pt x="1282" y="949"/>
                      <a:pt x="1285" y="948"/>
                    </a:cubicBezTo>
                    <a:cubicBezTo>
                      <a:pt x="1287" y="946"/>
                      <a:pt x="1289" y="945"/>
                      <a:pt x="1291" y="944"/>
                    </a:cubicBezTo>
                    <a:cubicBezTo>
                      <a:pt x="1289" y="941"/>
                      <a:pt x="1283" y="935"/>
                      <a:pt x="1285" y="931"/>
                    </a:cubicBezTo>
                    <a:cubicBezTo>
                      <a:pt x="1286" y="927"/>
                      <a:pt x="1293" y="929"/>
                      <a:pt x="1295" y="924"/>
                    </a:cubicBezTo>
                    <a:cubicBezTo>
                      <a:pt x="1296" y="921"/>
                      <a:pt x="1295" y="912"/>
                      <a:pt x="1295" y="910"/>
                    </a:cubicBezTo>
                    <a:cubicBezTo>
                      <a:pt x="1292" y="901"/>
                      <a:pt x="1285" y="891"/>
                      <a:pt x="1277" y="888"/>
                    </a:cubicBezTo>
                    <a:cubicBezTo>
                      <a:pt x="1271" y="887"/>
                      <a:pt x="1266" y="888"/>
                      <a:pt x="1260" y="886"/>
                    </a:cubicBezTo>
                    <a:cubicBezTo>
                      <a:pt x="1254" y="885"/>
                      <a:pt x="1252" y="881"/>
                      <a:pt x="1248" y="876"/>
                    </a:cubicBezTo>
                    <a:cubicBezTo>
                      <a:pt x="1243" y="869"/>
                      <a:pt x="1244" y="866"/>
                      <a:pt x="1244" y="857"/>
                    </a:cubicBezTo>
                    <a:cubicBezTo>
                      <a:pt x="1244" y="849"/>
                      <a:pt x="1238" y="839"/>
                      <a:pt x="1240" y="830"/>
                    </a:cubicBezTo>
                    <a:cubicBezTo>
                      <a:pt x="1242" y="824"/>
                      <a:pt x="1248" y="826"/>
                      <a:pt x="1250" y="820"/>
                    </a:cubicBezTo>
                    <a:cubicBezTo>
                      <a:pt x="1251" y="815"/>
                      <a:pt x="1246" y="804"/>
                      <a:pt x="1251" y="801"/>
                    </a:cubicBezTo>
                    <a:cubicBezTo>
                      <a:pt x="1263" y="794"/>
                      <a:pt x="1265" y="824"/>
                      <a:pt x="1277" y="822"/>
                    </a:cubicBezTo>
                    <a:cubicBezTo>
                      <a:pt x="1275" y="814"/>
                      <a:pt x="1260" y="805"/>
                      <a:pt x="1272" y="796"/>
                    </a:cubicBezTo>
                    <a:cubicBezTo>
                      <a:pt x="1274" y="795"/>
                      <a:pt x="1277" y="795"/>
                      <a:pt x="1278" y="794"/>
                    </a:cubicBezTo>
                    <a:cubicBezTo>
                      <a:pt x="1281" y="792"/>
                      <a:pt x="1280" y="792"/>
                      <a:pt x="1282" y="789"/>
                    </a:cubicBezTo>
                    <a:cubicBezTo>
                      <a:pt x="1284" y="785"/>
                      <a:pt x="1284" y="782"/>
                      <a:pt x="1289" y="778"/>
                    </a:cubicBezTo>
                    <a:cubicBezTo>
                      <a:pt x="1298" y="772"/>
                      <a:pt x="1305" y="776"/>
                      <a:pt x="1310" y="765"/>
                    </a:cubicBezTo>
                    <a:cubicBezTo>
                      <a:pt x="1312" y="761"/>
                      <a:pt x="1312" y="758"/>
                      <a:pt x="1318" y="757"/>
                    </a:cubicBezTo>
                    <a:cubicBezTo>
                      <a:pt x="1321" y="756"/>
                      <a:pt x="1326" y="756"/>
                      <a:pt x="1328" y="759"/>
                    </a:cubicBezTo>
                    <a:cubicBezTo>
                      <a:pt x="1345" y="730"/>
                      <a:pt x="1391" y="739"/>
                      <a:pt x="1405" y="731"/>
                    </a:cubicBezTo>
                    <a:cubicBezTo>
                      <a:pt x="1423" y="721"/>
                      <a:pt x="1441" y="713"/>
                      <a:pt x="1441" y="706"/>
                    </a:cubicBezTo>
                    <a:cubicBezTo>
                      <a:pt x="1441" y="698"/>
                      <a:pt x="1476" y="678"/>
                      <a:pt x="1484" y="703"/>
                    </a:cubicBezTo>
                    <a:cubicBezTo>
                      <a:pt x="1491" y="728"/>
                      <a:pt x="1509" y="678"/>
                      <a:pt x="1509" y="663"/>
                    </a:cubicBezTo>
                    <a:cubicBezTo>
                      <a:pt x="1509" y="648"/>
                      <a:pt x="1511" y="632"/>
                      <a:pt x="1511" y="632"/>
                    </a:cubicBezTo>
                    <a:cubicBezTo>
                      <a:pt x="1511" y="632"/>
                      <a:pt x="1519" y="597"/>
                      <a:pt x="1519" y="582"/>
                    </a:cubicBezTo>
                    <a:cubicBezTo>
                      <a:pt x="1519" y="567"/>
                      <a:pt x="1499" y="585"/>
                      <a:pt x="1496" y="602"/>
                    </a:cubicBezTo>
                    <a:close/>
                    <a:moveTo>
                      <a:pt x="383" y="970"/>
                    </a:moveTo>
                    <a:cubicBezTo>
                      <a:pt x="383" y="970"/>
                      <a:pt x="382" y="970"/>
                      <a:pt x="381" y="970"/>
                    </a:cubicBezTo>
                    <a:cubicBezTo>
                      <a:pt x="382" y="970"/>
                      <a:pt x="383" y="970"/>
                      <a:pt x="383" y="970"/>
                    </a:cubicBezTo>
                    <a:close/>
                    <a:moveTo>
                      <a:pt x="381" y="970"/>
                    </a:moveTo>
                    <a:cubicBezTo>
                      <a:pt x="381" y="970"/>
                      <a:pt x="380" y="969"/>
                      <a:pt x="380" y="969"/>
                    </a:cubicBezTo>
                    <a:cubicBezTo>
                      <a:pt x="380" y="969"/>
                      <a:pt x="381" y="970"/>
                      <a:pt x="381" y="970"/>
                    </a:cubicBezTo>
                    <a:close/>
                    <a:moveTo>
                      <a:pt x="380" y="969"/>
                    </a:moveTo>
                    <a:cubicBezTo>
                      <a:pt x="379" y="969"/>
                      <a:pt x="379" y="969"/>
                      <a:pt x="378" y="968"/>
                    </a:cubicBezTo>
                    <a:cubicBezTo>
                      <a:pt x="379" y="969"/>
                      <a:pt x="379" y="969"/>
                      <a:pt x="380" y="969"/>
                    </a:cubicBezTo>
                    <a:close/>
                    <a:moveTo>
                      <a:pt x="355" y="859"/>
                    </a:moveTo>
                    <a:cubicBezTo>
                      <a:pt x="355" y="859"/>
                      <a:pt x="355" y="859"/>
                      <a:pt x="355" y="859"/>
                    </a:cubicBezTo>
                    <a:cubicBezTo>
                      <a:pt x="355" y="859"/>
                      <a:pt x="355" y="859"/>
                      <a:pt x="355" y="859"/>
                    </a:cubicBezTo>
                    <a:cubicBezTo>
                      <a:pt x="355" y="859"/>
                      <a:pt x="355" y="859"/>
                      <a:pt x="355" y="859"/>
                    </a:cubicBezTo>
                    <a:close/>
                    <a:moveTo>
                      <a:pt x="369" y="865"/>
                    </a:moveTo>
                    <a:cubicBezTo>
                      <a:pt x="369" y="865"/>
                      <a:pt x="368" y="864"/>
                      <a:pt x="368" y="864"/>
                    </a:cubicBezTo>
                    <a:cubicBezTo>
                      <a:pt x="368" y="864"/>
                      <a:pt x="369" y="865"/>
                      <a:pt x="369" y="865"/>
                    </a:cubicBezTo>
                    <a:close/>
                    <a:moveTo>
                      <a:pt x="361" y="861"/>
                    </a:moveTo>
                    <a:cubicBezTo>
                      <a:pt x="361" y="861"/>
                      <a:pt x="360" y="861"/>
                      <a:pt x="360" y="861"/>
                    </a:cubicBezTo>
                    <a:cubicBezTo>
                      <a:pt x="360" y="861"/>
                      <a:pt x="361" y="861"/>
                      <a:pt x="361" y="861"/>
                    </a:cubicBezTo>
                    <a:close/>
                    <a:moveTo>
                      <a:pt x="358" y="860"/>
                    </a:moveTo>
                    <a:cubicBezTo>
                      <a:pt x="358" y="860"/>
                      <a:pt x="357" y="860"/>
                      <a:pt x="357" y="860"/>
                    </a:cubicBezTo>
                    <a:cubicBezTo>
                      <a:pt x="357" y="860"/>
                      <a:pt x="358" y="860"/>
                      <a:pt x="358" y="860"/>
                    </a:cubicBezTo>
                    <a:close/>
                    <a:moveTo>
                      <a:pt x="373" y="867"/>
                    </a:moveTo>
                    <a:cubicBezTo>
                      <a:pt x="372" y="866"/>
                      <a:pt x="372" y="866"/>
                      <a:pt x="371" y="866"/>
                    </a:cubicBezTo>
                    <a:cubicBezTo>
                      <a:pt x="372" y="866"/>
                      <a:pt x="372" y="866"/>
                      <a:pt x="373" y="867"/>
                    </a:cubicBezTo>
                    <a:close/>
                    <a:moveTo>
                      <a:pt x="374" y="867"/>
                    </a:moveTo>
                    <a:cubicBezTo>
                      <a:pt x="375" y="868"/>
                      <a:pt x="376" y="868"/>
                      <a:pt x="377" y="869"/>
                    </a:cubicBezTo>
                    <a:cubicBezTo>
                      <a:pt x="376" y="868"/>
                      <a:pt x="375" y="868"/>
                      <a:pt x="374" y="867"/>
                    </a:cubicBezTo>
                    <a:close/>
                    <a:moveTo>
                      <a:pt x="378" y="870"/>
                    </a:moveTo>
                    <a:cubicBezTo>
                      <a:pt x="379" y="870"/>
                      <a:pt x="380" y="870"/>
                      <a:pt x="380" y="871"/>
                    </a:cubicBezTo>
                    <a:cubicBezTo>
                      <a:pt x="380" y="870"/>
                      <a:pt x="379" y="870"/>
                      <a:pt x="378" y="870"/>
                    </a:cubicBezTo>
                    <a:close/>
                    <a:moveTo>
                      <a:pt x="382" y="872"/>
                    </a:moveTo>
                    <a:cubicBezTo>
                      <a:pt x="382" y="872"/>
                      <a:pt x="383" y="872"/>
                      <a:pt x="383" y="873"/>
                    </a:cubicBezTo>
                    <a:cubicBezTo>
                      <a:pt x="383" y="872"/>
                      <a:pt x="382" y="872"/>
                      <a:pt x="382" y="872"/>
                    </a:cubicBezTo>
                    <a:close/>
                    <a:moveTo>
                      <a:pt x="384" y="873"/>
                    </a:moveTo>
                    <a:cubicBezTo>
                      <a:pt x="385" y="874"/>
                      <a:pt x="386" y="875"/>
                      <a:pt x="387" y="875"/>
                    </a:cubicBezTo>
                    <a:cubicBezTo>
                      <a:pt x="386" y="875"/>
                      <a:pt x="385" y="874"/>
                      <a:pt x="384" y="873"/>
                    </a:cubicBezTo>
                    <a:close/>
                    <a:moveTo>
                      <a:pt x="383" y="970"/>
                    </a:moveTo>
                    <a:cubicBezTo>
                      <a:pt x="385" y="969"/>
                      <a:pt x="386" y="969"/>
                      <a:pt x="388" y="969"/>
                    </a:cubicBezTo>
                    <a:cubicBezTo>
                      <a:pt x="386" y="969"/>
                      <a:pt x="385" y="969"/>
                      <a:pt x="383" y="970"/>
                    </a:cubicBezTo>
                    <a:close/>
                    <a:moveTo>
                      <a:pt x="389" y="969"/>
                    </a:moveTo>
                    <a:cubicBezTo>
                      <a:pt x="389" y="969"/>
                      <a:pt x="388" y="969"/>
                      <a:pt x="388" y="969"/>
                    </a:cubicBezTo>
                    <a:cubicBezTo>
                      <a:pt x="388" y="969"/>
                      <a:pt x="389" y="969"/>
                      <a:pt x="389" y="969"/>
                    </a:cubicBezTo>
                    <a:close/>
                    <a:moveTo>
                      <a:pt x="392" y="970"/>
                    </a:moveTo>
                    <a:cubicBezTo>
                      <a:pt x="391" y="970"/>
                      <a:pt x="391" y="970"/>
                      <a:pt x="391" y="970"/>
                    </a:cubicBezTo>
                    <a:cubicBezTo>
                      <a:pt x="391" y="970"/>
                      <a:pt x="391" y="970"/>
                      <a:pt x="392" y="970"/>
                    </a:cubicBezTo>
                    <a:close/>
                    <a:moveTo>
                      <a:pt x="391" y="970"/>
                    </a:moveTo>
                    <a:cubicBezTo>
                      <a:pt x="391" y="969"/>
                      <a:pt x="390" y="969"/>
                      <a:pt x="390" y="969"/>
                    </a:cubicBezTo>
                    <a:cubicBezTo>
                      <a:pt x="390" y="969"/>
                      <a:pt x="391" y="969"/>
                      <a:pt x="391" y="970"/>
                    </a:cubicBezTo>
                    <a:close/>
                    <a:moveTo>
                      <a:pt x="390" y="969"/>
                    </a:moveTo>
                    <a:cubicBezTo>
                      <a:pt x="390" y="969"/>
                      <a:pt x="389" y="969"/>
                      <a:pt x="389" y="969"/>
                    </a:cubicBezTo>
                    <a:cubicBezTo>
                      <a:pt x="389" y="969"/>
                      <a:pt x="390" y="969"/>
                      <a:pt x="390" y="969"/>
                    </a:cubicBezTo>
                    <a:close/>
                    <a:moveTo>
                      <a:pt x="390" y="911"/>
                    </a:moveTo>
                    <a:cubicBezTo>
                      <a:pt x="390" y="910"/>
                      <a:pt x="390" y="910"/>
                      <a:pt x="390" y="910"/>
                    </a:cubicBezTo>
                    <a:cubicBezTo>
                      <a:pt x="390" y="910"/>
                      <a:pt x="390" y="910"/>
                      <a:pt x="390" y="910"/>
                    </a:cubicBezTo>
                    <a:cubicBezTo>
                      <a:pt x="390" y="910"/>
                      <a:pt x="390" y="910"/>
                      <a:pt x="390" y="911"/>
                    </a:cubicBezTo>
                    <a:close/>
                    <a:moveTo>
                      <a:pt x="389" y="913"/>
                    </a:moveTo>
                    <a:cubicBezTo>
                      <a:pt x="389" y="912"/>
                      <a:pt x="389" y="912"/>
                      <a:pt x="389" y="912"/>
                    </a:cubicBezTo>
                    <a:cubicBezTo>
                      <a:pt x="389" y="912"/>
                      <a:pt x="389" y="912"/>
                      <a:pt x="389" y="913"/>
                    </a:cubicBezTo>
                    <a:close/>
                    <a:moveTo>
                      <a:pt x="393" y="892"/>
                    </a:moveTo>
                    <a:cubicBezTo>
                      <a:pt x="393" y="891"/>
                      <a:pt x="393" y="891"/>
                      <a:pt x="393" y="891"/>
                    </a:cubicBezTo>
                    <a:cubicBezTo>
                      <a:pt x="393" y="891"/>
                      <a:pt x="393" y="891"/>
                      <a:pt x="393" y="892"/>
                    </a:cubicBezTo>
                    <a:close/>
                    <a:moveTo>
                      <a:pt x="391" y="907"/>
                    </a:moveTo>
                    <a:cubicBezTo>
                      <a:pt x="391" y="907"/>
                      <a:pt x="391" y="907"/>
                      <a:pt x="391" y="907"/>
                    </a:cubicBezTo>
                    <a:cubicBezTo>
                      <a:pt x="391" y="907"/>
                      <a:pt x="391" y="907"/>
                      <a:pt x="391" y="907"/>
                    </a:cubicBezTo>
                    <a:close/>
                    <a:moveTo>
                      <a:pt x="392" y="904"/>
                    </a:moveTo>
                    <a:cubicBezTo>
                      <a:pt x="392" y="904"/>
                      <a:pt x="392" y="904"/>
                      <a:pt x="392" y="903"/>
                    </a:cubicBezTo>
                    <a:cubicBezTo>
                      <a:pt x="392" y="904"/>
                      <a:pt x="392" y="904"/>
                      <a:pt x="392" y="904"/>
                    </a:cubicBezTo>
                    <a:close/>
                    <a:moveTo>
                      <a:pt x="393" y="896"/>
                    </a:moveTo>
                    <a:cubicBezTo>
                      <a:pt x="393" y="896"/>
                      <a:pt x="393" y="895"/>
                      <a:pt x="393" y="895"/>
                    </a:cubicBezTo>
                    <a:cubicBezTo>
                      <a:pt x="393" y="895"/>
                      <a:pt x="393" y="896"/>
                      <a:pt x="393" y="896"/>
                    </a:cubicBezTo>
                    <a:close/>
                    <a:moveTo>
                      <a:pt x="392" y="881"/>
                    </a:moveTo>
                    <a:cubicBezTo>
                      <a:pt x="392" y="881"/>
                      <a:pt x="391" y="880"/>
                      <a:pt x="391" y="880"/>
                    </a:cubicBezTo>
                    <a:cubicBezTo>
                      <a:pt x="391" y="880"/>
                      <a:pt x="392" y="881"/>
                      <a:pt x="392" y="881"/>
                    </a:cubicBezTo>
                    <a:close/>
                    <a:moveTo>
                      <a:pt x="393" y="888"/>
                    </a:moveTo>
                    <a:cubicBezTo>
                      <a:pt x="393" y="888"/>
                      <a:pt x="393" y="887"/>
                      <a:pt x="393" y="887"/>
                    </a:cubicBezTo>
                    <a:cubicBezTo>
                      <a:pt x="393" y="887"/>
                      <a:pt x="393" y="888"/>
                      <a:pt x="393" y="888"/>
                    </a:cubicBezTo>
                    <a:close/>
                    <a:moveTo>
                      <a:pt x="393" y="884"/>
                    </a:moveTo>
                    <a:cubicBezTo>
                      <a:pt x="393" y="884"/>
                      <a:pt x="393" y="884"/>
                      <a:pt x="393" y="884"/>
                    </a:cubicBezTo>
                    <a:cubicBezTo>
                      <a:pt x="393" y="884"/>
                      <a:pt x="393" y="884"/>
                      <a:pt x="393" y="884"/>
                    </a:cubicBezTo>
                    <a:close/>
                    <a:moveTo>
                      <a:pt x="391" y="879"/>
                    </a:moveTo>
                    <a:cubicBezTo>
                      <a:pt x="390" y="879"/>
                      <a:pt x="390" y="878"/>
                      <a:pt x="389" y="878"/>
                    </a:cubicBezTo>
                    <a:cubicBezTo>
                      <a:pt x="390" y="878"/>
                      <a:pt x="390" y="879"/>
                      <a:pt x="391" y="879"/>
                    </a:cubicBezTo>
                    <a:close/>
                    <a:moveTo>
                      <a:pt x="389" y="877"/>
                    </a:moveTo>
                    <a:cubicBezTo>
                      <a:pt x="388" y="877"/>
                      <a:pt x="388" y="876"/>
                      <a:pt x="387" y="876"/>
                    </a:cubicBezTo>
                    <a:cubicBezTo>
                      <a:pt x="388" y="876"/>
                      <a:pt x="388" y="877"/>
                      <a:pt x="389" y="877"/>
                    </a:cubicBezTo>
                    <a:close/>
                    <a:moveTo>
                      <a:pt x="349" y="858"/>
                    </a:moveTo>
                    <a:cubicBezTo>
                      <a:pt x="349" y="858"/>
                      <a:pt x="349" y="858"/>
                      <a:pt x="349" y="858"/>
                    </a:cubicBezTo>
                    <a:cubicBezTo>
                      <a:pt x="349" y="858"/>
                      <a:pt x="349" y="858"/>
                      <a:pt x="349" y="858"/>
                    </a:cubicBezTo>
                    <a:close/>
                    <a:moveTo>
                      <a:pt x="347" y="857"/>
                    </a:moveTo>
                    <a:cubicBezTo>
                      <a:pt x="346" y="857"/>
                      <a:pt x="346" y="857"/>
                      <a:pt x="345" y="857"/>
                    </a:cubicBezTo>
                    <a:cubicBezTo>
                      <a:pt x="346" y="857"/>
                      <a:pt x="346" y="857"/>
                      <a:pt x="347" y="857"/>
                    </a:cubicBezTo>
                    <a:close/>
                    <a:moveTo>
                      <a:pt x="393" y="973"/>
                    </a:moveTo>
                    <a:cubicBezTo>
                      <a:pt x="393" y="973"/>
                      <a:pt x="393" y="974"/>
                      <a:pt x="393" y="975"/>
                    </a:cubicBezTo>
                    <a:cubicBezTo>
                      <a:pt x="393" y="974"/>
                      <a:pt x="393" y="973"/>
                      <a:pt x="393" y="973"/>
                    </a:cubicBezTo>
                    <a:close/>
                    <a:moveTo>
                      <a:pt x="392" y="970"/>
                    </a:moveTo>
                    <a:cubicBezTo>
                      <a:pt x="392" y="971"/>
                      <a:pt x="392" y="971"/>
                      <a:pt x="392" y="971"/>
                    </a:cubicBezTo>
                    <a:cubicBezTo>
                      <a:pt x="392" y="971"/>
                      <a:pt x="392" y="971"/>
                      <a:pt x="392" y="970"/>
                    </a:cubicBezTo>
                    <a:close/>
                    <a:moveTo>
                      <a:pt x="392" y="972"/>
                    </a:moveTo>
                    <a:cubicBezTo>
                      <a:pt x="393" y="972"/>
                      <a:pt x="393" y="972"/>
                      <a:pt x="393" y="972"/>
                    </a:cubicBezTo>
                    <a:cubicBezTo>
                      <a:pt x="393" y="972"/>
                      <a:pt x="393" y="972"/>
                      <a:pt x="392" y="97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405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040100" y="4557581"/>
            <a:ext cx="3996000" cy="53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6649292" y="10894284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41268" y="2241030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391472" y="10894284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0907116" y="10894284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8152588" y="10894284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391472" y="16655400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8152588" y="16655400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11613875" y="2241030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4529892" y="1664966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20002499" y="1664966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7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25145999" y="10894284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9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30907116" y="16655400"/>
            <a:ext cx="3240000" cy="432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31339116" y="2241030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1263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609584" y="6108701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132780" y="10717212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609584" y="10727300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266771" y="10717212"/>
            <a:ext cx="2376000" cy="31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2347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628771" y="5651106"/>
            <a:ext cx="3952800" cy="5273064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392327" y="13612442"/>
            <a:ext cx="3099600" cy="41360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55371" y="13612442"/>
            <a:ext cx="3099600" cy="41360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5757028" y="13612442"/>
            <a:ext cx="3099600" cy="413600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5505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628771" y="5651106"/>
            <a:ext cx="3952800" cy="527306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2656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93432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814984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054208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3315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628771" y="5651106"/>
            <a:ext cx="3952800" cy="527306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79488" y="1255052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738200" y="1255052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6496912" y="1255052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05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628771" y="5651106"/>
            <a:ext cx="3952800" cy="527306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2656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93432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814984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0542080" y="13612442"/>
            <a:ext cx="3099600" cy="4136007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556911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96360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1149690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4989139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8776904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2616352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6367422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30206868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4811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035939" y="5454193"/>
            <a:ext cx="4248019" cy="566688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463916" y="13246445"/>
            <a:ext cx="3648168" cy="486800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4247086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9368120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491091" y="13246445"/>
            <a:ext cx="3648168" cy="486800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274258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8395295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7436743" y="13246445"/>
            <a:ext cx="3648168" cy="486800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5219911" y="20436720"/>
            <a:ext cx="2834743" cy="378259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0340948" y="20471993"/>
            <a:ext cx="2808312" cy="374732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2674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36000" y="5454192"/>
            <a:ext cx="4104000" cy="547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506000" y="12265444"/>
            <a:ext cx="3564000" cy="475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491091" y="12265444"/>
            <a:ext cx="3564000" cy="475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666887" y="17849804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8395295" y="17885073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7436744" y="12265444"/>
            <a:ext cx="3564000" cy="475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6031091" y="19909056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14681796" y="17849804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19410204" y="17885073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17046000" y="19909056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5595827" y="17849804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30324235" y="17885073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27960031" y="19909056"/>
            <a:ext cx="2484000" cy="331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904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823431" y="4952685"/>
            <a:ext cx="4999903" cy="666990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26628" y="13427973"/>
            <a:ext cx="4267416" cy="569430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189672" y="13427973"/>
            <a:ext cx="4267416" cy="569430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7891331" y="13427973"/>
            <a:ext cx="4267416" cy="569430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302227" y="19764675"/>
            <a:ext cx="3438679" cy="45884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270779" y="19764675"/>
            <a:ext cx="3438679" cy="45884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4081895" y="19764675"/>
            <a:ext cx="3438679" cy="45884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9050447" y="19764675"/>
            <a:ext cx="3438679" cy="45884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5848843" y="19764675"/>
            <a:ext cx="3438679" cy="45884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0817395" y="19764675"/>
            <a:ext cx="3438679" cy="45884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1471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47257" y="11453422"/>
            <a:ext cx="5644308" cy="75295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1359069" y="5775161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9885885" y="5967740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5633697" y="5958048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1359069" y="12682404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1359069" y="19589650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9885885" y="12874983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5633697" y="12874983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19885885" y="19782228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25633697" y="19782228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31381509" y="12874983"/>
            <a:ext cx="3512076" cy="46864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981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7720249" y="6513083"/>
            <a:ext cx="4285668" cy="571866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2857836" y="14152029"/>
            <a:ext cx="2933056" cy="391377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1426958" y="15156166"/>
            <a:ext cx="2438191" cy="325344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1970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281913" y="10745313"/>
            <a:ext cx="6012180" cy="802029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962069" y="6327669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6622709" y="4210946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6622709" y="7629802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6622709" y="11066878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10962069" y="17621721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44"/>
          </p:nvPr>
        </p:nvSpPr>
        <p:spPr>
          <a:xfrm>
            <a:off x="6622709" y="15486778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5"/>
          </p:nvPr>
        </p:nvSpPr>
        <p:spPr>
          <a:xfrm>
            <a:off x="6622709" y="18923854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622709" y="22360930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21294093" y="6327669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21294093" y="17621721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27568981" y="4210946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27568981" y="7629802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27568981" y="11066878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6" name="Picture Placeholder 4"/>
          <p:cNvSpPr>
            <a:spLocks noGrp="1"/>
          </p:cNvSpPr>
          <p:nvPr>
            <p:ph type="pic" sz="quarter" idx="52"/>
          </p:nvPr>
        </p:nvSpPr>
        <p:spPr>
          <a:xfrm>
            <a:off x="27568981" y="15486778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7" name="Picture Placeholder 4"/>
          <p:cNvSpPr>
            <a:spLocks noGrp="1"/>
          </p:cNvSpPr>
          <p:nvPr>
            <p:ph type="pic" sz="quarter" idx="53"/>
          </p:nvPr>
        </p:nvSpPr>
        <p:spPr>
          <a:xfrm>
            <a:off x="27568981" y="18923854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8" name="Picture Placeholder 4"/>
          <p:cNvSpPr>
            <a:spLocks noGrp="1"/>
          </p:cNvSpPr>
          <p:nvPr>
            <p:ph type="pic" sz="quarter" idx="54"/>
          </p:nvPr>
        </p:nvSpPr>
        <p:spPr>
          <a:xfrm>
            <a:off x="27568981" y="22360930"/>
            <a:ext cx="2368156" cy="3159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2577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66321" y="10454486"/>
            <a:ext cx="6012180" cy="802029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9178501" y="6036840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9178501" y="17330893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25200771" y="4150475"/>
            <a:ext cx="3078391" cy="41077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20448243" y="9353903"/>
            <a:ext cx="3078391" cy="41077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55"/>
          </p:nvPr>
        </p:nvSpPr>
        <p:spPr>
          <a:xfrm>
            <a:off x="20448243" y="15638119"/>
            <a:ext cx="3078391" cy="41077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56"/>
          </p:nvPr>
        </p:nvSpPr>
        <p:spPr>
          <a:xfrm>
            <a:off x="25200771" y="20841547"/>
            <a:ext cx="3078391" cy="41077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4543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46441" y="10454486"/>
            <a:ext cx="6012180" cy="802029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1807281" y="7279929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11807281" y="15978648"/>
            <a:ext cx="4319844" cy="57642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23472579" y="10066054"/>
            <a:ext cx="2790907" cy="3724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57"/>
          </p:nvPr>
        </p:nvSpPr>
        <p:spPr>
          <a:xfrm>
            <a:off x="23472579" y="5447593"/>
            <a:ext cx="2790907" cy="3724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3472579" y="20429914"/>
            <a:ext cx="2790907" cy="3724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59"/>
          </p:nvPr>
        </p:nvSpPr>
        <p:spPr>
          <a:xfrm>
            <a:off x="23472579" y="15811453"/>
            <a:ext cx="2790907" cy="3724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061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98369" y="11130898"/>
            <a:ext cx="6012180" cy="802029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2002743" y="5908908"/>
            <a:ext cx="3928920" cy="524262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12002743" y="12519736"/>
            <a:ext cx="3928920" cy="524262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60"/>
          </p:nvPr>
        </p:nvSpPr>
        <p:spPr>
          <a:xfrm>
            <a:off x="12002743" y="19130565"/>
            <a:ext cx="3928920" cy="524262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974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7112792" y="-2318937"/>
            <a:ext cx="22350424" cy="30100961"/>
            <a:chOff x="2370929" y="-579734"/>
            <a:chExt cx="7450141" cy="7525240"/>
          </a:xfrm>
        </p:grpSpPr>
        <p:sp>
          <p:nvSpPr>
            <p:cNvPr id="12" name="Freeform 552"/>
            <p:cNvSpPr>
              <a:spLocks/>
            </p:cNvSpPr>
            <p:nvPr/>
          </p:nvSpPr>
          <p:spPr bwMode="auto">
            <a:xfrm>
              <a:off x="3059750" y="-401054"/>
              <a:ext cx="890806" cy="763919"/>
            </a:xfrm>
            <a:custGeom>
              <a:avLst/>
              <a:gdLst>
                <a:gd name="T0" fmla="*/ 414 w 610"/>
                <a:gd name="T1" fmla="*/ 188 h 524"/>
                <a:gd name="T2" fmla="*/ 389 w 610"/>
                <a:gd name="T3" fmla="*/ 234 h 524"/>
                <a:gd name="T4" fmla="*/ 381 w 610"/>
                <a:gd name="T5" fmla="*/ 186 h 524"/>
                <a:gd name="T6" fmla="*/ 343 w 610"/>
                <a:gd name="T7" fmla="*/ 165 h 524"/>
                <a:gd name="T8" fmla="*/ 303 w 610"/>
                <a:gd name="T9" fmla="*/ 158 h 524"/>
                <a:gd name="T10" fmla="*/ 243 w 610"/>
                <a:gd name="T11" fmla="*/ 176 h 524"/>
                <a:gd name="T12" fmla="*/ 186 w 610"/>
                <a:gd name="T13" fmla="*/ 206 h 524"/>
                <a:gd name="T14" fmla="*/ 199 w 610"/>
                <a:gd name="T15" fmla="*/ 163 h 524"/>
                <a:gd name="T16" fmla="*/ 190 w 610"/>
                <a:gd name="T17" fmla="*/ 133 h 524"/>
                <a:gd name="T18" fmla="*/ 228 w 610"/>
                <a:gd name="T19" fmla="*/ 111 h 524"/>
                <a:gd name="T20" fmla="*/ 211 w 610"/>
                <a:gd name="T21" fmla="*/ 55 h 524"/>
                <a:gd name="T22" fmla="*/ 188 w 610"/>
                <a:gd name="T23" fmla="*/ 15 h 524"/>
                <a:gd name="T24" fmla="*/ 179 w 610"/>
                <a:gd name="T25" fmla="*/ 25 h 524"/>
                <a:gd name="T26" fmla="*/ 174 w 610"/>
                <a:gd name="T27" fmla="*/ 62 h 524"/>
                <a:gd name="T28" fmla="*/ 164 w 610"/>
                <a:gd name="T29" fmla="*/ 87 h 524"/>
                <a:gd name="T30" fmla="*/ 146 w 610"/>
                <a:gd name="T31" fmla="*/ 49 h 524"/>
                <a:gd name="T32" fmla="*/ 119 w 610"/>
                <a:gd name="T33" fmla="*/ 32 h 524"/>
                <a:gd name="T34" fmla="*/ 103 w 610"/>
                <a:gd name="T35" fmla="*/ 58 h 524"/>
                <a:gd name="T36" fmla="*/ 89 w 610"/>
                <a:gd name="T37" fmla="*/ 79 h 524"/>
                <a:gd name="T38" fmla="*/ 74 w 610"/>
                <a:gd name="T39" fmla="*/ 80 h 524"/>
                <a:gd name="T40" fmla="*/ 46 w 610"/>
                <a:gd name="T41" fmla="*/ 69 h 524"/>
                <a:gd name="T42" fmla="*/ 81 w 610"/>
                <a:gd name="T43" fmla="*/ 112 h 524"/>
                <a:gd name="T44" fmla="*/ 136 w 610"/>
                <a:gd name="T45" fmla="*/ 131 h 524"/>
                <a:gd name="T46" fmla="*/ 158 w 610"/>
                <a:gd name="T47" fmla="*/ 169 h 524"/>
                <a:gd name="T48" fmla="*/ 147 w 610"/>
                <a:gd name="T49" fmla="*/ 198 h 524"/>
                <a:gd name="T50" fmla="*/ 103 w 610"/>
                <a:gd name="T51" fmla="*/ 194 h 524"/>
                <a:gd name="T52" fmla="*/ 59 w 610"/>
                <a:gd name="T53" fmla="*/ 180 h 524"/>
                <a:gd name="T54" fmla="*/ 38 w 610"/>
                <a:gd name="T55" fmla="*/ 194 h 524"/>
                <a:gd name="T56" fmla="*/ 86 w 610"/>
                <a:gd name="T57" fmla="*/ 230 h 524"/>
                <a:gd name="T58" fmla="*/ 80 w 610"/>
                <a:gd name="T59" fmla="*/ 279 h 524"/>
                <a:gd name="T60" fmla="*/ 77 w 610"/>
                <a:gd name="T61" fmla="*/ 303 h 524"/>
                <a:gd name="T62" fmla="*/ 18 w 610"/>
                <a:gd name="T63" fmla="*/ 311 h 524"/>
                <a:gd name="T64" fmla="*/ 58 w 610"/>
                <a:gd name="T65" fmla="*/ 367 h 524"/>
                <a:gd name="T66" fmla="*/ 122 w 610"/>
                <a:gd name="T67" fmla="*/ 449 h 524"/>
                <a:gd name="T68" fmla="*/ 181 w 610"/>
                <a:gd name="T69" fmla="*/ 510 h 524"/>
                <a:gd name="T70" fmla="*/ 262 w 610"/>
                <a:gd name="T71" fmla="*/ 516 h 524"/>
                <a:gd name="T72" fmla="*/ 328 w 610"/>
                <a:gd name="T73" fmla="*/ 509 h 524"/>
                <a:gd name="T74" fmla="*/ 379 w 610"/>
                <a:gd name="T75" fmla="*/ 511 h 524"/>
                <a:gd name="T76" fmla="*/ 460 w 610"/>
                <a:gd name="T77" fmla="*/ 488 h 524"/>
                <a:gd name="T78" fmla="*/ 524 w 610"/>
                <a:gd name="T79" fmla="*/ 480 h 524"/>
                <a:gd name="T80" fmla="*/ 537 w 610"/>
                <a:gd name="T81" fmla="*/ 464 h 524"/>
                <a:gd name="T82" fmla="*/ 594 w 610"/>
                <a:gd name="T83" fmla="*/ 426 h 524"/>
                <a:gd name="T84" fmla="*/ 600 w 610"/>
                <a:gd name="T85" fmla="*/ 355 h 524"/>
                <a:gd name="T86" fmla="*/ 577 w 610"/>
                <a:gd name="T87" fmla="*/ 330 h 524"/>
                <a:gd name="T88" fmla="*/ 562 w 610"/>
                <a:gd name="T89" fmla="*/ 276 h 524"/>
                <a:gd name="T90" fmla="*/ 583 w 610"/>
                <a:gd name="T91" fmla="*/ 237 h 524"/>
                <a:gd name="T92" fmla="*/ 542 w 610"/>
                <a:gd name="T93" fmla="*/ 238 h 524"/>
                <a:gd name="T94" fmla="*/ 521 w 610"/>
                <a:gd name="T95" fmla="*/ 189 h 524"/>
                <a:gd name="T96" fmla="*/ 464 w 610"/>
                <a:gd name="T97" fmla="*/ 21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0" h="524">
                  <a:moveTo>
                    <a:pt x="441" y="218"/>
                  </a:moveTo>
                  <a:cubicBezTo>
                    <a:pt x="435" y="220"/>
                    <a:pt x="429" y="223"/>
                    <a:pt x="425" y="218"/>
                  </a:cubicBezTo>
                  <a:cubicBezTo>
                    <a:pt x="421" y="214"/>
                    <a:pt x="422" y="207"/>
                    <a:pt x="421" y="202"/>
                  </a:cubicBezTo>
                  <a:cubicBezTo>
                    <a:pt x="419" y="197"/>
                    <a:pt x="417" y="193"/>
                    <a:pt x="414" y="188"/>
                  </a:cubicBezTo>
                  <a:cubicBezTo>
                    <a:pt x="412" y="185"/>
                    <a:pt x="409" y="177"/>
                    <a:pt x="404" y="179"/>
                  </a:cubicBezTo>
                  <a:cubicBezTo>
                    <a:pt x="399" y="181"/>
                    <a:pt x="399" y="194"/>
                    <a:pt x="399" y="198"/>
                  </a:cubicBezTo>
                  <a:cubicBezTo>
                    <a:pt x="399" y="204"/>
                    <a:pt x="400" y="212"/>
                    <a:pt x="398" y="218"/>
                  </a:cubicBezTo>
                  <a:cubicBezTo>
                    <a:pt x="397" y="223"/>
                    <a:pt x="392" y="229"/>
                    <a:pt x="389" y="234"/>
                  </a:cubicBezTo>
                  <a:cubicBezTo>
                    <a:pt x="385" y="241"/>
                    <a:pt x="380" y="250"/>
                    <a:pt x="371" y="250"/>
                  </a:cubicBezTo>
                  <a:cubicBezTo>
                    <a:pt x="377" y="241"/>
                    <a:pt x="376" y="223"/>
                    <a:pt x="377" y="212"/>
                  </a:cubicBezTo>
                  <a:cubicBezTo>
                    <a:pt x="377" y="207"/>
                    <a:pt x="376" y="200"/>
                    <a:pt x="377" y="194"/>
                  </a:cubicBezTo>
                  <a:cubicBezTo>
                    <a:pt x="378" y="191"/>
                    <a:pt x="381" y="190"/>
                    <a:pt x="381" y="186"/>
                  </a:cubicBezTo>
                  <a:cubicBezTo>
                    <a:pt x="380" y="183"/>
                    <a:pt x="377" y="181"/>
                    <a:pt x="376" y="179"/>
                  </a:cubicBezTo>
                  <a:cubicBezTo>
                    <a:pt x="374" y="174"/>
                    <a:pt x="376" y="164"/>
                    <a:pt x="374" y="161"/>
                  </a:cubicBezTo>
                  <a:cubicBezTo>
                    <a:pt x="370" y="158"/>
                    <a:pt x="360" y="163"/>
                    <a:pt x="357" y="164"/>
                  </a:cubicBezTo>
                  <a:cubicBezTo>
                    <a:pt x="349" y="169"/>
                    <a:pt x="351" y="171"/>
                    <a:pt x="343" y="165"/>
                  </a:cubicBezTo>
                  <a:cubicBezTo>
                    <a:pt x="336" y="159"/>
                    <a:pt x="334" y="161"/>
                    <a:pt x="330" y="169"/>
                  </a:cubicBezTo>
                  <a:cubicBezTo>
                    <a:pt x="326" y="177"/>
                    <a:pt x="325" y="185"/>
                    <a:pt x="320" y="191"/>
                  </a:cubicBezTo>
                  <a:cubicBezTo>
                    <a:pt x="317" y="195"/>
                    <a:pt x="311" y="202"/>
                    <a:pt x="307" y="200"/>
                  </a:cubicBezTo>
                  <a:cubicBezTo>
                    <a:pt x="298" y="196"/>
                    <a:pt x="303" y="166"/>
                    <a:pt x="303" y="158"/>
                  </a:cubicBezTo>
                  <a:cubicBezTo>
                    <a:pt x="303" y="152"/>
                    <a:pt x="294" y="126"/>
                    <a:pt x="287" y="127"/>
                  </a:cubicBezTo>
                  <a:cubicBezTo>
                    <a:pt x="277" y="129"/>
                    <a:pt x="278" y="156"/>
                    <a:pt x="275" y="162"/>
                  </a:cubicBezTo>
                  <a:cubicBezTo>
                    <a:pt x="272" y="175"/>
                    <a:pt x="260" y="189"/>
                    <a:pt x="248" y="194"/>
                  </a:cubicBezTo>
                  <a:cubicBezTo>
                    <a:pt x="229" y="202"/>
                    <a:pt x="246" y="182"/>
                    <a:pt x="243" y="176"/>
                  </a:cubicBezTo>
                  <a:cubicBezTo>
                    <a:pt x="240" y="166"/>
                    <a:pt x="226" y="179"/>
                    <a:pt x="223" y="183"/>
                  </a:cubicBezTo>
                  <a:cubicBezTo>
                    <a:pt x="221" y="185"/>
                    <a:pt x="219" y="189"/>
                    <a:pt x="216" y="192"/>
                  </a:cubicBezTo>
                  <a:cubicBezTo>
                    <a:pt x="212" y="196"/>
                    <a:pt x="211" y="194"/>
                    <a:pt x="207" y="194"/>
                  </a:cubicBezTo>
                  <a:cubicBezTo>
                    <a:pt x="197" y="195"/>
                    <a:pt x="194" y="202"/>
                    <a:pt x="186" y="206"/>
                  </a:cubicBezTo>
                  <a:cubicBezTo>
                    <a:pt x="185" y="201"/>
                    <a:pt x="188" y="198"/>
                    <a:pt x="190" y="194"/>
                  </a:cubicBezTo>
                  <a:cubicBezTo>
                    <a:pt x="191" y="189"/>
                    <a:pt x="190" y="187"/>
                    <a:pt x="190" y="182"/>
                  </a:cubicBezTo>
                  <a:cubicBezTo>
                    <a:pt x="190" y="173"/>
                    <a:pt x="192" y="179"/>
                    <a:pt x="196" y="174"/>
                  </a:cubicBezTo>
                  <a:cubicBezTo>
                    <a:pt x="198" y="172"/>
                    <a:pt x="197" y="166"/>
                    <a:pt x="199" y="163"/>
                  </a:cubicBezTo>
                  <a:cubicBezTo>
                    <a:pt x="196" y="162"/>
                    <a:pt x="193" y="163"/>
                    <a:pt x="191" y="165"/>
                  </a:cubicBezTo>
                  <a:cubicBezTo>
                    <a:pt x="191" y="160"/>
                    <a:pt x="195" y="159"/>
                    <a:pt x="194" y="154"/>
                  </a:cubicBezTo>
                  <a:cubicBezTo>
                    <a:pt x="192" y="151"/>
                    <a:pt x="188" y="149"/>
                    <a:pt x="187" y="145"/>
                  </a:cubicBezTo>
                  <a:cubicBezTo>
                    <a:pt x="186" y="142"/>
                    <a:pt x="185" y="134"/>
                    <a:pt x="190" y="133"/>
                  </a:cubicBezTo>
                  <a:cubicBezTo>
                    <a:pt x="194" y="132"/>
                    <a:pt x="196" y="139"/>
                    <a:pt x="200" y="141"/>
                  </a:cubicBezTo>
                  <a:cubicBezTo>
                    <a:pt x="205" y="142"/>
                    <a:pt x="218" y="138"/>
                    <a:pt x="220" y="133"/>
                  </a:cubicBezTo>
                  <a:cubicBezTo>
                    <a:pt x="224" y="125"/>
                    <a:pt x="216" y="119"/>
                    <a:pt x="216" y="111"/>
                  </a:cubicBezTo>
                  <a:cubicBezTo>
                    <a:pt x="220" y="109"/>
                    <a:pt x="224" y="109"/>
                    <a:pt x="228" y="111"/>
                  </a:cubicBezTo>
                  <a:cubicBezTo>
                    <a:pt x="230" y="112"/>
                    <a:pt x="228" y="102"/>
                    <a:pt x="228" y="101"/>
                  </a:cubicBezTo>
                  <a:cubicBezTo>
                    <a:pt x="226" y="98"/>
                    <a:pt x="222" y="96"/>
                    <a:pt x="220" y="93"/>
                  </a:cubicBezTo>
                  <a:cubicBezTo>
                    <a:pt x="217" y="88"/>
                    <a:pt x="215" y="79"/>
                    <a:pt x="215" y="72"/>
                  </a:cubicBezTo>
                  <a:cubicBezTo>
                    <a:pt x="215" y="65"/>
                    <a:pt x="216" y="60"/>
                    <a:pt x="211" y="55"/>
                  </a:cubicBezTo>
                  <a:cubicBezTo>
                    <a:pt x="206" y="49"/>
                    <a:pt x="204" y="50"/>
                    <a:pt x="203" y="41"/>
                  </a:cubicBezTo>
                  <a:cubicBezTo>
                    <a:pt x="203" y="36"/>
                    <a:pt x="204" y="28"/>
                    <a:pt x="200" y="25"/>
                  </a:cubicBezTo>
                  <a:cubicBezTo>
                    <a:pt x="198" y="23"/>
                    <a:pt x="195" y="23"/>
                    <a:pt x="192" y="21"/>
                  </a:cubicBezTo>
                  <a:cubicBezTo>
                    <a:pt x="191" y="19"/>
                    <a:pt x="190" y="17"/>
                    <a:pt x="188" y="15"/>
                  </a:cubicBezTo>
                  <a:cubicBezTo>
                    <a:pt x="185" y="11"/>
                    <a:pt x="182" y="7"/>
                    <a:pt x="179" y="4"/>
                  </a:cubicBezTo>
                  <a:cubicBezTo>
                    <a:pt x="171" y="0"/>
                    <a:pt x="171" y="4"/>
                    <a:pt x="168" y="10"/>
                  </a:cubicBezTo>
                  <a:cubicBezTo>
                    <a:pt x="167" y="14"/>
                    <a:pt x="161" y="20"/>
                    <a:pt x="164" y="22"/>
                  </a:cubicBezTo>
                  <a:cubicBezTo>
                    <a:pt x="166" y="25"/>
                    <a:pt x="176" y="24"/>
                    <a:pt x="179" y="25"/>
                  </a:cubicBezTo>
                  <a:cubicBezTo>
                    <a:pt x="186" y="27"/>
                    <a:pt x="189" y="28"/>
                    <a:pt x="190" y="36"/>
                  </a:cubicBezTo>
                  <a:cubicBezTo>
                    <a:pt x="190" y="41"/>
                    <a:pt x="190" y="50"/>
                    <a:pt x="183" y="46"/>
                  </a:cubicBezTo>
                  <a:cubicBezTo>
                    <a:pt x="179" y="43"/>
                    <a:pt x="180" y="35"/>
                    <a:pt x="174" y="34"/>
                  </a:cubicBezTo>
                  <a:cubicBezTo>
                    <a:pt x="159" y="31"/>
                    <a:pt x="172" y="57"/>
                    <a:pt x="174" y="62"/>
                  </a:cubicBezTo>
                  <a:cubicBezTo>
                    <a:pt x="177" y="68"/>
                    <a:pt x="177" y="72"/>
                    <a:pt x="175" y="78"/>
                  </a:cubicBezTo>
                  <a:cubicBezTo>
                    <a:pt x="173" y="83"/>
                    <a:pt x="173" y="92"/>
                    <a:pt x="169" y="95"/>
                  </a:cubicBezTo>
                  <a:cubicBezTo>
                    <a:pt x="167" y="97"/>
                    <a:pt x="163" y="96"/>
                    <a:pt x="161" y="96"/>
                  </a:cubicBezTo>
                  <a:cubicBezTo>
                    <a:pt x="160" y="92"/>
                    <a:pt x="162" y="89"/>
                    <a:pt x="164" y="87"/>
                  </a:cubicBezTo>
                  <a:cubicBezTo>
                    <a:pt x="160" y="85"/>
                    <a:pt x="158" y="88"/>
                    <a:pt x="154" y="89"/>
                  </a:cubicBezTo>
                  <a:cubicBezTo>
                    <a:pt x="153" y="81"/>
                    <a:pt x="159" y="76"/>
                    <a:pt x="158" y="69"/>
                  </a:cubicBezTo>
                  <a:cubicBezTo>
                    <a:pt x="156" y="57"/>
                    <a:pt x="151" y="66"/>
                    <a:pt x="143" y="65"/>
                  </a:cubicBezTo>
                  <a:cubicBezTo>
                    <a:pt x="141" y="56"/>
                    <a:pt x="144" y="56"/>
                    <a:pt x="146" y="49"/>
                  </a:cubicBezTo>
                  <a:cubicBezTo>
                    <a:pt x="148" y="43"/>
                    <a:pt x="144" y="40"/>
                    <a:pt x="140" y="35"/>
                  </a:cubicBezTo>
                  <a:cubicBezTo>
                    <a:pt x="138" y="32"/>
                    <a:pt x="135" y="24"/>
                    <a:pt x="130" y="25"/>
                  </a:cubicBezTo>
                  <a:cubicBezTo>
                    <a:pt x="125" y="26"/>
                    <a:pt x="124" y="36"/>
                    <a:pt x="123" y="40"/>
                  </a:cubicBezTo>
                  <a:cubicBezTo>
                    <a:pt x="121" y="38"/>
                    <a:pt x="119" y="35"/>
                    <a:pt x="119" y="32"/>
                  </a:cubicBezTo>
                  <a:cubicBezTo>
                    <a:pt x="114" y="33"/>
                    <a:pt x="114" y="41"/>
                    <a:pt x="114" y="45"/>
                  </a:cubicBezTo>
                  <a:cubicBezTo>
                    <a:pt x="108" y="46"/>
                    <a:pt x="110" y="38"/>
                    <a:pt x="106" y="37"/>
                  </a:cubicBezTo>
                  <a:cubicBezTo>
                    <a:pt x="100" y="37"/>
                    <a:pt x="103" y="45"/>
                    <a:pt x="104" y="48"/>
                  </a:cubicBezTo>
                  <a:cubicBezTo>
                    <a:pt x="105" y="52"/>
                    <a:pt x="108" y="55"/>
                    <a:pt x="103" y="58"/>
                  </a:cubicBezTo>
                  <a:cubicBezTo>
                    <a:pt x="99" y="61"/>
                    <a:pt x="94" y="54"/>
                    <a:pt x="95" y="63"/>
                  </a:cubicBezTo>
                  <a:cubicBezTo>
                    <a:pt x="96" y="74"/>
                    <a:pt x="112" y="71"/>
                    <a:pt x="115" y="78"/>
                  </a:cubicBezTo>
                  <a:cubicBezTo>
                    <a:pt x="119" y="87"/>
                    <a:pt x="98" y="82"/>
                    <a:pt x="106" y="94"/>
                  </a:cubicBezTo>
                  <a:cubicBezTo>
                    <a:pt x="94" y="96"/>
                    <a:pt x="90" y="89"/>
                    <a:pt x="89" y="79"/>
                  </a:cubicBezTo>
                  <a:cubicBezTo>
                    <a:pt x="88" y="69"/>
                    <a:pt x="85" y="66"/>
                    <a:pt x="80" y="58"/>
                  </a:cubicBezTo>
                  <a:cubicBezTo>
                    <a:pt x="77" y="55"/>
                    <a:pt x="77" y="48"/>
                    <a:pt x="73" y="54"/>
                  </a:cubicBezTo>
                  <a:cubicBezTo>
                    <a:pt x="71" y="57"/>
                    <a:pt x="74" y="65"/>
                    <a:pt x="74" y="68"/>
                  </a:cubicBezTo>
                  <a:cubicBezTo>
                    <a:pt x="75" y="73"/>
                    <a:pt x="76" y="76"/>
                    <a:pt x="74" y="80"/>
                  </a:cubicBezTo>
                  <a:cubicBezTo>
                    <a:pt x="72" y="86"/>
                    <a:pt x="68" y="85"/>
                    <a:pt x="71" y="91"/>
                  </a:cubicBezTo>
                  <a:cubicBezTo>
                    <a:pt x="72" y="94"/>
                    <a:pt x="63" y="89"/>
                    <a:pt x="62" y="88"/>
                  </a:cubicBezTo>
                  <a:cubicBezTo>
                    <a:pt x="59" y="85"/>
                    <a:pt x="58" y="80"/>
                    <a:pt x="54" y="77"/>
                  </a:cubicBezTo>
                  <a:cubicBezTo>
                    <a:pt x="52" y="75"/>
                    <a:pt x="48" y="70"/>
                    <a:pt x="46" y="69"/>
                  </a:cubicBezTo>
                  <a:cubicBezTo>
                    <a:pt x="39" y="65"/>
                    <a:pt x="28" y="77"/>
                    <a:pt x="29" y="85"/>
                  </a:cubicBezTo>
                  <a:cubicBezTo>
                    <a:pt x="40" y="87"/>
                    <a:pt x="49" y="87"/>
                    <a:pt x="57" y="97"/>
                  </a:cubicBezTo>
                  <a:cubicBezTo>
                    <a:pt x="60" y="101"/>
                    <a:pt x="61" y="107"/>
                    <a:pt x="65" y="110"/>
                  </a:cubicBezTo>
                  <a:cubicBezTo>
                    <a:pt x="69" y="114"/>
                    <a:pt x="75" y="112"/>
                    <a:pt x="81" y="112"/>
                  </a:cubicBezTo>
                  <a:cubicBezTo>
                    <a:pt x="87" y="113"/>
                    <a:pt x="91" y="117"/>
                    <a:pt x="96" y="118"/>
                  </a:cubicBezTo>
                  <a:cubicBezTo>
                    <a:pt x="104" y="120"/>
                    <a:pt x="107" y="118"/>
                    <a:pt x="113" y="116"/>
                  </a:cubicBezTo>
                  <a:cubicBezTo>
                    <a:pt x="119" y="114"/>
                    <a:pt x="123" y="114"/>
                    <a:pt x="128" y="118"/>
                  </a:cubicBezTo>
                  <a:cubicBezTo>
                    <a:pt x="132" y="122"/>
                    <a:pt x="132" y="128"/>
                    <a:pt x="136" y="131"/>
                  </a:cubicBezTo>
                  <a:cubicBezTo>
                    <a:pt x="140" y="135"/>
                    <a:pt x="144" y="131"/>
                    <a:pt x="145" y="139"/>
                  </a:cubicBezTo>
                  <a:cubicBezTo>
                    <a:pt x="146" y="144"/>
                    <a:pt x="143" y="149"/>
                    <a:pt x="145" y="154"/>
                  </a:cubicBezTo>
                  <a:cubicBezTo>
                    <a:pt x="151" y="154"/>
                    <a:pt x="155" y="153"/>
                    <a:pt x="160" y="157"/>
                  </a:cubicBezTo>
                  <a:cubicBezTo>
                    <a:pt x="165" y="162"/>
                    <a:pt x="165" y="166"/>
                    <a:pt x="158" y="169"/>
                  </a:cubicBezTo>
                  <a:cubicBezTo>
                    <a:pt x="152" y="172"/>
                    <a:pt x="127" y="168"/>
                    <a:pt x="127" y="177"/>
                  </a:cubicBezTo>
                  <a:cubicBezTo>
                    <a:pt x="120" y="177"/>
                    <a:pt x="108" y="170"/>
                    <a:pt x="111" y="185"/>
                  </a:cubicBezTo>
                  <a:cubicBezTo>
                    <a:pt x="119" y="188"/>
                    <a:pt x="121" y="190"/>
                    <a:pt x="127" y="197"/>
                  </a:cubicBezTo>
                  <a:cubicBezTo>
                    <a:pt x="135" y="207"/>
                    <a:pt x="137" y="196"/>
                    <a:pt x="147" y="198"/>
                  </a:cubicBezTo>
                  <a:cubicBezTo>
                    <a:pt x="149" y="205"/>
                    <a:pt x="141" y="207"/>
                    <a:pt x="137" y="210"/>
                  </a:cubicBezTo>
                  <a:cubicBezTo>
                    <a:pt x="131" y="215"/>
                    <a:pt x="131" y="216"/>
                    <a:pt x="124" y="214"/>
                  </a:cubicBezTo>
                  <a:cubicBezTo>
                    <a:pt x="118" y="212"/>
                    <a:pt x="116" y="210"/>
                    <a:pt x="112" y="205"/>
                  </a:cubicBezTo>
                  <a:cubicBezTo>
                    <a:pt x="109" y="202"/>
                    <a:pt x="106" y="196"/>
                    <a:pt x="103" y="194"/>
                  </a:cubicBezTo>
                  <a:cubicBezTo>
                    <a:pt x="98" y="190"/>
                    <a:pt x="92" y="195"/>
                    <a:pt x="87" y="193"/>
                  </a:cubicBezTo>
                  <a:cubicBezTo>
                    <a:pt x="84" y="192"/>
                    <a:pt x="84" y="189"/>
                    <a:pt x="82" y="188"/>
                  </a:cubicBezTo>
                  <a:cubicBezTo>
                    <a:pt x="79" y="187"/>
                    <a:pt x="76" y="187"/>
                    <a:pt x="73" y="187"/>
                  </a:cubicBezTo>
                  <a:cubicBezTo>
                    <a:pt x="65" y="186"/>
                    <a:pt x="65" y="183"/>
                    <a:pt x="59" y="180"/>
                  </a:cubicBezTo>
                  <a:cubicBezTo>
                    <a:pt x="52" y="178"/>
                    <a:pt x="47" y="183"/>
                    <a:pt x="41" y="183"/>
                  </a:cubicBezTo>
                  <a:cubicBezTo>
                    <a:pt x="32" y="183"/>
                    <a:pt x="26" y="179"/>
                    <a:pt x="19" y="176"/>
                  </a:cubicBezTo>
                  <a:cubicBezTo>
                    <a:pt x="9" y="171"/>
                    <a:pt x="5" y="174"/>
                    <a:pt x="6" y="185"/>
                  </a:cubicBezTo>
                  <a:cubicBezTo>
                    <a:pt x="16" y="192"/>
                    <a:pt x="27" y="190"/>
                    <a:pt x="38" y="194"/>
                  </a:cubicBezTo>
                  <a:cubicBezTo>
                    <a:pt x="43" y="197"/>
                    <a:pt x="46" y="202"/>
                    <a:pt x="50" y="205"/>
                  </a:cubicBezTo>
                  <a:cubicBezTo>
                    <a:pt x="55" y="209"/>
                    <a:pt x="60" y="207"/>
                    <a:pt x="64" y="211"/>
                  </a:cubicBezTo>
                  <a:cubicBezTo>
                    <a:pt x="69" y="215"/>
                    <a:pt x="71" y="219"/>
                    <a:pt x="78" y="221"/>
                  </a:cubicBezTo>
                  <a:cubicBezTo>
                    <a:pt x="86" y="222"/>
                    <a:pt x="87" y="221"/>
                    <a:pt x="86" y="230"/>
                  </a:cubicBezTo>
                  <a:cubicBezTo>
                    <a:pt x="85" y="239"/>
                    <a:pt x="72" y="254"/>
                    <a:pt x="76" y="262"/>
                  </a:cubicBezTo>
                  <a:cubicBezTo>
                    <a:pt x="76" y="263"/>
                    <a:pt x="80" y="262"/>
                    <a:pt x="81" y="263"/>
                  </a:cubicBezTo>
                  <a:cubicBezTo>
                    <a:pt x="82" y="265"/>
                    <a:pt x="80" y="266"/>
                    <a:pt x="81" y="268"/>
                  </a:cubicBezTo>
                  <a:cubicBezTo>
                    <a:pt x="81" y="271"/>
                    <a:pt x="80" y="276"/>
                    <a:pt x="80" y="279"/>
                  </a:cubicBezTo>
                  <a:cubicBezTo>
                    <a:pt x="83" y="280"/>
                    <a:pt x="103" y="266"/>
                    <a:pt x="100" y="278"/>
                  </a:cubicBezTo>
                  <a:cubicBezTo>
                    <a:pt x="94" y="281"/>
                    <a:pt x="92" y="281"/>
                    <a:pt x="87" y="286"/>
                  </a:cubicBezTo>
                  <a:cubicBezTo>
                    <a:pt x="83" y="290"/>
                    <a:pt x="80" y="291"/>
                    <a:pt x="74" y="294"/>
                  </a:cubicBezTo>
                  <a:cubicBezTo>
                    <a:pt x="65" y="300"/>
                    <a:pt x="71" y="299"/>
                    <a:pt x="77" y="303"/>
                  </a:cubicBezTo>
                  <a:cubicBezTo>
                    <a:pt x="82" y="307"/>
                    <a:pt x="82" y="310"/>
                    <a:pt x="78" y="316"/>
                  </a:cubicBezTo>
                  <a:cubicBezTo>
                    <a:pt x="72" y="326"/>
                    <a:pt x="57" y="326"/>
                    <a:pt x="46" y="326"/>
                  </a:cubicBezTo>
                  <a:cubicBezTo>
                    <a:pt x="41" y="327"/>
                    <a:pt x="33" y="328"/>
                    <a:pt x="29" y="325"/>
                  </a:cubicBezTo>
                  <a:cubicBezTo>
                    <a:pt x="24" y="322"/>
                    <a:pt x="24" y="314"/>
                    <a:pt x="18" y="311"/>
                  </a:cubicBezTo>
                  <a:cubicBezTo>
                    <a:pt x="7" y="306"/>
                    <a:pt x="6" y="323"/>
                    <a:pt x="5" y="331"/>
                  </a:cubicBezTo>
                  <a:cubicBezTo>
                    <a:pt x="3" y="341"/>
                    <a:pt x="0" y="348"/>
                    <a:pt x="13" y="349"/>
                  </a:cubicBezTo>
                  <a:cubicBezTo>
                    <a:pt x="25" y="350"/>
                    <a:pt x="30" y="350"/>
                    <a:pt x="39" y="358"/>
                  </a:cubicBezTo>
                  <a:cubicBezTo>
                    <a:pt x="45" y="362"/>
                    <a:pt x="53" y="363"/>
                    <a:pt x="58" y="367"/>
                  </a:cubicBezTo>
                  <a:cubicBezTo>
                    <a:pt x="63" y="371"/>
                    <a:pt x="62" y="377"/>
                    <a:pt x="66" y="381"/>
                  </a:cubicBezTo>
                  <a:cubicBezTo>
                    <a:pt x="71" y="386"/>
                    <a:pt x="77" y="383"/>
                    <a:pt x="83" y="385"/>
                  </a:cubicBezTo>
                  <a:cubicBezTo>
                    <a:pt x="94" y="389"/>
                    <a:pt x="101" y="400"/>
                    <a:pt x="106" y="410"/>
                  </a:cubicBezTo>
                  <a:cubicBezTo>
                    <a:pt x="113" y="423"/>
                    <a:pt x="117" y="435"/>
                    <a:pt x="122" y="449"/>
                  </a:cubicBezTo>
                  <a:cubicBezTo>
                    <a:pt x="126" y="459"/>
                    <a:pt x="138" y="469"/>
                    <a:pt x="146" y="475"/>
                  </a:cubicBezTo>
                  <a:cubicBezTo>
                    <a:pt x="151" y="478"/>
                    <a:pt x="157" y="483"/>
                    <a:pt x="160" y="488"/>
                  </a:cubicBezTo>
                  <a:cubicBezTo>
                    <a:pt x="164" y="493"/>
                    <a:pt x="164" y="499"/>
                    <a:pt x="168" y="503"/>
                  </a:cubicBezTo>
                  <a:cubicBezTo>
                    <a:pt x="172" y="509"/>
                    <a:pt x="175" y="508"/>
                    <a:pt x="181" y="510"/>
                  </a:cubicBezTo>
                  <a:cubicBezTo>
                    <a:pt x="185" y="511"/>
                    <a:pt x="191" y="515"/>
                    <a:pt x="195" y="518"/>
                  </a:cubicBezTo>
                  <a:cubicBezTo>
                    <a:pt x="201" y="523"/>
                    <a:pt x="202" y="523"/>
                    <a:pt x="210" y="522"/>
                  </a:cubicBezTo>
                  <a:cubicBezTo>
                    <a:pt x="216" y="521"/>
                    <a:pt x="222" y="522"/>
                    <a:pt x="228" y="522"/>
                  </a:cubicBezTo>
                  <a:cubicBezTo>
                    <a:pt x="241" y="524"/>
                    <a:pt x="250" y="521"/>
                    <a:pt x="262" y="516"/>
                  </a:cubicBezTo>
                  <a:cubicBezTo>
                    <a:pt x="268" y="514"/>
                    <a:pt x="273" y="511"/>
                    <a:pt x="279" y="510"/>
                  </a:cubicBezTo>
                  <a:cubicBezTo>
                    <a:pt x="286" y="509"/>
                    <a:pt x="292" y="512"/>
                    <a:pt x="299" y="513"/>
                  </a:cubicBezTo>
                  <a:cubicBezTo>
                    <a:pt x="307" y="513"/>
                    <a:pt x="307" y="499"/>
                    <a:pt x="316" y="500"/>
                  </a:cubicBezTo>
                  <a:cubicBezTo>
                    <a:pt x="321" y="500"/>
                    <a:pt x="322" y="508"/>
                    <a:pt x="328" y="509"/>
                  </a:cubicBezTo>
                  <a:cubicBezTo>
                    <a:pt x="332" y="510"/>
                    <a:pt x="333" y="507"/>
                    <a:pt x="337" y="509"/>
                  </a:cubicBezTo>
                  <a:cubicBezTo>
                    <a:pt x="339" y="510"/>
                    <a:pt x="341" y="513"/>
                    <a:pt x="344" y="514"/>
                  </a:cubicBezTo>
                  <a:cubicBezTo>
                    <a:pt x="348" y="517"/>
                    <a:pt x="356" y="518"/>
                    <a:pt x="361" y="517"/>
                  </a:cubicBezTo>
                  <a:cubicBezTo>
                    <a:pt x="368" y="517"/>
                    <a:pt x="373" y="513"/>
                    <a:pt x="379" y="511"/>
                  </a:cubicBezTo>
                  <a:cubicBezTo>
                    <a:pt x="386" y="508"/>
                    <a:pt x="391" y="509"/>
                    <a:pt x="398" y="509"/>
                  </a:cubicBezTo>
                  <a:cubicBezTo>
                    <a:pt x="411" y="509"/>
                    <a:pt x="420" y="502"/>
                    <a:pt x="431" y="495"/>
                  </a:cubicBezTo>
                  <a:cubicBezTo>
                    <a:pt x="436" y="491"/>
                    <a:pt x="441" y="494"/>
                    <a:pt x="446" y="491"/>
                  </a:cubicBezTo>
                  <a:cubicBezTo>
                    <a:pt x="451" y="489"/>
                    <a:pt x="453" y="481"/>
                    <a:pt x="460" y="488"/>
                  </a:cubicBezTo>
                  <a:cubicBezTo>
                    <a:pt x="465" y="494"/>
                    <a:pt x="460" y="518"/>
                    <a:pt x="472" y="514"/>
                  </a:cubicBezTo>
                  <a:cubicBezTo>
                    <a:pt x="477" y="513"/>
                    <a:pt x="480" y="508"/>
                    <a:pt x="485" y="506"/>
                  </a:cubicBezTo>
                  <a:cubicBezTo>
                    <a:pt x="491" y="504"/>
                    <a:pt x="495" y="504"/>
                    <a:pt x="500" y="501"/>
                  </a:cubicBezTo>
                  <a:cubicBezTo>
                    <a:pt x="505" y="497"/>
                    <a:pt x="523" y="487"/>
                    <a:pt x="524" y="480"/>
                  </a:cubicBezTo>
                  <a:cubicBezTo>
                    <a:pt x="520" y="479"/>
                    <a:pt x="510" y="479"/>
                    <a:pt x="511" y="474"/>
                  </a:cubicBezTo>
                  <a:cubicBezTo>
                    <a:pt x="513" y="465"/>
                    <a:pt x="522" y="473"/>
                    <a:pt x="525" y="472"/>
                  </a:cubicBezTo>
                  <a:cubicBezTo>
                    <a:pt x="528" y="470"/>
                    <a:pt x="526" y="466"/>
                    <a:pt x="528" y="464"/>
                  </a:cubicBezTo>
                  <a:cubicBezTo>
                    <a:pt x="530" y="463"/>
                    <a:pt x="535" y="464"/>
                    <a:pt x="537" y="464"/>
                  </a:cubicBezTo>
                  <a:cubicBezTo>
                    <a:pt x="543" y="463"/>
                    <a:pt x="549" y="463"/>
                    <a:pt x="556" y="463"/>
                  </a:cubicBezTo>
                  <a:cubicBezTo>
                    <a:pt x="566" y="462"/>
                    <a:pt x="573" y="449"/>
                    <a:pt x="582" y="443"/>
                  </a:cubicBezTo>
                  <a:cubicBezTo>
                    <a:pt x="588" y="440"/>
                    <a:pt x="589" y="439"/>
                    <a:pt x="591" y="432"/>
                  </a:cubicBezTo>
                  <a:cubicBezTo>
                    <a:pt x="592" y="431"/>
                    <a:pt x="595" y="427"/>
                    <a:pt x="594" y="426"/>
                  </a:cubicBezTo>
                  <a:cubicBezTo>
                    <a:pt x="593" y="421"/>
                    <a:pt x="590" y="424"/>
                    <a:pt x="588" y="420"/>
                  </a:cubicBezTo>
                  <a:cubicBezTo>
                    <a:pt x="579" y="408"/>
                    <a:pt x="599" y="395"/>
                    <a:pt x="601" y="385"/>
                  </a:cubicBezTo>
                  <a:cubicBezTo>
                    <a:pt x="603" y="379"/>
                    <a:pt x="602" y="370"/>
                    <a:pt x="602" y="364"/>
                  </a:cubicBezTo>
                  <a:cubicBezTo>
                    <a:pt x="602" y="362"/>
                    <a:pt x="602" y="357"/>
                    <a:pt x="600" y="355"/>
                  </a:cubicBezTo>
                  <a:cubicBezTo>
                    <a:pt x="596" y="352"/>
                    <a:pt x="594" y="354"/>
                    <a:pt x="594" y="358"/>
                  </a:cubicBezTo>
                  <a:cubicBezTo>
                    <a:pt x="588" y="358"/>
                    <a:pt x="580" y="350"/>
                    <a:pt x="581" y="344"/>
                  </a:cubicBezTo>
                  <a:cubicBezTo>
                    <a:pt x="582" y="341"/>
                    <a:pt x="587" y="338"/>
                    <a:pt x="586" y="335"/>
                  </a:cubicBezTo>
                  <a:cubicBezTo>
                    <a:pt x="586" y="332"/>
                    <a:pt x="580" y="331"/>
                    <a:pt x="577" y="330"/>
                  </a:cubicBezTo>
                  <a:cubicBezTo>
                    <a:pt x="571" y="328"/>
                    <a:pt x="560" y="327"/>
                    <a:pt x="561" y="321"/>
                  </a:cubicBezTo>
                  <a:cubicBezTo>
                    <a:pt x="564" y="313"/>
                    <a:pt x="575" y="306"/>
                    <a:pt x="579" y="297"/>
                  </a:cubicBezTo>
                  <a:cubicBezTo>
                    <a:pt x="582" y="292"/>
                    <a:pt x="587" y="274"/>
                    <a:pt x="575" y="277"/>
                  </a:cubicBezTo>
                  <a:cubicBezTo>
                    <a:pt x="567" y="279"/>
                    <a:pt x="567" y="285"/>
                    <a:pt x="562" y="276"/>
                  </a:cubicBezTo>
                  <a:cubicBezTo>
                    <a:pt x="559" y="269"/>
                    <a:pt x="559" y="266"/>
                    <a:pt x="565" y="262"/>
                  </a:cubicBezTo>
                  <a:cubicBezTo>
                    <a:pt x="575" y="256"/>
                    <a:pt x="587" y="250"/>
                    <a:pt x="598" y="249"/>
                  </a:cubicBezTo>
                  <a:cubicBezTo>
                    <a:pt x="606" y="248"/>
                    <a:pt x="610" y="246"/>
                    <a:pt x="602" y="241"/>
                  </a:cubicBezTo>
                  <a:cubicBezTo>
                    <a:pt x="597" y="238"/>
                    <a:pt x="589" y="236"/>
                    <a:pt x="583" y="237"/>
                  </a:cubicBezTo>
                  <a:cubicBezTo>
                    <a:pt x="578" y="238"/>
                    <a:pt x="574" y="243"/>
                    <a:pt x="572" y="248"/>
                  </a:cubicBezTo>
                  <a:cubicBezTo>
                    <a:pt x="568" y="248"/>
                    <a:pt x="563" y="241"/>
                    <a:pt x="559" y="242"/>
                  </a:cubicBezTo>
                  <a:cubicBezTo>
                    <a:pt x="555" y="243"/>
                    <a:pt x="556" y="249"/>
                    <a:pt x="552" y="250"/>
                  </a:cubicBezTo>
                  <a:cubicBezTo>
                    <a:pt x="547" y="252"/>
                    <a:pt x="542" y="242"/>
                    <a:pt x="542" y="238"/>
                  </a:cubicBezTo>
                  <a:cubicBezTo>
                    <a:pt x="539" y="227"/>
                    <a:pt x="551" y="215"/>
                    <a:pt x="543" y="205"/>
                  </a:cubicBezTo>
                  <a:cubicBezTo>
                    <a:pt x="539" y="200"/>
                    <a:pt x="537" y="201"/>
                    <a:pt x="536" y="194"/>
                  </a:cubicBezTo>
                  <a:cubicBezTo>
                    <a:pt x="534" y="189"/>
                    <a:pt x="535" y="185"/>
                    <a:pt x="527" y="186"/>
                  </a:cubicBezTo>
                  <a:cubicBezTo>
                    <a:pt x="525" y="186"/>
                    <a:pt x="524" y="189"/>
                    <a:pt x="521" y="189"/>
                  </a:cubicBezTo>
                  <a:cubicBezTo>
                    <a:pt x="519" y="189"/>
                    <a:pt x="517" y="187"/>
                    <a:pt x="515" y="186"/>
                  </a:cubicBezTo>
                  <a:cubicBezTo>
                    <a:pt x="509" y="186"/>
                    <a:pt x="508" y="189"/>
                    <a:pt x="506" y="194"/>
                  </a:cubicBezTo>
                  <a:cubicBezTo>
                    <a:pt x="504" y="204"/>
                    <a:pt x="500" y="214"/>
                    <a:pt x="497" y="223"/>
                  </a:cubicBezTo>
                  <a:cubicBezTo>
                    <a:pt x="488" y="224"/>
                    <a:pt x="467" y="226"/>
                    <a:pt x="464" y="217"/>
                  </a:cubicBezTo>
                  <a:cubicBezTo>
                    <a:pt x="462" y="211"/>
                    <a:pt x="466" y="203"/>
                    <a:pt x="456" y="203"/>
                  </a:cubicBezTo>
                  <a:cubicBezTo>
                    <a:pt x="451" y="204"/>
                    <a:pt x="450" y="206"/>
                    <a:pt x="448" y="210"/>
                  </a:cubicBezTo>
                  <a:cubicBezTo>
                    <a:pt x="445" y="216"/>
                    <a:pt x="448" y="216"/>
                    <a:pt x="441" y="21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" name="Freeform 553"/>
            <p:cNvSpPr>
              <a:spLocks/>
            </p:cNvSpPr>
            <p:nvPr/>
          </p:nvSpPr>
          <p:spPr bwMode="auto">
            <a:xfrm>
              <a:off x="3059750" y="-401054"/>
              <a:ext cx="890806" cy="763919"/>
            </a:xfrm>
            <a:custGeom>
              <a:avLst/>
              <a:gdLst>
                <a:gd name="T0" fmla="*/ 414 w 610"/>
                <a:gd name="T1" fmla="*/ 188 h 524"/>
                <a:gd name="T2" fmla="*/ 389 w 610"/>
                <a:gd name="T3" fmla="*/ 234 h 524"/>
                <a:gd name="T4" fmla="*/ 381 w 610"/>
                <a:gd name="T5" fmla="*/ 186 h 524"/>
                <a:gd name="T6" fmla="*/ 343 w 610"/>
                <a:gd name="T7" fmla="*/ 165 h 524"/>
                <a:gd name="T8" fmla="*/ 303 w 610"/>
                <a:gd name="T9" fmla="*/ 158 h 524"/>
                <a:gd name="T10" fmla="*/ 243 w 610"/>
                <a:gd name="T11" fmla="*/ 176 h 524"/>
                <a:gd name="T12" fmla="*/ 186 w 610"/>
                <a:gd name="T13" fmla="*/ 206 h 524"/>
                <a:gd name="T14" fmla="*/ 199 w 610"/>
                <a:gd name="T15" fmla="*/ 163 h 524"/>
                <a:gd name="T16" fmla="*/ 190 w 610"/>
                <a:gd name="T17" fmla="*/ 133 h 524"/>
                <a:gd name="T18" fmla="*/ 228 w 610"/>
                <a:gd name="T19" fmla="*/ 111 h 524"/>
                <a:gd name="T20" fmla="*/ 211 w 610"/>
                <a:gd name="T21" fmla="*/ 55 h 524"/>
                <a:gd name="T22" fmla="*/ 188 w 610"/>
                <a:gd name="T23" fmla="*/ 15 h 524"/>
                <a:gd name="T24" fmla="*/ 179 w 610"/>
                <a:gd name="T25" fmla="*/ 25 h 524"/>
                <a:gd name="T26" fmla="*/ 174 w 610"/>
                <a:gd name="T27" fmla="*/ 62 h 524"/>
                <a:gd name="T28" fmla="*/ 164 w 610"/>
                <a:gd name="T29" fmla="*/ 87 h 524"/>
                <a:gd name="T30" fmla="*/ 146 w 610"/>
                <a:gd name="T31" fmla="*/ 49 h 524"/>
                <a:gd name="T32" fmla="*/ 119 w 610"/>
                <a:gd name="T33" fmla="*/ 32 h 524"/>
                <a:gd name="T34" fmla="*/ 103 w 610"/>
                <a:gd name="T35" fmla="*/ 58 h 524"/>
                <a:gd name="T36" fmla="*/ 89 w 610"/>
                <a:gd name="T37" fmla="*/ 79 h 524"/>
                <a:gd name="T38" fmla="*/ 74 w 610"/>
                <a:gd name="T39" fmla="*/ 80 h 524"/>
                <a:gd name="T40" fmla="*/ 46 w 610"/>
                <a:gd name="T41" fmla="*/ 69 h 524"/>
                <a:gd name="T42" fmla="*/ 81 w 610"/>
                <a:gd name="T43" fmla="*/ 112 h 524"/>
                <a:gd name="T44" fmla="*/ 136 w 610"/>
                <a:gd name="T45" fmla="*/ 131 h 524"/>
                <a:gd name="T46" fmla="*/ 158 w 610"/>
                <a:gd name="T47" fmla="*/ 169 h 524"/>
                <a:gd name="T48" fmla="*/ 147 w 610"/>
                <a:gd name="T49" fmla="*/ 198 h 524"/>
                <a:gd name="T50" fmla="*/ 103 w 610"/>
                <a:gd name="T51" fmla="*/ 194 h 524"/>
                <a:gd name="T52" fmla="*/ 59 w 610"/>
                <a:gd name="T53" fmla="*/ 180 h 524"/>
                <a:gd name="T54" fmla="*/ 38 w 610"/>
                <a:gd name="T55" fmla="*/ 194 h 524"/>
                <a:gd name="T56" fmla="*/ 86 w 610"/>
                <a:gd name="T57" fmla="*/ 230 h 524"/>
                <a:gd name="T58" fmla="*/ 80 w 610"/>
                <a:gd name="T59" fmla="*/ 279 h 524"/>
                <a:gd name="T60" fmla="*/ 77 w 610"/>
                <a:gd name="T61" fmla="*/ 303 h 524"/>
                <a:gd name="T62" fmla="*/ 18 w 610"/>
                <a:gd name="T63" fmla="*/ 311 h 524"/>
                <a:gd name="T64" fmla="*/ 58 w 610"/>
                <a:gd name="T65" fmla="*/ 367 h 524"/>
                <a:gd name="T66" fmla="*/ 122 w 610"/>
                <a:gd name="T67" fmla="*/ 449 h 524"/>
                <a:gd name="T68" fmla="*/ 181 w 610"/>
                <a:gd name="T69" fmla="*/ 510 h 524"/>
                <a:gd name="T70" fmla="*/ 262 w 610"/>
                <a:gd name="T71" fmla="*/ 516 h 524"/>
                <a:gd name="T72" fmla="*/ 328 w 610"/>
                <a:gd name="T73" fmla="*/ 509 h 524"/>
                <a:gd name="T74" fmla="*/ 379 w 610"/>
                <a:gd name="T75" fmla="*/ 511 h 524"/>
                <a:gd name="T76" fmla="*/ 460 w 610"/>
                <a:gd name="T77" fmla="*/ 488 h 524"/>
                <a:gd name="T78" fmla="*/ 524 w 610"/>
                <a:gd name="T79" fmla="*/ 480 h 524"/>
                <a:gd name="T80" fmla="*/ 537 w 610"/>
                <a:gd name="T81" fmla="*/ 464 h 524"/>
                <a:gd name="T82" fmla="*/ 594 w 610"/>
                <a:gd name="T83" fmla="*/ 426 h 524"/>
                <a:gd name="T84" fmla="*/ 600 w 610"/>
                <a:gd name="T85" fmla="*/ 355 h 524"/>
                <a:gd name="T86" fmla="*/ 577 w 610"/>
                <a:gd name="T87" fmla="*/ 330 h 524"/>
                <a:gd name="T88" fmla="*/ 562 w 610"/>
                <a:gd name="T89" fmla="*/ 276 h 524"/>
                <a:gd name="T90" fmla="*/ 583 w 610"/>
                <a:gd name="T91" fmla="*/ 237 h 524"/>
                <a:gd name="T92" fmla="*/ 542 w 610"/>
                <a:gd name="T93" fmla="*/ 238 h 524"/>
                <a:gd name="T94" fmla="*/ 521 w 610"/>
                <a:gd name="T95" fmla="*/ 189 h 524"/>
                <a:gd name="T96" fmla="*/ 464 w 610"/>
                <a:gd name="T97" fmla="*/ 21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0" h="524">
                  <a:moveTo>
                    <a:pt x="441" y="218"/>
                  </a:moveTo>
                  <a:cubicBezTo>
                    <a:pt x="435" y="220"/>
                    <a:pt x="429" y="223"/>
                    <a:pt x="425" y="218"/>
                  </a:cubicBezTo>
                  <a:cubicBezTo>
                    <a:pt x="421" y="214"/>
                    <a:pt x="422" y="207"/>
                    <a:pt x="421" y="202"/>
                  </a:cubicBezTo>
                  <a:cubicBezTo>
                    <a:pt x="419" y="197"/>
                    <a:pt x="417" y="193"/>
                    <a:pt x="414" y="188"/>
                  </a:cubicBezTo>
                  <a:cubicBezTo>
                    <a:pt x="412" y="185"/>
                    <a:pt x="409" y="177"/>
                    <a:pt x="404" y="179"/>
                  </a:cubicBezTo>
                  <a:cubicBezTo>
                    <a:pt x="399" y="181"/>
                    <a:pt x="399" y="194"/>
                    <a:pt x="399" y="198"/>
                  </a:cubicBezTo>
                  <a:cubicBezTo>
                    <a:pt x="399" y="204"/>
                    <a:pt x="400" y="212"/>
                    <a:pt x="398" y="218"/>
                  </a:cubicBezTo>
                  <a:cubicBezTo>
                    <a:pt x="397" y="223"/>
                    <a:pt x="392" y="229"/>
                    <a:pt x="389" y="234"/>
                  </a:cubicBezTo>
                  <a:cubicBezTo>
                    <a:pt x="385" y="241"/>
                    <a:pt x="380" y="250"/>
                    <a:pt x="371" y="250"/>
                  </a:cubicBezTo>
                  <a:cubicBezTo>
                    <a:pt x="377" y="241"/>
                    <a:pt x="376" y="223"/>
                    <a:pt x="377" y="212"/>
                  </a:cubicBezTo>
                  <a:cubicBezTo>
                    <a:pt x="377" y="207"/>
                    <a:pt x="376" y="200"/>
                    <a:pt x="377" y="194"/>
                  </a:cubicBezTo>
                  <a:cubicBezTo>
                    <a:pt x="378" y="191"/>
                    <a:pt x="381" y="190"/>
                    <a:pt x="381" y="186"/>
                  </a:cubicBezTo>
                  <a:cubicBezTo>
                    <a:pt x="380" y="183"/>
                    <a:pt x="377" y="181"/>
                    <a:pt x="376" y="179"/>
                  </a:cubicBezTo>
                  <a:cubicBezTo>
                    <a:pt x="374" y="174"/>
                    <a:pt x="376" y="164"/>
                    <a:pt x="374" y="161"/>
                  </a:cubicBezTo>
                  <a:cubicBezTo>
                    <a:pt x="370" y="158"/>
                    <a:pt x="360" y="163"/>
                    <a:pt x="357" y="164"/>
                  </a:cubicBezTo>
                  <a:cubicBezTo>
                    <a:pt x="349" y="169"/>
                    <a:pt x="351" y="171"/>
                    <a:pt x="343" y="165"/>
                  </a:cubicBezTo>
                  <a:cubicBezTo>
                    <a:pt x="336" y="159"/>
                    <a:pt x="334" y="161"/>
                    <a:pt x="330" y="169"/>
                  </a:cubicBezTo>
                  <a:cubicBezTo>
                    <a:pt x="326" y="177"/>
                    <a:pt x="325" y="185"/>
                    <a:pt x="320" y="191"/>
                  </a:cubicBezTo>
                  <a:cubicBezTo>
                    <a:pt x="317" y="195"/>
                    <a:pt x="311" y="202"/>
                    <a:pt x="307" y="200"/>
                  </a:cubicBezTo>
                  <a:cubicBezTo>
                    <a:pt x="298" y="196"/>
                    <a:pt x="303" y="166"/>
                    <a:pt x="303" y="158"/>
                  </a:cubicBezTo>
                  <a:cubicBezTo>
                    <a:pt x="303" y="152"/>
                    <a:pt x="294" y="126"/>
                    <a:pt x="287" y="127"/>
                  </a:cubicBezTo>
                  <a:cubicBezTo>
                    <a:pt x="277" y="129"/>
                    <a:pt x="278" y="156"/>
                    <a:pt x="275" y="162"/>
                  </a:cubicBezTo>
                  <a:cubicBezTo>
                    <a:pt x="272" y="175"/>
                    <a:pt x="260" y="189"/>
                    <a:pt x="248" y="194"/>
                  </a:cubicBezTo>
                  <a:cubicBezTo>
                    <a:pt x="229" y="202"/>
                    <a:pt x="246" y="182"/>
                    <a:pt x="243" y="176"/>
                  </a:cubicBezTo>
                  <a:cubicBezTo>
                    <a:pt x="240" y="166"/>
                    <a:pt x="226" y="179"/>
                    <a:pt x="223" y="183"/>
                  </a:cubicBezTo>
                  <a:cubicBezTo>
                    <a:pt x="221" y="185"/>
                    <a:pt x="219" y="189"/>
                    <a:pt x="216" y="192"/>
                  </a:cubicBezTo>
                  <a:cubicBezTo>
                    <a:pt x="212" y="196"/>
                    <a:pt x="211" y="194"/>
                    <a:pt x="207" y="194"/>
                  </a:cubicBezTo>
                  <a:cubicBezTo>
                    <a:pt x="197" y="195"/>
                    <a:pt x="194" y="202"/>
                    <a:pt x="186" y="206"/>
                  </a:cubicBezTo>
                  <a:cubicBezTo>
                    <a:pt x="185" y="201"/>
                    <a:pt x="188" y="198"/>
                    <a:pt x="190" y="194"/>
                  </a:cubicBezTo>
                  <a:cubicBezTo>
                    <a:pt x="191" y="189"/>
                    <a:pt x="190" y="187"/>
                    <a:pt x="190" y="182"/>
                  </a:cubicBezTo>
                  <a:cubicBezTo>
                    <a:pt x="190" y="173"/>
                    <a:pt x="192" y="179"/>
                    <a:pt x="196" y="174"/>
                  </a:cubicBezTo>
                  <a:cubicBezTo>
                    <a:pt x="198" y="172"/>
                    <a:pt x="197" y="166"/>
                    <a:pt x="199" y="163"/>
                  </a:cubicBezTo>
                  <a:cubicBezTo>
                    <a:pt x="196" y="162"/>
                    <a:pt x="193" y="163"/>
                    <a:pt x="191" y="165"/>
                  </a:cubicBezTo>
                  <a:cubicBezTo>
                    <a:pt x="191" y="160"/>
                    <a:pt x="195" y="159"/>
                    <a:pt x="194" y="154"/>
                  </a:cubicBezTo>
                  <a:cubicBezTo>
                    <a:pt x="192" y="151"/>
                    <a:pt x="188" y="149"/>
                    <a:pt x="187" y="145"/>
                  </a:cubicBezTo>
                  <a:cubicBezTo>
                    <a:pt x="186" y="142"/>
                    <a:pt x="185" y="134"/>
                    <a:pt x="190" y="133"/>
                  </a:cubicBezTo>
                  <a:cubicBezTo>
                    <a:pt x="194" y="132"/>
                    <a:pt x="196" y="139"/>
                    <a:pt x="200" y="141"/>
                  </a:cubicBezTo>
                  <a:cubicBezTo>
                    <a:pt x="205" y="142"/>
                    <a:pt x="218" y="138"/>
                    <a:pt x="220" y="133"/>
                  </a:cubicBezTo>
                  <a:cubicBezTo>
                    <a:pt x="224" y="125"/>
                    <a:pt x="216" y="119"/>
                    <a:pt x="216" y="111"/>
                  </a:cubicBezTo>
                  <a:cubicBezTo>
                    <a:pt x="220" y="109"/>
                    <a:pt x="224" y="109"/>
                    <a:pt x="228" y="111"/>
                  </a:cubicBezTo>
                  <a:cubicBezTo>
                    <a:pt x="230" y="112"/>
                    <a:pt x="228" y="102"/>
                    <a:pt x="228" y="101"/>
                  </a:cubicBezTo>
                  <a:cubicBezTo>
                    <a:pt x="226" y="98"/>
                    <a:pt x="222" y="96"/>
                    <a:pt x="220" y="93"/>
                  </a:cubicBezTo>
                  <a:cubicBezTo>
                    <a:pt x="217" y="88"/>
                    <a:pt x="215" y="79"/>
                    <a:pt x="215" y="72"/>
                  </a:cubicBezTo>
                  <a:cubicBezTo>
                    <a:pt x="215" y="65"/>
                    <a:pt x="216" y="60"/>
                    <a:pt x="211" y="55"/>
                  </a:cubicBezTo>
                  <a:cubicBezTo>
                    <a:pt x="206" y="49"/>
                    <a:pt x="204" y="50"/>
                    <a:pt x="203" y="41"/>
                  </a:cubicBezTo>
                  <a:cubicBezTo>
                    <a:pt x="203" y="36"/>
                    <a:pt x="204" y="28"/>
                    <a:pt x="200" y="25"/>
                  </a:cubicBezTo>
                  <a:cubicBezTo>
                    <a:pt x="198" y="23"/>
                    <a:pt x="195" y="23"/>
                    <a:pt x="192" y="21"/>
                  </a:cubicBezTo>
                  <a:cubicBezTo>
                    <a:pt x="191" y="19"/>
                    <a:pt x="190" y="17"/>
                    <a:pt x="188" y="15"/>
                  </a:cubicBezTo>
                  <a:cubicBezTo>
                    <a:pt x="185" y="11"/>
                    <a:pt x="182" y="7"/>
                    <a:pt x="179" y="4"/>
                  </a:cubicBezTo>
                  <a:cubicBezTo>
                    <a:pt x="171" y="0"/>
                    <a:pt x="171" y="4"/>
                    <a:pt x="168" y="10"/>
                  </a:cubicBezTo>
                  <a:cubicBezTo>
                    <a:pt x="167" y="14"/>
                    <a:pt x="161" y="20"/>
                    <a:pt x="164" y="22"/>
                  </a:cubicBezTo>
                  <a:cubicBezTo>
                    <a:pt x="166" y="25"/>
                    <a:pt x="176" y="24"/>
                    <a:pt x="179" y="25"/>
                  </a:cubicBezTo>
                  <a:cubicBezTo>
                    <a:pt x="186" y="27"/>
                    <a:pt x="189" y="28"/>
                    <a:pt x="190" y="36"/>
                  </a:cubicBezTo>
                  <a:cubicBezTo>
                    <a:pt x="190" y="41"/>
                    <a:pt x="190" y="50"/>
                    <a:pt x="183" y="46"/>
                  </a:cubicBezTo>
                  <a:cubicBezTo>
                    <a:pt x="179" y="43"/>
                    <a:pt x="180" y="35"/>
                    <a:pt x="174" y="34"/>
                  </a:cubicBezTo>
                  <a:cubicBezTo>
                    <a:pt x="159" y="31"/>
                    <a:pt x="172" y="57"/>
                    <a:pt x="174" y="62"/>
                  </a:cubicBezTo>
                  <a:cubicBezTo>
                    <a:pt x="177" y="68"/>
                    <a:pt x="177" y="72"/>
                    <a:pt x="175" y="78"/>
                  </a:cubicBezTo>
                  <a:cubicBezTo>
                    <a:pt x="173" y="83"/>
                    <a:pt x="173" y="92"/>
                    <a:pt x="169" y="95"/>
                  </a:cubicBezTo>
                  <a:cubicBezTo>
                    <a:pt x="167" y="97"/>
                    <a:pt x="163" y="96"/>
                    <a:pt x="161" y="96"/>
                  </a:cubicBezTo>
                  <a:cubicBezTo>
                    <a:pt x="160" y="92"/>
                    <a:pt x="162" y="89"/>
                    <a:pt x="164" y="87"/>
                  </a:cubicBezTo>
                  <a:cubicBezTo>
                    <a:pt x="160" y="85"/>
                    <a:pt x="158" y="88"/>
                    <a:pt x="154" y="89"/>
                  </a:cubicBezTo>
                  <a:cubicBezTo>
                    <a:pt x="153" y="81"/>
                    <a:pt x="159" y="76"/>
                    <a:pt x="158" y="69"/>
                  </a:cubicBezTo>
                  <a:cubicBezTo>
                    <a:pt x="156" y="57"/>
                    <a:pt x="151" y="66"/>
                    <a:pt x="143" y="65"/>
                  </a:cubicBezTo>
                  <a:cubicBezTo>
                    <a:pt x="141" y="56"/>
                    <a:pt x="144" y="56"/>
                    <a:pt x="146" y="49"/>
                  </a:cubicBezTo>
                  <a:cubicBezTo>
                    <a:pt x="148" y="43"/>
                    <a:pt x="144" y="40"/>
                    <a:pt x="140" y="35"/>
                  </a:cubicBezTo>
                  <a:cubicBezTo>
                    <a:pt x="138" y="32"/>
                    <a:pt x="135" y="24"/>
                    <a:pt x="130" y="25"/>
                  </a:cubicBezTo>
                  <a:cubicBezTo>
                    <a:pt x="125" y="26"/>
                    <a:pt x="124" y="36"/>
                    <a:pt x="123" y="40"/>
                  </a:cubicBezTo>
                  <a:cubicBezTo>
                    <a:pt x="121" y="38"/>
                    <a:pt x="119" y="35"/>
                    <a:pt x="119" y="32"/>
                  </a:cubicBezTo>
                  <a:cubicBezTo>
                    <a:pt x="114" y="33"/>
                    <a:pt x="114" y="41"/>
                    <a:pt x="114" y="45"/>
                  </a:cubicBezTo>
                  <a:cubicBezTo>
                    <a:pt x="108" y="46"/>
                    <a:pt x="110" y="38"/>
                    <a:pt x="106" y="37"/>
                  </a:cubicBezTo>
                  <a:cubicBezTo>
                    <a:pt x="100" y="37"/>
                    <a:pt x="103" y="45"/>
                    <a:pt x="104" y="48"/>
                  </a:cubicBezTo>
                  <a:cubicBezTo>
                    <a:pt x="105" y="52"/>
                    <a:pt x="108" y="55"/>
                    <a:pt x="103" y="58"/>
                  </a:cubicBezTo>
                  <a:cubicBezTo>
                    <a:pt x="99" y="61"/>
                    <a:pt x="94" y="54"/>
                    <a:pt x="95" y="63"/>
                  </a:cubicBezTo>
                  <a:cubicBezTo>
                    <a:pt x="96" y="74"/>
                    <a:pt x="112" y="71"/>
                    <a:pt x="115" y="78"/>
                  </a:cubicBezTo>
                  <a:cubicBezTo>
                    <a:pt x="119" y="87"/>
                    <a:pt x="98" y="82"/>
                    <a:pt x="106" y="94"/>
                  </a:cubicBezTo>
                  <a:cubicBezTo>
                    <a:pt x="94" y="96"/>
                    <a:pt x="90" y="89"/>
                    <a:pt x="89" y="79"/>
                  </a:cubicBezTo>
                  <a:cubicBezTo>
                    <a:pt x="88" y="69"/>
                    <a:pt x="85" y="66"/>
                    <a:pt x="80" y="58"/>
                  </a:cubicBezTo>
                  <a:cubicBezTo>
                    <a:pt x="77" y="55"/>
                    <a:pt x="77" y="48"/>
                    <a:pt x="73" y="54"/>
                  </a:cubicBezTo>
                  <a:cubicBezTo>
                    <a:pt x="71" y="57"/>
                    <a:pt x="74" y="65"/>
                    <a:pt x="74" y="68"/>
                  </a:cubicBezTo>
                  <a:cubicBezTo>
                    <a:pt x="75" y="73"/>
                    <a:pt x="76" y="76"/>
                    <a:pt x="74" y="80"/>
                  </a:cubicBezTo>
                  <a:cubicBezTo>
                    <a:pt x="72" y="86"/>
                    <a:pt x="68" y="85"/>
                    <a:pt x="71" y="91"/>
                  </a:cubicBezTo>
                  <a:cubicBezTo>
                    <a:pt x="72" y="94"/>
                    <a:pt x="63" y="89"/>
                    <a:pt x="62" y="88"/>
                  </a:cubicBezTo>
                  <a:cubicBezTo>
                    <a:pt x="59" y="85"/>
                    <a:pt x="58" y="80"/>
                    <a:pt x="54" y="77"/>
                  </a:cubicBezTo>
                  <a:cubicBezTo>
                    <a:pt x="52" y="75"/>
                    <a:pt x="48" y="70"/>
                    <a:pt x="46" y="69"/>
                  </a:cubicBezTo>
                  <a:cubicBezTo>
                    <a:pt x="39" y="65"/>
                    <a:pt x="28" y="77"/>
                    <a:pt x="29" y="85"/>
                  </a:cubicBezTo>
                  <a:cubicBezTo>
                    <a:pt x="40" y="87"/>
                    <a:pt x="49" y="87"/>
                    <a:pt x="57" y="97"/>
                  </a:cubicBezTo>
                  <a:cubicBezTo>
                    <a:pt x="60" y="101"/>
                    <a:pt x="61" y="107"/>
                    <a:pt x="65" y="110"/>
                  </a:cubicBezTo>
                  <a:cubicBezTo>
                    <a:pt x="69" y="114"/>
                    <a:pt x="75" y="112"/>
                    <a:pt x="81" y="112"/>
                  </a:cubicBezTo>
                  <a:cubicBezTo>
                    <a:pt x="87" y="113"/>
                    <a:pt x="91" y="117"/>
                    <a:pt x="96" y="118"/>
                  </a:cubicBezTo>
                  <a:cubicBezTo>
                    <a:pt x="104" y="120"/>
                    <a:pt x="107" y="118"/>
                    <a:pt x="113" y="116"/>
                  </a:cubicBezTo>
                  <a:cubicBezTo>
                    <a:pt x="119" y="114"/>
                    <a:pt x="123" y="114"/>
                    <a:pt x="128" y="118"/>
                  </a:cubicBezTo>
                  <a:cubicBezTo>
                    <a:pt x="132" y="122"/>
                    <a:pt x="132" y="128"/>
                    <a:pt x="136" y="131"/>
                  </a:cubicBezTo>
                  <a:cubicBezTo>
                    <a:pt x="140" y="135"/>
                    <a:pt x="144" y="131"/>
                    <a:pt x="145" y="139"/>
                  </a:cubicBezTo>
                  <a:cubicBezTo>
                    <a:pt x="146" y="144"/>
                    <a:pt x="143" y="149"/>
                    <a:pt x="145" y="154"/>
                  </a:cubicBezTo>
                  <a:cubicBezTo>
                    <a:pt x="151" y="154"/>
                    <a:pt x="155" y="153"/>
                    <a:pt x="160" y="157"/>
                  </a:cubicBezTo>
                  <a:cubicBezTo>
                    <a:pt x="165" y="162"/>
                    <a:pt x="165" y="166"/>
                    <a:pt x="158" y="169"/>
                  </a:cubicBezTo>
                  <a:cubicBezTo>
                    <a:pt x="152" y="172"/>
                    <a:pt x="127" y="168"/>
                    <a:pt x="127" y="177"/>
                  </a:cubicBezTo>
                  <a:cubicBezTo>
                    <a:pt x="120" y="177"/>
                    <a:pt x="108" y="170"/>
                    <a:pt x="111" y="185"/>
                  </a:cubicBezTo>
                  <a:cubicBezTo>
                    <a:pt x="119" y="188"/>
                    <a:pt x="121" y="190"/>
                    <a:pt x="127" y="197"/>
                  </a:cubicBezTo>
                  <a:cubicBezTo>
                    <a:pt x="135" y="207"/>
                    <a:pt x="137" y="196"/>
                    <a:pt x="147" y="198"/>
                  </a:cubicBezTo>
                  <a:cubicBezTo>
                    <a:pt x="149" y="205"/>
                    <a:pt x="141" y="207"/>
                    <a:pt x="137" y="210"/>
                  </a:cubicBezTo>
                  <a:cubicBezTo>
                    <a:pt x="131" y="215"/>
                    <a:pt x="131" y="216"/>
                    <a:pt x="124" y="214"/>
                  </a:cubicBezTo>
                  <a:cubicBezTo>
                    <a:pt x="118" y="212"/>
                    <a:pt x="116" y="210"/>
                    <a:pt x="112" y="205"/>
                  </a:cubicBezTo>
                  <a:cubicBezTo>
                    <a:pt x="109" y="202"/>
                    <a:pt x="106" y="196"/>
                    <a:pt x="103" y="194"/>
                  </a:cubicBezTo>
                  <a:cubicBezTo>
                    <a:pt x="98" y="190"/>
                    <a:pt x="92" y="195"/>
                    <a:pt x="87" y="193"/>
                  </a:cubicBezTo>
                  <a:cubicBezTo>
                    <a:pt x="84" y="192"/>
                    <a:pt x="84" y="189"/>
                    <a:pt x="82" y="188"/>
                  </a:cubicBezTo>
                  <a:cubicBezTo>
                    <a:pt x="79" y="187"/>
                    <a:pt x="76" y="187"/>
                    <a:pt x="73" y="187"/>
                  </a:cubicBezTo>
                  <a:cubicBezTo>
                    <a:pt x="65" y="186"/>
                    <a:pt x="65" y="183"/>
                    <a:pt x="59" y="180"/>
                  </a:cubicBezTo>
                  <a:cubicBezTo>
                    <a:pt x="52" y="178"/>
                    <a:pt x="47" y="183"/>
                    <a:pt x="41" y="183"/>
                  </a:cubicBezTo>
                  <a:cubicBezTo>
                    <a:pt x="32" y="183"/>
                    <a:pt x="26" y="179"/>
                    <a:pt x="19" y="176"/>
                  </a:cubicBezTo>
                  <a:cubicBezTo>
                    <a:pt x="9" y="171"/>
                    <a:pt x="5" y="174"/>
                    <a:pt x="6" y="185"/>
                  </a:cubicBezTo>
                  <a:cubicBezTo>
                    <a:pt x="16" y="192"/>
                    <a:pt x="27" y="190"/>
                    <a:pt x="38" y="194"/>
                  </a:cubicBezTo>
                  <a:cubicBezTo>
                    <a:pt x="43" y="197"/>
                    <a:pt x="46" y="202"/>
                    <a:pt x="50" y="205"/>
                  </a:cubicBezTo>
                  <a:cubicBezTo>
                    <a:pt x="55" y="209"/>
                    <a:pt x="60" y="207"/>
                    <a:pt x="64" y="211"/>
                  </a:cubicBezTo>
                  <a:cubicBezTo>
                    <a:pt x="69" y="215"/>
                    <a:pt x="71" y="219"/>
                    <a:pt x="78" y="221"/>
                  </a:cubicBezTo>
                  <a:cubicBezTo>
                    <a:pt x="86" y="222"/>
                    <a:pt x="87" y="221"/>
                    <a:pt x="86" y="230"/>
                  </a:cubicBezTo>
                  <a:cubicBezTo>
                    <a:pt x="85" y="239"/>
                    <a:pt x="72" y="254"/>
                    <a:pt x="76" y="262"/>
                  </a:cubicBezTo>
                  <a:cubicBezTo>
                    <a:pt x="76" y="263"/>
                    <a:pt x="80" y="262"/>
                    <a:pt x="81" y="263"/>
                  </a:cubicBezTo>
                  <a:cubicBezTo>
                    <a:pt x="82" y="265"/>
                    <a:pt x="80" y="266"/>
                    <a:pt x="81" y="268"/>
                  </a:cubicBezTo>
                  <a:cubicBezTo>
                    <a:pt x="81" y="271"/>
                    <a:pt x="80" y="276"/>
                    <a:pt x="80" y="279"/>
                  </a:cubicBezTo>
                  <a:cubicBezTo>
                    <a:pt x="83" y="280"/>
                    <a:pt x="103" y="266"/>
                    <a:pt x="100" y="278"/>
                  </a:cubicBezTo>
                  <a:cubicBezTo>
                    <a:pt x="94" y="281"/>
                    <a:pt x="92" y="281"/>
                    <a:pt x="87" y="286"/>
                  </a:cubicBezTo>
                  <a:cubicBezTo>
                    <a:pt x="83" y="290"/>
                    <a:pt x="80" y="291"/>
                    <a:pt x="74" y="294"/>
                  </a:cubicBezTo>
                  <a:cubicBezTo>
                    <a:pt x="65" y="300"/>
                    <a:pt x="71" y="299"/>
                    <a:pt x="77" y="303"/>
                  </a:cubicBezTo>
                  <a:cubicBezTo>
                    <a:pt x="82" y="307"/>
                    <a:pt x="82" y="310"/>
                    <a:pt x="78" y="316"/>
                  </a:cubicBezTo>
                  <a:cubicBezTo>
                    <a:pt x="72" y="326"/>
                    <a:pt x="57" y="326"/>
                    <a:pt x="46" y="326"/>
                  </a:cubicBezTo>
                  <a:cubicBezTo>
                    <a:pt x="41" y="327"/>
                    <a:pt x="33" y="328"/>
                    <a:pt x="29" y="325"/>
                  </a:cubicBezTo>
                  <a:cubicBezTo>
                    <a:pt x="24" y="322"/>
                    <a:pt x="24" y="314"/>
                    <a:pt x="18" y="311"/>
                  </a:cubicBezTo>
                  <a:cubicBezTo>
                    <a:pt x="7" y="306"/>
                    <a:pt x="6" y="323"/>
                    <a:pt x="5" y="331"/>
                  </a:cubicBezTo>
                  <a:cubicBezTo>
                    <a:pt x="3" y="341"/>
                    <a:pt x="0" y="348"/>
                    <a:pt x="13" y="349"/>
                  </a:cubicBezTo>
                  <a:cubicBezTo>
                    <a:pt x="25" y="350"/>
                    <a:pt x="30" y="350"/>
                    <a:pt x="39" y="358"/>
                  </a:cubicBezTo>
                  <a:cubicBezTo>
                    <a:pt x="45" y="362"/>
                    <a:pt x="53" y="363"/>
                    <a:pt x="58" y="367"/>
                  </a:cubicBezTo>
                  <a:cubicBezTo>
                    <a:pt x="63" y="371"/>
                    <a:pt x="62" y="377"/>
                    <a:pt x="66" y="381"/>
                  </a:cubicBezTo>
                  <a:cubicBezTo>
                    <a:pt x="71" y="386"/>
                    <a:pt x="77" y="383"/>
                    <a:pt x="83" y="385"/>
                  </a:cubicBezTo>
                  <a:cubicBezTo>
                    <a:pt x="94" y="389"/>
                    <a:pt x="101" y="400"/>
                    <a:pt x="106" y="410"/>
                  </a:cubicBezTo>
                  <a:cubicBezTo>
                    <a:pt x="113" y="423"/>
                    <a:pt x="117" y="435"/>
                    <a:pt x="122" y="449"/>
                  </a:cubicBezTo>
                  <a:cubicBezTo>
                    <a:pt x="126" y="459"/>
                    <a:pt x="138" y="469"/>
                    <a:pt x="146" y="475"/>
                  </a:cubicBezTo>
                  <a:cubicBezTo>
                    <a:pt x="151" y="478"/>
                    <a:pt x="157" y="483"/>
                    <a:pt x="160" y="488"/>
                  </a:cubicBezTo>
                  <a:cubicBezTo>
                    <a:pt x="164" y="493"/>
                    <a:pt x="164" y="499"/>
                    <a:pt x="168" y="503"/>
                  </a:cubicBezTo>
                  <a:cubicBezTo>
                    <a:pt x="172" y="509"/>
                    <a:pt x="175" y="508"/>
                    <a:pt x="181" y="510"/>
                  </a:cubicBezTo>
                  <a:cubicBezTo>
                    <a:pt x="185" y="511"/>
                    <a:pt x="191" y="515"/>
                    <a:pt x="195" y="518"/>
                  </a:cubicBezTo>
                  <a:cubicBezTo>
                    <a:pt x="201" y="523"/>
                    <a:pt x="202" y="523"/>
                    <a:pt x="210" y="522"/>
                  </a:cubicBezTo>
                  <a:cubicBezTo>
                    <a:pt x="216" y="521"/>
                    <a:pt x="222" y="522"/>
                    <a:pt x="228" y="522"/>
                  </a:cubicBezTo>
                  <a:cubicBezTo>
                    <a:pt x="241" y="524"/>
                    <a:pt x="250" y="521"/>
                    <a:pt x="262" y="516"/>
                  </a:cubicBezTo>
                  <a:cubicBezTo>
                    <a:pt x="268" y="514"/>
                    <a:pt x="273" y="511"/>
                    <a:pt x="279" y="510"/>
                  </a:cubicBezTo>
                  <a:cubicBezTo>
                    <a:pt x="286" y="509"/>
                    <a:pt x="292" y="512"/>
                    <a:pt x="299" y="513"/>
                  </a:cubicBezTo>
                  <a:cubicBezTo>
                    <a:pt x="307" y="513"/>
                    <a:pt x="307" y="499"/>
                    <a:pt x="316" y="500"/>
                  </a:cubicBezTo>
                  <a:cubicBezTo>
                    <a:pt x="321" y="500"/>
                    <a:pt x="322" y="508"/>
                    <a:pt x="328" y="509"/>
                  </a:cubicBezTo>
                  <a:cubicBezTo>
                    <a:pt x="332" y="510"/>
                    <a:pt x="333" y="507"/>
                    <a:pt x="337" y="509"/>
                  </a:cubicBezTo>
                  <a:cubicBezTo>
                    <a:pt x="339" y="510"/>
                    <a:pt x="341" y="513"/>
                    <a:pt x="344" y="514"/>
                  </a:cubicBezTo>
                  <a:cubicBezTo>
                    <a:pt x="348" y="517"/>
                    <a:pt x="356" y="518"/>
                    <a:pt x="361" y="517"/>
                  </a:cubicBezTo>
                  <a:cubicBezTo>
                    <a:pt x="368" y="517"/>
                    <a:pt x="373" y="513"/>
                    <a:pt x="379" y="511"/>
                  </a:cubicBezTo>
                  <a:cubicBezTo>
                    <a:pt x="386" y="508"/>
                    <a:pt x="391" y="509"/>
                    <a:pt x="398" y="509"/>
                  </a:cubicBezTo>
                  <a:cubicBezTo>
                    <a:pt x="411" y="509"/>
                    <a:pt x="420" y="502"/>
                    <a:pt x="431" y="495"/>
                  </a:cubicBezTo>
                  <a:cubicBezTo>
                    <a:pt x="436" y="491"/>
                    <a:pt x="441" y="494"/>
                    <a:pt x="446" y="491"/>
                  </a:cubicBezTo>
                  <a:cubicBezTo>
                    <a:pt x="451" y="489"/>
                    <a:pt x="453" y="481"/>
                    <a:pt x="460" y="488"/>
                  </a:cubicBezTo>
                  <a:cubicBezTo>
                    <a:pt x="465" y="494"/>
                    <a:pt x="460" y="518"/>
                    <a:pt x="472" y="514"/>
                  </a:cubicBezTo>
                  <a:cubicBezTo>
                    <a:pt x="477" y="513"/>
                    <a:pt x="480" y="508"/>
                    <a:pt x="485" y="506"/>
                  </a:cubicBezTo>
                  <a:cubicBezTo>
                    <a:pt x="491" y="504"/>
                    <a:pt x="495" y="504"/>
                    <a:pt x="500" y="501"/>
                  </a:cubicBezTo>
                  <a:cubicBezTo>
                    <a:pt x="505" y="497"/>
                    <a:pt x="523" y="487"/>
                    <a:pt x="524" y="480"/>
                  </a:cubicBezTo>
                  <a:cubicBezTo>
                    <a:pt x="520" y="479"/>
                    <a:pt x="510" y="479"/>
                    <a:pt x="511" y="474"/>
                  </a:cubicBezTo>
                  <a:cubicBezTo>
                    <a:pt x="513" y="465"/>
                    <a:pt x="522" y="473"/>
                    <a:pt x="525" y="472"/>
                  </a:cubicBezTo>
                  <a:cubicBezTo>
                    <a:pt x="528" y="470"/>
                    <a:pt x="526" y="466"/>
                    <a:pt x="528" y="464"/>
                  </a:cubicBezTo>
                  <a:cubicBezTo>
                    <a:pt x="530" y="463"/>
                    <a:pt x="535" y="464"/>
                    <a:pt x="537" y="464"/>
                  </a:cubicBezTo>
                  <a:cubicBezTo>
                    <a:pt x="543" y="463"/>
                    <a:pt x="549" y="463"/>
                    <a:pt x="556" y="463"/>
                  </a:cubicBezTo>
                  <a:cubicBezTo>
                    <a:pt x="566" y="462"/>
                    <a:pt x="573" y="449"/>
                    <a:pt x="582" y="443"/>
                  </a:cubicBezTo>
                  <a:cubicBezTo>
                    <a:pt x="588" y="440"/>
                    <a:pt x="589" y="439"/>
                    <a:pt x="591" y="432"/>
                  </a:cubicBezTo>
                  <a:cubicBezTo>
                    <a:pt x="592" y="431"/>
                    <a:pt x="595" y="427"/>
                    <a:pt x="594" y="426"/>
                  </a:cubicBezTo>
                  <a:cubicBezTo>
                    <a:pt x="593" y="421"/>
                    <a:pt x="590" y="424"/>
                    <a:pt x="588" y="420"/>
                  </a:cubicBezTo>
                  <a:cubicBezTo>
                    <a:pt x="579" y="408"/>
                    <a:pt x="599" y="395"/>
                    <a:pt x="601" y="385"/>
                  </a:cubicBezTo>
                  <a:cubicBezTo>
                    <a:pt x="603" y="379"/>
                    <a:pt x="602" y="370"/>
                    <a:pt x="602" y="364"/>
                  </a:cubicBezTo>
                  <a:cubicBezTo>
                    <a:pt x="602" y="362"/>
                    <a:pt x="602" y="357"/>
                    <a:pt x="600" y="355"/>
                  </a:cubicBezTo>
                  <a:cubicBezTo>
                    <a:pt x="596" y="352"/>
                    <a:pt x="594" y="354"/>
                    <a:pt x="594" y="358"/>
                  </a:cubicBezTo>
                  <a:cubicBezTo>
                    <a:pt x="588" y="358"/>
                    <a:pt x="580" y="350"/>
                    <a:pt x="581" y="344"/>
                  </a:cubicBezTo>
                  <a:cubicBezTo>
                    <a:pt x="582" y="341"/>
                    <a:pt x="587" y="338"/>
                    <a:pt x="586" y="335"/>
                  </a:cubicBezTo>
                  <a:cubicBezTo>
                    <a:pt x="586" y="332"/>
                    <a:pt x="580" y="331"/>
                    <a:pt x="577" y="330"/>
                  </a:cubicBezTo>
                  <a:cubicBezTo>
                    <a:pt x="571" y="328"/>
                    <a:pt x="560" y="327"/>
                    <a:pt x="561" y="321"/>
                  </a:cubicBezTo>
                  <a:cubicBezTo>
                    <a:pt x="564" y="313"/>
                    <a:pt x="575" y="306"/>
                    <a:pt x="579" y="297"/>
                  </a:cubicBezTo>
                  <a:cubicBezTo>
                    <a:pt x="582" y="292"/>
                    <a:pt x="587" y="274"/>
                    <a:pt x="575" y="277"/>
                  </a:cubicBezTo>
                  <a:cubicBezTo>
                    <a:pt x="567" y="279"/>
                    <a:pt x="567" y="285"/>
                    <a:pt x="562" y="276"/>
                  </a:cubicBezTo>
                  <a:cubicBezTo>
                    <a:pt x="559" y="269"/>
                    <a:pt x="559" y="266"/>
                    <a:pt x="565" y="262"/>
                  </a:cubicBezTo>
                  <a:cubicBezTo>
                    <a:pt x="575" y="256"/>
                    <a:pt x="587" y="250"/>
                    <a:pt x="598" y="249"/>
                  </a:cubicBezTo>
                  <a:cubicBezTo>
                    <a:pt x="606" y="248"/>
                    <a:pt x="610" y="246"/>
                    <a:pt x="602" y="241"/>
                  </a:cubicBezTo>
                  <a:cubicBezTo>
                    <a:pt x="597" y="238"/>
                    <a:pt x="589" y="236"/>
                    <a:pt x="583" y="237"/>
                  </a:cubicBezTo>
                  <a:cubicBezTo>
                    <a:pt x="578" y="238"/>
                    <a:pt x="574" y="243"/>
                    <a:pt x="572" y="248"/>
                  </a:cubicBezTo>
                  <a:cubicBezTo>
                    <a:pt x="568" y="248"/>
                    <a:pt x="563" y="241"/>
                    <a:pt x="559" y="242"/>
                  </a:cubicBezTo>
                  <a:cubicBezTo>
                    <a:pt x="555" y="243"/>
                    <a:pt x="556" y="249"/>
                    <a:pt x="552" y="250"/>
                  </a:cubicBezTo>
                  <a:cubicBezTo>
                    <a:pt x="547" y="252"/>
                    <a:pt x="542" y="242"/>
                    <a:pt x="542" y="238"/>
                  </a:cubicBezTo>
                  <a:cubicBezTo>
                    <a:pt x="539" y="227"/>
                    <a:pt x="551" y="215"/>
                    <a:pt x="543" y="205"/>
                  </a:cubicBezTo>
                  <a:cubicBezTo>
                    <a:pt x="539" y="200"/>
                    <a:pt x="537" y="201"/>
                    <a:pt x="536" y="194"/>
                  </a:cubicBezTo>
                  <a:cubicBezTo>
                    <a:pt x="534" y="189"/>
                    <a:pt x="535" y="185"/>
                    <a:pt x="527" y="186"/>
                  </a:cubicBezTo>
                  <a:cubicBezTo>
                    <a:pt x="525" y="186"/>
                    <a:pt x="524" y="189"/>
                    <a:pt x="521" y="189"/>
                  </a:cubicBezTo>
                  <a:cubicBezTo>
                    <a:pt x="519" y="189"/>
                    <a:pt x="517" y="187"/>
                    <a:pt x="515" y="186"/>
                  </a:cubicBezTo>
                  <a:cubicBezTo>
                    <a:pt x="509" y="186"/>
                    <a:pt x="508" y="189"/>
                    <a:pt x="506" y="194"/>
                  </a:cubicBezTo>
                  <a:cubicBezTo>
                    <a:pt x="504" y="204"/>
                    <a:pt x="500" y="214"/>
                    <a:pt x="497" y="223"/>
                  </a:cubicBezTo>
                  <a:cubicBezTo>
                    <a:pt x="488" y="224"/>
                    <a:pt x="467" y="226"/>
                    <a:pt x="464" y="217"/>
                  </a:cubicBezTo>
                  <a:cubicBezTo>
                    <a:pt x="462" y="211"/>
                    <a:pt x="466" y="203"/>
                    <a:pt x="456" y="203"/>
                  </a:cubicBezTo>
                  <a:cubicBezTo>
                    <a:pt x="451" y="204"/>
                    <a:pt x="450" y="206"/>
                    <a:pt x="448" y="210"/>
                  </a:cubicBezTo>
                  <a:cubicBezTo>
                    <a:pt x="445" y="216"/>
                    <a:pt x="448" y="216"/>
                    <a:pt x="441" y="21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" name="Freeform 554"/>
            <p:cNvSpPr>
              <a:spLocks/>
            </p:cNvSpPr>
            <p:nvPr/>
          </p:nvSpPr>
          <p:spPr bwMode="auto">
            <a:xfrm>
              <a:off x="7122757" y="-559018"/>
              <a:ext cx="56970" cy="38844"/>
            </a:xfrm>
            <a:custGeom>
              <a:avLst/>
              <a:gdLst>
                <a:gd name="T0" fmla="*/ 11 w 39"/>
                <a:gd name="T1" fmla="*/ 6 h 26"/>
                <a:gd name="T2" fmla="*/ 17 w 39"/>
                <a:gd name="T3" fmla="*/ 6 h 26"/>
                <a:gd name="T4" fmla="*/ 18 w 39"/>
                <a:gd name="T5" fmla="*/ 1 h 26"/>
                <a:gd name="T6" fmla="*/ 22 w 39"/>
                <a:gd name="T7" fmla="*/ 1 h 26"/>
                <a:gd name="T8" fmla="*/ 26 w 39"/>
                <a:gd name="T9" fmla="*/ 4 h 26"/>
                <a:gd name="T10" fmla="*/ 35 w 39"/>
                <a:gd name="T11" fmla="*/ 12 h 26"/>
                <a:gd name="T12" fmla="*/ 34 w 39"/>
                <a:gd name="T13" fmla="*/ 21 h 26"/>
                <a:gd name="T14" fmla="*/ 29 w 39"/>
                <a:gd name="T15" fmla="*/ 23 h 26"/>
                <a:gd name="T16" fmla="*/ 23 w 39"/>
                <a:gd name="T17" fmla="*/ 25 h 26"/>
                <a:gd name="T18" fmla="*/ 16 w 39"/>
                <a:gd name="T19" fmla="*/ 25 h 26"/>
                <a:gd name="T20" fmla="*/ 11 w 39"/>
                <a:gd name="T21" fmla="*/ 24 h 26"/>
                <a:gd name="T22" fmla="*/ 15 w 39"/>
                <a:gd name="T23" fmla="*/ 15 h 26"/>
                <a:gd name="T24" fmla="*/ 8 w 39"/>
                <a:gd name="T25" fmla="*/ 13 h 26"/>
                <a:gd name="T26" fmla="*/ 3 w 39"/>
                <a:gd name="T27" fmla="*/ 9 h 26"/>
                <a:gd name="T28" fmla="*/ 11 w 39"/>
                <a:gd name="T2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26">
                  <a:moveTo>
                    <a:pt x="11" y="6"/>
                  </a:moveTo>
                  <a:cubicBezTo>
                    <a:pt x="13" y="5"/>
                    <a:pt x="16" y="6"/>
                    <a:pt x="17" y="6"/>
                  </a:cubicBezTo>
                  <a:cubicBezTo>
                    <a:pt x="19" y="5"/>
                    <a:pt x="17" y="2"/>
                    <a:pt x="18" y="1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3"/>
                    <a:pt x="26" y="4"/>
                  </a:cubicBezTo>
                  <a:cubicBezTo>
                    <a:pt x="30" y="6"/>
                    <a:pt x="33" y="7"/>
                    <a:pt x="35" y="12"/>
                  </a:cubicBezTo>
                  <a:cubicBezTo>
                    <a:pt x="37" y="16"/>
                    <a:pt x="39" y="19"/>
                    <a:pt x="34" y="21"/>
                  </a:cubicBezTo>
                  <a:cubicBezTo>
                    <a:pt x="32" y="22"/>
                    <a:pt x="31" y="23"/>
                    <a:pt x="29" y="23"/>
                  </a:cubicBezTo>
                  <a:cubicBezTo>
                    <a:pt x="26" y="23"/>
                    <a:pt x="25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4" y="25"/>
                    <a:pt x="12" y="26"/>
                    <a:pt x="11" y="24"/>
                  </a:cubicBezTo>
                  <a:cubicBezTo>
                    <a:pt x="10" y="20"/>
                    <a:pt x="15" y="18"/>
                    <a:pt x="15" y="15"/>
                  </a:cubicBezTo>
                  <a:cubicBezTo>
                    <a:pt x="15" y="10"/>
                    <a:pt x="11" y="12"/>
                    <a:pt x="8" y="13"/>
                  </a:cubicBezTo>
                  <a:cubicBezTo>
                    <a:pt x="6" y="14"/>
                    <a:pt x="0" y="12"/>
                    <a:pt x="3" y="9"/>
                  </a:cubicBezTo>
                  <a:cubicBezTo>
                    <a:pt x="4" y="6"/>
                    <a:pt x="9" y="6"/>
                    <a:pt x="11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" name="Freeform 555"/>
            <p:cNvSpPr>
              <a:spLocks/>
            </p:cNvSpPr>
            <p:nvPr/>
          </p:nvSpPr>
          <p:spPr bwMode="auto">
            <a:xfrm>
              <a:off x="7122757" y="-559018"/>
              <a:ext cx="56970" cy="38844"/>
            </a:xfrm>
            <a:custGeom>
              <a:avLst/>
              <a:gdLst>
                <a:gd name="T0" fmla="*/ 11 w 39"/>
                <a:gd name="T1" fmla="*/ 6 h 26"/>
                <a:gd name="T2" fmla="*/ 17 w 39"/>
                <a:gd name="T3" fmla="*/ 6 h 26"/>
                <a:gd name="T4" fmla="*/ 18 w 39"/>
                <a:gd name="T5" fmla="*/ 1 h 26"/>
                <a:gd name="T6" fmla="*/ 22 w 39"/>
                <a:gd name="T7" fmla="*/ 1 h 26"/>
                <a:gd name="T8" fmla="*/ 26 w 39"/>
                <a:gd name="T9" fmla="*/ 4 h 26"/>
                <a:gd name="T10" fmla="*/ 35 w 39"/>
                <a:gd name="T11" fmla="*/ 12 h 26"/>
                <a:gd name="T12" fmla="*/ 34 w 39"/>
                <a:gd name="T13" fmla="*/ 21 h 26"/>
                <a:gd name="T14" fmla="*/ 29 w 39"/>
                <a:gd name="T15" fmla="*/ 23 h 26"/>
                <a:gd name="T16" fmla="*/ 23 w 39"/>
                <a:gd name="T17" fmla="*/ 25 h 26"/>
                <a:gd name="T18" fmla="*/ 16 w 39"/>
                <a:gd name="T19" fmla="*/ 25 h 26"/>
                <a:gd name="T20" fmla="*/ 11 w 39"/>
                <a:gd name="T21" fmla="*/ 24 h 26"/>
                <a:gd name="T22" fmla="*/ 15 w 39"/>
                <a:gd name="T23" fmla="*/ 15 h 26"/>
                <a:gd name="T24" fmla="*/ 8 w 39"/>
                <a:gd name="T25" fmla="*/ 13 h 26"/>
                <a:gd name="T26" fmla="*/ 3 w 39"/>
                <a:gd name="T27" fmla="*/ 9 h 26"/>
                <a:gd name="T28" fmla="*/ 11 w 39"/>
                <a:gd name="T2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26">
                  <a:moveTo>
                    <a:pt x="11" y="6"/>
                  </a:moveTo>
                  <a:cubicBezTo>
                    <a:pt x="13" y="5"/>
                    <a:pt x="16" y="6"/>
                    <a:pt x="17" y="6"/>
                  </a:cubicBezTo>
                  <a:cubicBezTo>
                    <a:pt x="19" y="5"/>
                    <a:pt x="17" y="2"/>
                    <a:pt x="18" y="1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3"/>
                    <a:pt x="26" y="4"/>
                  </a:cubicBezTo>
                  <a:cubicBezTo>
                    <a:pt x="30" y="6"/>
                    <a:pt x="33" y="7"/>
                    <a:pt x="35" y="12"/>
                  </a:cubicBezTo>
                  <a:cubicBezTo>
                    <a:pt x="37" y="16"/>
                    <a:pt x="39" y="19"/>
                    <a:pt x="34" y="21"/>
                  </a:cubicBezTo>
                  <a:cubicBezTo>
                    <a:pt x="32" y="22"/>
                    <a:pt x="31" y="23"/>
                    <a:pt x="29" y="23"/>
                  </a:cubicBezTo>
                  <a:cubicBezTo>
                    <a:pt x="26" y="23"/>
                    <a:pt x="25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4" y="25"/>
                    <a:pt x="12" y="26"/>
                    <a:pt x="11" y="24"/>
                  </a:cubicBezTo>
                  <a:cubicBezTo>
                    <a:pt x="10" y="20"/>
                    <a:pt x="15" y="18"/>
                    <a:pt x="15" y="15"/>
                  </a:cubicBezTo>
                  <a:cubicBezTo>
                    <a:pt x="15" y="10"/>
                    <a:pt x="11" y="12"/>
                    <a:pt x="8" y="13"/>
                  </a:cubicBezTo>
                  <a:cubicBezTo>
                    <a:pt x="6" y="14"/>
                    <a:pt x="0" y="12"/>
                    <a:pt x="3" y="9"/>
                  </a:cubicBezTo>
                  <a:cubicBezTo>
                    <a:pt x="4" y="6"/>
                    <a:pt x="9" y="6"/>
                    <a:pt x="11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" name="Freeform 556"/>
            <p:cNvSpPr>
              <a:spLocks/>
            </p:cNvSpPr>
            <p:nvPr/>
          </p:nvSpPr>
          <p:spPr bwMode="auto">
            <a:xfrm>
              <a:off x="7019175" y="-468382"/>
              <a:ext cx="33665" cy="46612"/>
            </a:xfrm>
            <a:custGeom>
              <a:avLst/>
              <a:gdLst>
                <a:gd name="T0" fmla="*/ 2 w 23"/>
                <a:gd name="T1" fmla="*/ 15 h 32"/>
                <a:gd name="T2" fmla="*/ 1 w 23"/>
                <a:gd name="T3" fmla="*/ 7 h 32"/>
                <a:gd name="T4" fmla="*/ 2 w 23"/>
                <a:gd name="T5" fmla="*/ 3 h 32"/>
                <a:gd name="T6" fmla="*/ 4 w 23"/>
                <a:gd name="T7" fmla="*/ 1 h 32"/>
                <a:gd name="T8" fmla="*/ 11 w 23"/>
                <a:gd name="T9" fmla="*/ 6 h 32"/>
                <a:gd name="T10" fmla="*/ 20 w 23"/>
                <a:gd name="T11" fmla="*/ 11 h 32"/>
                <a:gd name="T12" fmla="*/ 21 w 23"/>
                <a:gd name="T13" fmla="*/ 19 h 32"/>
                <a:gd name="T14" fmla="*/ 20 w 23"/>
                <a:gd name="T15" fmla="*/ 30 h 32"/>
                <a:gd name="T16" fmla="*/ 14 w 23"/>
                <a:gd name="T17" fmla="*/ 30 h 32"/>
                <a:gd name="T18" fmla="*/ 10 w 23"/>
                <a:gd name="T19" fmla="*/ 30 h 32"/>
                <a:gd name="T20" fmla="*/ 6 w 23"/>
                <a:gd name="T21" fmla="*/ 23 h 32"/>
                <a:gd name="T22" fmla="*/ 2 w 23"/>
                <a:gd name="T23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2" y="15"/>
                  </a:moveTo>
                  <a:cubicBezTo>
                    <a:pt x="1" y="12"/>
                    <a:pt x="0" y="9"/>
                    <a:pt x="1" y="7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3"/>
                    <a:pt x="4" y="0"/>
                    <a:pt x="4" y="1"/>
                  </a:cubicBezTo>
                  <a:cubicBezTo>
                    <a:pt x="5" y="5"/>
                    <a:pt x="7" y="5"/>
                    <a:pt x="11" y="6"/>
                  </a:cubicBezTo>
                  <a:cubicBezTo>
                    <a:pt x="14" y="7"/>
                    <a:pt x="18" y="8"/>
                    <a:pt x="20" y="11"/>
                  </a:cubicBezTo>
                  <a:cubicBezTo>
                    <a:pt x="21" y="13"/>
                    <a:pt x="21" y="16"/>
                    <a:pt x="21" y="19"/>
                  </a:cubicBezTo>
                  <a:cubicBezTo>
                    <a:pt x="21" y="21"/>
                    <a:pt x="23" y="28"/>
                    <a:pt x="20" y="30"/>
                  </a:cubicBezTo>
                  <a:cubicBezTo>
                    <a:pt x="18" y="32"/>
                    <a:pt x="16" y="30"/>
                    <a:pt x="14" y="30"/>
                  </a:cubicBezTo>
                  <a:cubicBezTo>
                    <a:pt x="12" y="30"/>
                    <a:pt x="12" y="31"/>
                    <a:pt x="10" y="30"/>
                  </a:cubicBezTo>
                  <a:cubicBezTo>
                    <a:pt x="8" y="29"/>
                    <a:pt x="7" y="25"/>
                    <a:pt x="6" y="23"/>
                  </a:cubicBezTo>
                  <a:cubicBezTo>
                    <a:pt x="5" y="20"/>
                    <a:pt x="3" y="18"/>
                    <a:pt x="2" y="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" name="Freeform 557"/>
            <p:cNvSpPr>
              <a:spLocks/>
            </p:cNvSpPr>
            <p:nvPr/>
          </p:nvSpPr>
          <p:spPr bwMode="auto">
            <a:xfrm>
              <a:off x="7019175" y="-468382"/>
              <a:ext cx="33665" cy="46612"/>
            </a:xfrm>
            <a:custGeom>
              <a:avLst/>
              <a:gdLst>
                <a:gd name="T0" fmla="*/ 2 w 23"/>
                <a:gd name="T1" fmla="*/ 15 h 32"/>
                <a:gd name="T2" fmla="*/ 1 w 23"/>
                <a:gd name="T3" fmla="*/ 7 h 32"/>
                <a:gd name="T4" fmla="*/ 2 w 23"/>
                <a:gd name="T5" fmla="*/ 3 h 32"/>
                <a:gd name="T6" fmla="*/ 4 w 23"/>
                <a:gd name="T7" fmla="*/ 1 h 32"/>
                <a:gd name="T8" fmla="*/ 11 w 23"/>
                <a:gd name="T9" fmla="*/ 6 h 32"/>
                <a:gd name="T10" fmla="*/ 20 w 23"/>
                <a:gd name="T11" fmla="*/ 11 h 32"/>
                <a:gd name="T12" fmla="*/ 21 w 23"/>
                <a:gd name="T13" fmla="*/ 19 h 32"/>
                <a:gd name="T14" fmla="*/ 20 w 23"/>
                <a:gd name="T15" fmla="*/ 30 h 32"/>
                <a:gd name="T16" fmla="*/ 14 w 23"/>
                <a:gd name="T17" fmla="*/ 30 h 32"/>
                <a:gd name="T18" fmla="*/ 10 w 23"/>
                <a:gd name="T19" fmla="*/ 30 h 32"/>
                <a:gd name="T20" fmla="*/ 6 w 23"/>
                <a:gd name="T21" fmla="*/ 23 h 32"/>
                <a:gd name="T22" fmla="*/ 2 w 23"/>
                <a:gd name="T23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2" y="15"/>
                  </a:moveTo>
                  <a:cubicBezTo>
                    <a:pt x="1" y="12"/>
                    <a:pt x="0" y="9"/>
                    <a:pt x="1" y="7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3"/>
                    <a:pt x="4" y="0"/>
                    <a:pt x="4" y="1"/>
                  </a:cubicBezTo>
                  <a:cubicBezTo>
                    <a:pt x="5" y="5"/>
                    <a:pt x="7" y="5"/>
                    <a:pt x="11" y="6"/>
                  </a:cubicBezTo>
                  <a:cubicBezTo>
                    <a:pt x="14" y="7"/>
                    <a:pt x="18" y="8"/>
                    <a:pt x="20" y="11"/>
                  </a:cubicBezTo>
                  <a:cubicBezTo>
                    <a:pt x="21" y="13"/>
                    <a:pt x="21" y="16"/>
                    <a:pt x="21" y="19"/>
                  </a:cubicBezTo>
                  <a:cubicBezTo>
                    <a:pt x="21" y="21"/>
                    <a:pt x="23" y="28"/>
                    <a:pt x="20" y="30"/>
                  </a:cubicBezTo>
                  <a:cubicBezTo>
                    <a:pt x="18" y="32"/>
                    <a:pt x="16" y="30"/>
                    <a:pt x="14" y="30"/>
                  </a:cubicBezTo>
                  <a:cubicBezTo>
                    <a:pt x="12" y="30"/>
                    <a:pt x="12" y="31"/>
                    <a:pt x="10" y="30"/>
                  </a:cubicBezTo>
                  <a:cubicBezTo>
                    <a:pt x="8" y="29"/>
                    <a:pt x="7" y="25"/>
                    <a:pt x="6" y="23"/>
                  </a:cubicBezTo>
                  <a:cubicBezTo>
                    <a:pt x="5" y="20"/>
                    <a:pt x="3" y="18"/>
                    <a:pt x="2" y="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" name="Freeform 558"/>
            <p:cNvSpPr>
              <a:spLocks/>
            </p:cNvSpPr>
            <p:nvPr/>
          </p:nvSpPr>
          <p:spPr bwMode="auto">
            <a:xfrm>
              <a:off x="6969973" y="-426950"/>
              <a:ext cx="46612" cy="59561"/>
            </a:xfrm>
            <a:custGeom>
              <a:avLst/>
              <a:gdLst>
                <a:gd name="T0" fmla="*/ 7 w 31"/>
                <a:gd name="T1" fmla="*/ 25 h 41"/>
                <a:gd name="T2" fmla="*/ 8 w 31"/>
                <a:gd name="T3" fmla="*/ 32 h 41"/>
                <a:gd name="T4" fmla="*/ 11 w 31"/>
                <a:gd name="T5" fmla="*/ 37 h 41"/>
                <a:gd name="T6" fmla="*/ 15 w 31"/>
                <a:gd name="T7" fmla="*/ 40 h 41"/>
                <a:gd name="T8" fmla="*/ 21 w 31"/>
                <a:gd name="T9" fmla="*/ 39 h 41"/>
                <a:gd name="T10" fmla="*/ 22 w 31"/>
                <a:gd name="T11" fmla="*/ 32 h 41"/>
                <a:gd name="T12" fmla="*/ 26 w 31"/>
                <a:gd name="T13" fmla="*/ 28 h 41"/>
                <a:gd name="T14" fmla="*/ 29 w 31"/>
                <a:gd name="T15" fmla="*/ 22 h 41"/>
                <a:gd name="T16" fmla="*/ 29 w 31"/>
                <a:gd name="T17" fmla="*/ 10 h 41"/>
                <a:gd name="T18" fmla="*/ 24 w 31"/>
                <a:gd name="T19" fmla="*/ 0 h 41"/>
                <a:gd name="T20" fmla="*/ 17 w 31"/>
                <a:gd name="T21" fmla="*/ 8 h 41"/>
                <a:gd name="T22" fmla="*/ 13 w 31"/>
                <a:gd name="T23" fmla="*/ 6 h 41"/>
                <a:gd name="T24" fmla="*/ 11 w 31"/>
                <a:gd name="T25" fmla="*/ 10 h 41"/>
                <a:gd name="T26" fmla="*/ 5 w 31"/>
                <a:gd name="T27" fmla="*/ 13 h 41"/>
                <a:gd name="T28" fmla="*/ 7 w 31"/>
                <a:gd name="T2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7" y="25"/>
                  </a:moveTo>
                  <a:cubicBezTo>
                    <a:pt x="7" y="28"/>
                    <a:pt x="7" y="30"/>
                    <a:pt x="8" y="32"/>
                  </a:cubicBezTo>
                  <a:cubicBezTo>
                    <a:pt x="9" y="33"/>
                    <a:pt x="10" y="35"/>
                    <a:pt x="11" y="37"/>
                  </a:cubicBezTo>
                  <a:cubicBezTo>
                    <a:pt x="12" y="39"/>
                    <a:pt x="13" y="39"/>
                    <a:pt x="15" y="40"/>
                  </a:cubicBezTo>
                  <a:cubicBezTo>
                    <a:pt x="18" y="40"/>
                    <a:pt x="20" y="41"/>
                    <a:pt x="21" y="39"/>
                  </a:cubicBezTo>
                  <a:cubicBezTo>
                    <a:pt x="23" y="37"/>
                    <a:pt x="22" y="35"/>
                    <a:pt x="22" y="32"/>
                  </a:cubicBezTo>
                  <a:cubicBezTo>
                    <a:pt x="23" y="30"/>
                    <a:pt x="25" y="30"/>
                    <a:pt x="26" y="28"/>
                  </a:cubicBezTo>
                  <a:cubicBezTo>
                    <a:pt x="27" y="26"/>
                    <a:pt x="28" y="24"/>
                    <a:pt x="29" y="22"/>
                  </a:cubicBezTo>
                  <a:cubicBezTo>
                    <a:pt x="31" y="18"/>
                    <a:pt x="30" y="14"/>
                    <a:pt x="29" y="10"/>
                  </a:cubicBezTo>
                  <a:cubicBezTo>
                    <a:pt x="29" y="8"/>
                    <a:pt x="27" y="0"/>
                    <a:pt x="24" y="0"/>
                  </a:cubicBezTo>
                  <a:cubicBezTo>
                    <a:pt x="19" y="1"/>
                    <a:pt x="22" y="9"/>
                    <a:pt x="17" y="8"/>
                  </a:cubicBezTo>
                  <a:cubicBezTo>
                    <a:pt x="16" y="7"/>
                    <a:pt x="15" y="6"/>
                    <a:pt x="13" y="6"/>
                  </a:cubicBezTo>
                  <a:cubicBezTo>
                    <a:pt x="11" y="6"/>
                    <a:pt x="12" y="9"/>
                    <a:pt x="11" y="10"/>
                  </a:cubicBezTo>
                  <a:cubicBezTo>
                    <a:pt x="11" y="16"/>
                    <a:pt x="8" y="12"/>
                    <a:pt x="5" y="13"/>
                  </a:cubicBezTo>
                  <a:cubicBezTo>
                    <a:pt x="0" y="16"/>
                    <a:pt x="7" y="22"/>
                    <a:pt x="7" y="2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5" name="Freeform 559"/>
            <p:cNvSpPr>
              <a:spLocks/>
            </p:cNvSpPr>
            <p:nvPr/>
          </p:nvSpPr>
          <p:spPr bwMode="auto">
            <a:xfrm>
              <a:off x="6969973" y="-426950"/>
              <a:ext cx="46612" cy="59561"/>
            </a:xfrm>
            <a:custGeom>
              <a:avLst/>
              <a:gdLst>
                <a:gd name="T0" fmla="*/ 7 w 31"/>
                <a:gd name="T1" fmla="*/ 25 h 41"/>
                <a:gd name="T2" fmla="*/ 8 w 31"/>
                <a:gd name="T3" fmla="*/ 32 h 41"/>
                <a:gd name="T4" fmla="*/ 11 w 31"/>
                <a:gd name="T5" fmla="*/ 37 h 41"/>
                <a:gd name="T6" fmla="*/ 15 w 31"/>
                <a:gd name="T7" fmla="*/ 40 h 41"/>
                <a:gd name="T8" fmla="*/ 21 w 31"/>
                <a:gd name="T9" fmla="*/ 39 h 41"/>
                <a:gd name="T10" fmla="*/ 22 w 31"/>
                <a:gd name="T11" fmla="*/ 32 h 41"/>
                <a:gd name="T12" fmla="*/ 26 w 31"/>
                <a:gd name="T13" fmla="*/ 28 h 41"/>
                <a:gd name="T14" fmla="*/ 29 w 31"/>
                <a:gd name="T15" fmla="*/ 22 h 41"/>
                <a:gd name="T16" fmla="*/ 29 w 31"/>
                <a:gd name="T17" fmla="*/ 10 h 41"/>
                <a:gd name="T18" fmla="*/ 24 w 31"/>
                <a:gd name="T19" fmla="*/ 0 h 41"/>
                <a:gd name="T20" fmla="*/ 17 w 31"/>
                <a:gd name="T21" fmla="*/ 8 h 41"/>
                <a:gd name="T22" fmla="*/ 13 w 31"/>
                <a:gd name="T23" fmla="*/ 6 h 41"/>
                <a:gd name="T24" fmla="*/ 11 w 31"/>
                <a:gd name="T25" fmla="*/ 10 h 41"/>
                <a:gd name="T26" fmla="*/ 5 w 31"/>
                <a:gd name="T27" fmla="*/ 13 h 41"/>
                <a:gd name="T28" fmla="*/ 7 w 31"/>
                <a:gd name="T2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7" y="25"/>
                  </a:moveTo>
                  <a:cubicBezTo>
                    <a:pt x="7" y="28"/>
                    <a:pt x="7" y="30"/>
                    <a:pt x="8" y="32"/>
                  </a:cubicBezTo>
                  <a:cubicBezTo>
                    <a:pt x="9" y="33"/>
                    <a:pt x="10" y="35"/>
                    <a:pt x="11" y="37"/>
                  </a:cubicBezTo>
                  <a:cubicBezTo>
                    <a:pt x="12" y="39"/>
                    <a:pt x="13" y="39"/>
                    <a:pt x="15" y="40"/>
                  </a:cubicBezTo>
                  <a:cubicBezTo>
                    <a:pt x="18" y="40"/>
                    <a:pt x="20" y="41"/>
                    <a:pt x="21" y="39"/>
                  </a:cubicBezTo>
                  <a:cubicBezTo>
                    <a:pt x="23" y="37"/>
                    <a:pt x="22" y="35"/>
                    <a:pt x="22" y="32"/>
                  </a:cubicBezTo>
                  <a:cubicBezTo>
                    <a:pt x="23" y="30"/>
                    <a:pt x="25" y="30"/>
                    <a:pt x="26" y="28"/>
                  </a:cubicBezTo>
                  <a:cubicBezTo>
                    <a:pt x="27" y="26"/>
                    <a:pt x="28" y="24"/>
                    <a:pt x="29" y="22"/>
                  </a:cubicBezTo>
                  <a:cubicBezTo>
                    <a:pt x="31" y="18"/>
                    <a:pt x="30" y="14"/>
                    <a:pt x="29" y="10"/>
                  </a:cubicBezTo>
                  <a:cubicBezTo>
                    <a:pt x="29" y="8"/>
                    <a:pt x="27" y="0"/>
                    <a:pt x="24" y="0"/>
                  </a:cubicBezTo>
                  <a:cubicBezTo>
                    <a:pt x="19" y="1"/>
                    <a:pt x="22" y="9"/>
                    <a:pt x="17" y="8"/>
                  </a:cubicBezTo>
                  <a:cubicBezTo>
                    <a:pt x="16" y="7"/>
                    <a:pt x="15" y="6"/>
                    <a:pt x="13" y="6"/>
                  </a:cubicBezTo>
                  <a:cubicBezTo>
                    <a:pt x="11" y="6"/>
                    <a:pt x="12" y="9"/>
                    <a:pt x="11" y="10"/>
                  </a:cubicBezTo>
                  <a:cubicBezTo>
                    <a:pt x="11" y="16"/>
                    <a:pt x="8" y="12"/>
                    <a:pt x="5" y="13"/>
                  </a:cubicBezTo>
                  <a:cubicBezTo>
                    <a:pt x="0" y="16"/>
                    <a:pt x="7" y="22"/>
                    <a:pt x="7" y="2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6" name="Freeform 560"/>
            <p:cNvSpPr>
              <a:spLocks/>
            </p:cNvSpPr>
            <p:nvPr/>
          </p:nvSpPr>
          <p:spPr bwMode="auto">
            <a:xfrm>
              <a:off x="6796474" y="-336316"/>
              <a:ext cx="25896" cy="38844"/>
            </a:xfrm>
            <a:custGeom>
              <a:avLst/>
              <a:gdLst>
                <a:gd name="T0" fmla="*/ 16 w 18"/>
                <a:gd name="T1" fmla="*/ 4 h 28"/>
                <a:gd name="T2" fmla="*/ 18 w 18"/>
                <a:gd name="T3" fmla="*/ 12 h 28"/>
                <a:gd name="T4" fmla="*/ 16 w 18"/>
                <a:gd name="T5" fmla="*/ 18 h 28"/>
                <a:gd name="T6" fmla="*/ 16 w 18"/>
                <a:gd name="T7" fmla="*/ 23 h 28"/>
                <a:gd name="T8" fmla="*/ 14 w 18"/>
                <a:gd name="T9" fmla="*/ 28 h 28"/>
                <a:gd name="T10" fmla="*/ 11 w 18"/>
                <a:gd name="T11" fmla="*/ 21 h 28"/>
                <a:gd name="T12" fmla="*/ 8 w 18"/>
                <a:gd name="T13" fmla="*/ 19 h 28"/>
                <a:gd name="T14" fmla="*/ 4 w 18"/>
                <a:gd name="T15" fmla="*/ 21 h 28"/>
                <a:gd name="T16" fmla="*/ 2 w 18"/>
                <a:gd name="T17" fmla="*/ 8 h 28"/>
                <a:gd name="T18" fmla="*/ 7 w 18"/>
                <a:gd name="T19" fmla="*/ 6 h 28"/>
                <a:gd name="T20" fmla="*/ 10 w 18"/>
                <a:gd name="T21" fmla="*/ 3 h 28"/>
                <a:gd name="T22" fmla="*/ 16 w 18"/>
                <a:gd name="T2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8">
                  <a:moveTo>
                    <a:pt x="16" y="4"/>
                  </a:moveTo>
                  <a:cubicBezTo>
                    <a:pt x="17" y="6"/>
                    <a:pt x="18" y="10"/>
                    <a:pt x="18" y="12"/>
                  </a:cubicBezTo>
                  <a:cubicBezTo>
                    <a:pt x="17" y="14"/>
                    <a:pt x="16" y="16"/>
                    <a:pt x="16" y="18"/>
                  </a:cubicBezTo>
                  <a:cubicBezTo>
                    <a:pt x="16" y="20"/>
                    <a:pt x="16" y="22"/>
                    <a:pt x="16" y="23"/>
                  </a:cubicBezTo>
                  <a:cubicBezTo>
                    <a:pt x="16" y="25"/>
                    <a:pt x="17" y="28"/>
                    <a:pt x="14" y="28"/>
                  </a:cubicBezTo>
                  <a:cubicBezTo>
                    <a:pt x="11" y="28"/>
                    <a:pt x="11" y="24"/>
                    <a:pt x="11" y="21"/>
                  </a:cubicBezTo>
                  <a:cubicBezTo>
                    <a:pt x="11" y="20"/>
                    <a:pt x="11" y="17"/>
                    <a:pt x="8" y="19"/>
                  </a:cubicBezTo>
                  <a:cubicBezTo>
                    <a:pt x="7" y="20"/>
                    <a:pt x="7" y="23"/>
                    <a:pt x="4" y="21"/>
                  </a:cubicBezTo>
                  <a:cubicBezTo>
                    <a:pt x="1" y="19"/>
                    <a:pt x="0" y="11"/>
                    <a:pt x="2" y="8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11" y="7"/>
                    <a:pt x="8" y="5"/>
                    <a:pt x="10" y="3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7" name="Freeform 561"/>
            <p:cNvSpPr>
              <a:spLocks/>
            </p:cNvSpPr>
            <p:nvPr/>
          </p:nvSpPr>
          <p:spPr bwMode="auto">
            <a:xfrm>
              <a:off x="6796474" y="-336316"/>
              <a:ext cx="25896" cy="38844"/>
            </a:xfrm>
            <a:custGeom>
              <a:avLst/>
              <a:gdLst>
                <a:gd name="T0" fmla="*/ 16 w 18"/>
                <a:gd name="T1" fmla="*/ 4 h 28"/>
                <a:gd name="T2" fmla="*/ 18 w 18"/>
                <a:gd name="T3" fmla="*/ 12 h 28"/>
                <a:gd name="T4" fmla="*/ 16 w 18"/>
                <a:gd name="T5" fmla="*/ 18 h 28"/>
                <a:gd name="T6" fmla="*/ 16 w 18"/>
                <a:gd name="T7" fmla="*/ 23 h 28"/>
                <a:gd name="T8" fmla="*/ 14 w 18"/>
                <a:gd name="T9" fmla="*/ 28 h 28"/>
                <a:gd name="T10" fmla="*/ 11 w 18"/>
                <a:gd name="T11" fmla="*/ 21 h 28"/>
                <a:gd name="T12" fmla="*/ 8 w 18"/>
                <a:gd name="T13" fmla="*/ 19 h 28"/>
                <a:gd name="T14" fmla="*/ 4 w 18"/>
                <a:gd name="T15" fmla="*/ 21 h 28"/>
                <a:gd name="T16" fmla="*/ 2 w 18"/>
                <a:gd name="T17" fmla="*/ 8 h 28"/>
                <a:gd name="T18" fmla="*/ 7 w 18"/>
                <a:gd name="T19" fmla="*/ 6 h 28"/>
                <a:gd name="T20" fmla="*/ 10 w 18"/>
                <a:gd name="T21" fmla="*/ 3 h 28"/>
                <a:gd name="T22" fmla="*/ 16 w 18"/>
                <a:gd name="T2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8">
                  <a:moveTo>
                    <a:pt x="16" y="4"/>
                  </a:moveTo>
                  <a:cubicBezTo>
                    <a:pt x="17" y="6"/>
                    <a:pt x="18" y="10"/>
                    <a:pt x="18" y="12"/>
                  </a:cubicBezTo>
                  <a:cubicBezTo>
                    <a:pt x="17" y="14"/>
                    <a:pt x="16" y="16"/>
                    <a:pt x="16" y="18"/>
                  </a:cubicBezTo>
                  <a:cubicBezTo>
                    <a:pt x="16" y="20"/>
                    <a:pt x="16" y="22"/>
                    <a:pt x="16" y="23"/>
                  </a:cubicBezTo>
                  <a:cubicBezTo>
                    <a:pt x="16" y="25"/>
                    <a:pt x="17" y="28"/>
                    <a:pt x="14" y="28"/>
                  </a:cubicBezTo>
                  <a:cubicBezTo>
                    <a:pt x="11" y="28"/>
                    <a:pt x="11" y="24"/>
                    <a:pt x="11" y="21"/>
                  </a:cubicBezTo>
                  <a:cubicBezTo>
                    <a:pt x="11" y="20"/>
                    <a:pt x="11" y="17"/>
                    <a:pt x="8" y="19"/>
                  </a:cubicBezTo>
                  <a:cubicBezTo>
                    <a:pt x="7" y="20"/>
                    <a:pt x="7" y="23"/>
                    <a:pt x="4" y="21"/>
                  </a:cubicBezTo>
                  <a:cubicBezTo>
                    <a:pt x="1" y="19"/>
                    <a:pt x="0" y="11"/>
                    <a:pt x="2" y="8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11" y="7"/>
                    <a:pt x="8" y="5"/>
                    <a:pt x="10" y="3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8" name="Freeform 562"/>
            <p:cNvSpPr>
              <a:spLocks/>
            </p:cNvSpPr>
            <p:nvPr/>
          </p:nvSpPr>
          <p:spPr bwMode="auto">
            <a:xfrm>
              <a:off x="6938898" y="-380338"/>
              <a:ext cx="36254" cy="28486"/>
            </a:xfrm>
            <a:custGeom>
              <a:avLst/>
              <a:gdLst>
                <a:gd name="T0" fmla="*/ 15 w 26"/>
                <a:gd name="T1" fmla="*/ 5 h 19"/>
                <a:gd name="T2" fmla="*/ 21 w 26"/>
                <a:gd name="T3" fmla="*/ 6 h 19"/>
                <a:gd name="T4" fmla="*/ 25 w 26"/>
                <a:gd name="T5" fmla="*/ 16 h 19"/>
                <a:gd name="T6" fmla="*/ 18 w 26"/>
                <a:gd name="T7" fmla="*/ 17 h 19"/>
                <a:gd name="T8" fmla="*/ 11 w 26"/>
                <a:gd name="T9" fmla="*/ 14 h 19"/>
                <a:gd name="T10" fmla="*/ 6 w 26"/>
                <a:gd name="T11" fmla="*/ 12 h 19"/>
                <a:gd name="T12" fmla="*/ 4 w 26"/>
                <a:gd name="T13" fmla="*/ 11 h 19"/>
                <a:gd name="T14" fmla="*/ 3 w 26"/>
                <a:gd name="T15" fmla="*/ 8 h 19"/>
                <a:gd name="T16" fmla="*/ 15 w 26"/>
                <a:gd name="T1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">
                  <a:moveTo>
                    <a:pt x="15" y="5"/>
                  </a:moveTo>
                  <a:cubicBezTo>
                    <a:pt x="17" y="6"/>
                    <a:pt x="19" y="5"/>
                    <a:pt x="21" y="6"/>
                  </a:cubicBezTo>
                  <a:cubicBezTo>
                    <a:pt x="25" y="7"/>
                    <a:pt x="26" y="12"/>
                    <a:pt x="25" y="16"/>
                  </a:cubicBezTo>
                  <a:cubicBezTo>
                    <a:pt x="24" y="19"/>
                    <a:pt x="20" y="17"/>
                    <a:pt x="18" y="17"/>
                  </a:cubicBezTo>
                  <a:cubicBezTo>
                    <a:pt x="14" y="17"/>
                    <a:pt x="14" y="16"/>
                    <a:pt x="11" y="14"/>
                  </a:cubicBezTo>
                  <a:cubicBezTo>
                    <a:pt x="9" y="13"/>
                    <a:pt x="8" y="12"/>
                    <a:pt x="6" y="12"/>
                  </a:cubicBezTo>
                  <a:cubicBezTo>
                    <a:pt x="4" y="11"/>
                    <a:pt x="5" y="12"/>
                    <a:pt x="4" y="11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0" y="0"/>
                    <a:pt x="11" y="4"/>
                    <a:pt x="15" y="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9" name="Freeform 563"/>
            <p:cNvSpPr>
              <a:spLocks/>
            </p:cNvSpPr>
            <p:nvPr/>
          </p:nvSpPr>
          <p:spPr bwMode="auto">
            <a:xfrm>
              <a:off x="6938898" y="-380338"/>
              <a:ext cx="36254" cy="28486"/>
            </a:xfrm>
            <a:custGeom>
              <a:avLst/>
              <a:gdLst>
                <a:gd name="T0" fmla="*/ 15 w 26"/>
                <a:gd name="T1" fmla="*/ 5 h 19"/>
                <a:gd name="T2" fmla="*/ 21 w 26"/>
                <a:gd name="T3" fmla="*/ 6 h 19"/>
                <a:gd name="T4" fmla="*/ 25 w 26"/>
                <a:gd name="T5" fmla="*/ 16 h 19"/>
                <a:gd name="T6" fmla="*/ 18 w 26"/>
                <a:gd name="T7" fmla="*/ 17 h 19"/>
                <a:gd name="T8" fmla="*/ 11 w 26"/>
                <a:gd name="T9" fmla="*/ 14 h 19"/>
                <a:gd name="T10" fmla="*/ 6 w 26"/>
                <a:gd name="T11" fmla="*/ 12 h 19"/>
                <a:gd name="T12" fmla="*/ 4 w 26"/>
                <a:gd name="T13" fmla="*/ 11 h 19"/>
                <a:gd name="T14" fmla="*/ 3 w 26"/>
                <a:gd name="T15" fmla="*/ 8 h 19"/>
                <a:gd name="T16" fmla="*/ 15 w 26"/>
                <a:gd name="T1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">
                  <a:moveTo>
                    <a:pt x="15" y="5"/>
                  </a:moveTo>
                  <a:cubicBezTo>
                    <a:pt x="17" y="6"/>
                    <a:pt x="19" y="5"/>
                    <a:pt x="21" y="6"/>
                  </a:cubicBezTo>
                  <a:cubicBezTo>
                    <a:pt x="25" y="7"/>
                    <a:pt x="26" y="12"/>
                    <a:pt x="25" y="16"/>
                  </a:cubicBezTo>
                  <a:cubicBezTo>
                    <a:pt x="24" y="19"/>
                    <a:pt x="20" y="17"/>
                    <a:pt x="18" y="17"/>
                  </a:cubicBezTo>
                  <a:cubicBezTo>
                    <a:pt x="14" y="17"/>
                    <a:pt x="14" y="16"/>
                    <a:pt x="11" y="14"/>
                  </a:cubicBezTo>
                  <a:cubicBezTo>
                    <a:pt x="9" y="13"/>
                    <a:pt x="8" y="12"/>
                    <a:pt x="6" y="12"/>
                  </a:cubicBezTo>
                  <a:cubicBezTo>
                    <a:pt x="4" y="11"/>
                    <a:pt x="5" y="12"/>
                    <a:pt x="4" y="11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0" y="0"/>
                    <a:pt x="11" y="4"/>
                    <a:pt x="15" y="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0" name="Freeform 564"/>
            <p:cNvSpPr>
              <a:spLocks/>
            </p:cNvSpPr>
            <p:nvPr/>
          </p:nvSpPr>
          <p:spPr bwMode="auto">
            <a:xfrm>
              <a:off x="6902644" y="-455435"/>
              <a:ext cx="72507" cy="56970"/>
            </a:xfrm>
            <a:custGeom>
              <a:avLst/>
              <a:gdLst>
                <a:gd name="T0" fmla="*/ 18 w 51"/>
                <a:gd name="T1" fmla="*/ 13 h 39"/>
                <a:gd name="T2" fmla="*/ 20 w 51"/>
                <a:gd name="T3" fmla="*/ 8 h 39"/>
                <a:gd name="T4" fmla="*/ 22 w 51"/>
                <a:gd name="T5" fmla="*/ 8 h 39"/>
                <a:gd name="T6" fmla="*/ 23 w 51"/>
                <a:gd name="T7" fmla="*/ 4 h 39"/>
                <a:gd name="T8" fmla="*/ 28 w 51"/>
                <a:gd name="T9" fmla="*/ 13 h 39"/>
                <a:gd name="T10" fmla="*/ 34 w 51"/>
                <a:gd name="T11" fmla="*/ 9 h 39"/>
                <a:gd name="T12" fmla="*/ 37 w 51"/>
                <a:gd name="T13" fmla="*/ 9 h 39"/>
                <a:gd name="T14" fmla="*/ 37 w 51"/>
                <a:gd name="T15" fmla="*/ 4 h 39"/>
                <a:gd name="T16" fmla="*/ 43 w 51"/>
                <a:gd name="T17" fmla="*/ 3 h 39"/>
                <a:gd name="T18" fmla="*/ 47 w 51"/>
                <a:gd name="T19" fmla="*/ 8 h 39"/>
                <a:gd name="T20" fmla="*/ 50 w 51"/>
                <a:gd name="T21" fmla="*/ 9 h 39"/>
                <a:gd name="T22" fmla="*/ 50 w 51"/>
                <a:gd name="T23" fmla="*/ 13 h 39"/>
                <a:gd name="T24" fmla="*/ 50 w 51"/>
                <a:gd name="T25" fmla="*/ 19 h 39"/>
                <a:gd name="T26" fmla="*/ 46 w 51"/>
                <a:gd name="T27" fmla="*/ 23 h 39"/>
                <a:gd name="T28" fmla="*/ 44 w 51"/>
                <a:gd name="T29" fmla="*/ 29 h 39"/>
                <a:gd name="T30" fmla="*/ 41 w 51"/>
                <a:gd name="T31" fmla="*/ 30 h 39"/>
                <a:gd name="T32" fmla="*/ 38 w 51"/>
                <a:gd name="T33" fmla="*/ 29 h 39"/>
                <a:gd name="T34" fmla="*/ 28 w 51"/>
                <a:gd name="T35" fmla="*/ 36 h 39"/>
                <a:gd name="T36" fmla="*/ 26 w 51"/>
                <a:gd name="T37" fmla="*/ 32 h 39"/>
                <a:gd name="T38" fmla="*/ 18 w 51"/>
                <a:gd name="T39" fmla="*/ 35 h 39"/>
                <a:gd name="T40" fmla="*/ 16 w 51"/>
                <a:gd name="T41" fmla="*/ 33 h 39"/>
                <a:gd name="T42" fmla="*/ 16 w 51"/>
                <a:gd name="T43" fmla="*/ 38 h 39"/>
                <a:gd name="T44" fmla="*/ 12 w 51"/>
                <a:gd name="T45" fmla="*/ 31 h 39"/>
                <a:gd name="T46" fmla="*/ 6 w 51"/>
                <a:gd name="T47" fmla="*/ 25 h 39"/>
                <a:gd name="T48" fmla="*/ 7 w 51"/>
                <a:gd name="T49" fmla="*/ 18 h 39"/>
                <a:gd name="T50" fmla="*/ 18 w 51"/>
                <a:gd name="T5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9">
                  <a:moveTo>
                    <a:pt x="18" y="13"/>
                  </a:moveTo>
                  <a:cubicBezTo>
                    <a:pt x="19" y="11"/>
                    <a:pt x="19" y="10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7"/>
                    <a:pt x="22" y="5"/>
                    <a:pt x="23" y="4"/>
                  </a:cubicBezTo>
                  <a:cubicBezTo>
                    <a:pt x="27" y="0"/>
                    <a:pt x="27" y="12"/>
                    <a:pt x="28" y="13"/>
                  </a:cubicBezTo>
                  <a:cubicBezTo>
                    <a:pt x="30" y="16"/>
                    <a:pt x="34" y="12"/>
                    <a:pt x="34" y="9"/>
                  </a:cubicBezTo>
                  <a:cubicBezTo>
                    <a:pt x="35" y="9"/>
                    <a:pt x="36" y="10"/>
                    <a:pt x="37" y="9"/>
                  </a:cubicBezTo>
                  <a:cubicBezTo>
                    <a:pt x="39" y="8"/>
                    <a:pt x="37" y="5"/>
                    <a:pt x="37" y="4"/>
                  </a:cubicBezTo>
                  <a:cubicBezTo>
                    <a:pt x="37" y="0"/>
                    <a:pt x="41" y="2"/>
                    <a:pt x="43" y="3"/>
                  </a:cubicBezTo>
                  <a:cubicBezTo>
                    <a:pt x="44" y="5"/>
                    <a:pt x="45" y="7"/>
                    <a:pt x="47" y="8"/>
                  </a:cubicBezTo>
                  <a:cubicBezTo>
                    <a:pt x="48" y="9"/>
                    <a:pt x="49" y="8"/>
                    <a:pt x="50" y="9"/>
                  </a:cubicBezTo>
                  <a:cubicBezTo>
                    <a:pt x="51" y="10"/>
                    <a:pt x="50" y="12"/>
                    <a:pt x="50" y="13"/>
                  </a:cubicBezTo>
                  <a:cubicBezTo>
                    <a:pt x="50" y="15"/>
                    <a:pt x="51" y="17"/>
                    <a:pt x="50" y="19"/>
                  </a:cubicBezTo>
                  <a:cubicBezTo>
                    <a:pt x="49" y="21"/>
                    <a:pt x="47" y="21"/>
                    <a:pt x="46" y="23"/>
                  </a:cubicBezTo>
                  <a:cubicBezTo>
                    <a:pt x="46" y="26"/>
                    <a:pt x="46" y="27"/>
                    <a:pt x="44" y="29"/>
                  </a:cubicBezTo>
                  <a:cubicBezTo>
                    <a:pt x="43" y="30"/>
                    <a:pt x="42" y="30"/>
                    <a:pt x="41" y="30"/>
                  </a:cubicBezTo>
                  <a:cubicBezTo>
                    <a:pt x="39" y="31"/>
                    <a:pt x="39" y="29"/>
                    <a:pt x="38" y="29"/>
                  </a:cubicBezTo>
                  <a:cubicBezTo>
                    <a:pt x="33" y="28"/>
                    <a:pt x="33" y="38"/>
                    <a:pt x="28" y="36"/>
                  </a:cubicBezTo>
                  <a:cubicBezTo>
                    <a:pt x="26" y="35"/>
                    <a:pt x="28" y="32"/>
                    <a:pt x="26" y="32"/>
                  </a:cubicBezTo>
                  <a:cubicBezTo>
                    <a:pt x="23" y="32"/>
                    <a:pt x="20" y="39"/>
                    <a:pt x="18" y="35"/>
                  </a:cubicBezTo>
                  <a:cubicBezTo>
                    <a:pt x="18" y="33"/>
                    <a:pt x="18" y="30"/>
                    <a:pt x="16" y="33"/>
                  </a:cubicBezTo>
                  <a:cubicBezTo>
                    <a:pt x="15" y="34"/>
                    <a:pt x="16" y="37"/>
                    <a:pt x="16" y="38"/>
                  </a:cubicBezTo>
                  <a:cubicBezTo>
                    <a:pt x="13" y="39"/>
                    <a:pt x="13" y="32"/>
                    <a:pt x="12" y="31"/>
                  </a:cubicBezTo>
                  <a:cubicBezTo>
                    <a:pt x="12" y="27"/>
                    <a:pt x="10" y="26"/>
                    <a:pt x="6" y="25"/>
                  </a:cubicBezTo>
                  <a:cubicBezTo>
                    <a:pt x="0" y="23"/>
                    <a:pt x="3" y="19"/>
                    <a:pt x="7" y="18"/>
                  </a:cubicBezTo>
                  <a:cubicBezTo>
                    <a:pt x="11" y="17"/>
                    <a:pt x="16" y="19"/>
                    <a:pt x="18" y="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1" name="Freeform 565"/>
            <p:cNvSpPr>
              <a:spLocks/>
            </p:cNvSpPr>
            <p:nvPr/>
          </p:nvSpPr>
          <p:spPr bwMode="auto">
            <a:xfrm>
              <a:off x="6902644" y="-455435"/>
              <a:ext cx="72507" cy="56970"/>
            </a:xfrm>
            <a:custGeom>
              <a:avLst/>
              <a:gdLst>
                <a:gd name="T0" fmla="*/ 18 w 51"/>
                <a:gd name="T1" fmla="*/ 13 h 39"/>
                <a:gd name="T2" fmla="*/ 20 w 51"/>
                <a:gd name="T3" fmla="*/ 8 h 39"/>
                <a:gd name="T4" fmla="*/ 22 w 51"/>
                <a:gd name="T5" fmla="*/ 8 h 39"/>
                <a:gd name="T6" fmla="*/ 23 w 51"/>
                <a:gd name="T7" fmla="*/ 4 h 39"/>
                <a:gd name="T8" fmla="*/ 28 w 51"/>
                <a:gd name="T9" fmla="*/ 13 h 39"/>
                <a:gd name="T10" fmla="*/ 34 w 51"/>
                <a:gd name="T11" fmla="*/ 9 h 39"/>
                <a:gd name="T12" fmla="*/ 37 w 51"/>
                <a:gd name="T13" fmla="*/ 9 h 39"/>
                <a:gd name="T14" fmla="*/ 37 w 51"/>
                <a:gd name="T15" fmla="*/ 4 h 39"/>
                <a:gd name="T16" fmla="*/ 43 w 51"/>
                <a:gd name="T17" fmla="*/ 3 h 39"/>
                <a:gd name="T18" fmla="*/ 47 w 51"/>
                <a:gd name="T19" fmla="*/ 8 h 39"/>
                <a:gd name="T20" fmla="*/ 50 w 51"/>
                <a:gd name="T21" fmla="*/ 9 h 39"/>
                <a:gd name="T22" fmla="*/ 50 w 51"/>
                <a:gd name="T23" fmla="*/ 13 h 39"/>
                <a:gd name="T24" fmla="*/ 50 w 51"/>
                <a:gd name="T25" fmla="*/ 19 h 39"/>
                <a:gd name="T26" fmla="*/ 46 w 51"/>
                <a:gd name="T27" fmla="*/ 23 h 39"/>
                <a:gd name="T28" fmla="*/ 44 w 51"/>
                <a:gd name="T29" fmla="*/ 29 h 39"/>
                <a:gd name="T30" fmla="*/ 41 w 51"/>
                <a:gd name="T31" fmla="*/ 30 h 39"/>
                <a:gd name="T32" fmla="*/ 38 w 51"/>
                <a:gd name="T33" fmla="*/ 29 h 39"/>
                <a:gd name="T34" fmla="*/ 28 w 51"/>
                <a:gd name="T35" fmla="*/ 36 h 39"/>
                <a:gd name="T36" fmla="*/ 26 w 51"/>
                <a:gd name="T37" fmla="*/ 32 h 39"/>
                <a:gd name="T38" fmla="*/ 18 w 51"/>
                <a:gd name="T39" fmla="*/ 35 h 39"/>
                <a:gd name="T40" fmla="*/ 16 w 51"/>
                <a:gd name="T41" fmla="*/ 33 h 39"/>
                <a:gd name="T42" fmla="*/ 16 w 51"/>
                <a:gd name="T43" fmla="*/ 38 h 39"/>
                <a:gd name="T44" fmla="*/ 12 w 51"/>
                <a:gd name="T45" fmla="*/ 31 h 39"/>
                <a:gd name="T46" fmla="*/ 6 w 51"/>
                <a:gd name="T47" fmla="*/ 25 h 39"/>
                <a:gd name="T48" fmla="*/ 7 w 51"/>
                <a:gd name="T49" fmla="*/ 18 h 39"/>
                <a:gd name="T50" fmla="*/ 18 w 51"/>
                <a:gd name="T5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9">
                  <a:moveTo>
                    <a:pt x="18" y="13"/>
                  </a:moveTo>
                  <a:cubicBezTo>
                    <a:pt x="19" y="11"/>
                    <a:pt x="19" y="10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7"/>
                    <a:pt x="22" y="5"/>
                    <a:pt x="23" y="4"/>
                  </a:cubicBezTo>
                  <a:cubicBezTo>
                    <a:pt x="27" y="0"/>
                    <a:pt x="27" y="12"/>
                    <a:pt x="28" y="13"/>
                  </a:cubicBezTo>
                  <a:cubicBezTo>
                    <a:pt x="30" y="16"/>
                    <a:pt x="34" y="12"/>
                    <a:pt x="34" y="9"/>
                  </a:cubicBezTo>
                  <a:cubicBezTo>
                    <a:pt x="35" y="9"/>
                    <a:pt x="36" y="10"/>
                    <a:pt x="37" y="9"/>
                  </a:cubicBezTo>
                  <a:cubicBezTo>
                    <a:pt x="39" y="8"/>
                    <a:pt x="37" y="5"/>
                    <a:pt x="37" y="4"/>
                  </a:cubicBezTo>
                  <a:cubicBezTo>
                    <a:pt x="37" y="0"/>
                    <a:pt x="41" y="2"/>
                    <a:pt x="43" y="3"/>
                  </a:cubicBezTo>
                  <a:cubicBezTo>
                    <a:pt x="44" y="5"/>
                    <a:pt x="45" y="7"/>
                    <a:pt x="47" y="8"/>
                  </a:cubicBezTo>
                  <a:cubicBezTo>
                    <a:pt x="48" y="9"/>
                    <a:pt x="49" y="8"/>
                    <a:pt x="50" y="9"/>
                  </a:cubicBezTo>
                  <a:cubicBezTo>
                    <a:pt x="51" y="10"/>
                    <a:pt x="50" y="12"/>
                    <a:pt x="50" y="13"/>
                  </a:cubicBezTo>
                  <a:cubicBezTo>
                    <a:pt x="50" y="15"/>
                    <a:pt x="51" y="17"/>
                    <a:pt x="50" y="19"/>
                  </a:cubicBezTo>
                  <a:cubicBezTo>
                    <a:pt x="49" y="21"/>
                    <a:pt x="47" y="21"/>
                    <a:pt x="46" y="23"/>
                  </a:cubicBezTo>
                  <a:cubicBezTo>
                    <a:pt x="46" y="26"/>
                    <a:pt x="46" y="27"/>
                    <a:pt x="44" y="29"/>
                  </a:cubicBezTo>
                  <a:cubicBezTo>
                    <a:pt x="43" y="30"/>
                    <a:pt x="42" y="30"/>
                    <a:pt x="41" y="30"/>
                  </a:cubicBezTo>
                  <a:cubicBezTo>
                    <a:pt x="39" y="31"/>
                    <a:pt x="39" y="29"/>
                    <a:pt x="38" y="29"/>
                  </a:cubicBezTo>
                  <a:cubicBezTo>
                    <a:pt x="33" y="28"/>
                    <a:pt x="33" y="38"/>
                    <a:pt x="28" y="36"/>
                  </a:cubicBezTo>
                  <a:cubicBezTo>
                    <a:pt x="26" y="35"/>
                    <a:pt x="28" y="32"/>
                    <a:pt x="26" y="32"/>
                  </a:cubicBezTo>
                  <a:cubicBezTo>
                    <a:pt x="23" y="32"/>
                    <a:pt x="20" y="39"/>
                    <a:pt x="18" y="35"/>
                  </a:cubicBezTo>
                  <a:cubicBezTo>
                    <a:pt x="18" y="33"/>
                    <a:pt x="18" y="30"/>
                    <a:pt x="16" y="33"/>
                  </a:cubicBezTo>
                  <a:cubicBezTo>
                    <a:pt x="15" y="34"/>
                    <a:pt x="16" y="37"/>
                    <a:pt x="16" y="38"/>
                  </a:cubicBezTo>
                  <a:cubicBezTo>
                    <a:pt x="13" y="39"/>
                    <a:pt x="13" y="32"/>
                    <a:pt x="12" y="31"/>
                  </a:cubicBezTo>
                  <a:cubicBezTo>
                    <a:pt x="12" y="27"/>
                    <a:pt x="10" y="26"/>
                    <a:pt x="6" y="25"/>
                  </a:cubicBezTo>
                  <a:cubicBezTo>
                    <a:pt x="0" y="23"/>
                    <a:pt x="3" y="19"/>
                    <a:pt x="7" y="18"/>
                  </a:cubicBezTo>
                  <a:cubicBezTo>
                    <a:pt x="11" y="17"/>
                    <a:pt x="16" y="19"/>
                    <a:pt x="18" y="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2" name="Freeform 566"/>
            <p:cNvSpPr>
              <a:spLocks/>
            </p:cNvSpPr>
            <p:nvPr/>
          </p:nvSpPr>
          <p:spPr bwMode="auto">
            <a:xfrm>
              <a:off x="6729145" y="-331137"/>
              <a:ext cx="41433" cy="44023"/>
            </a:xfrm>
            <a:custGeom>
              <a:avLst/>
              <a:gdLst>
                <a:gd name="T0" fmla="*/ 9 w 29"/>
                <a:gd name="T1" fmla="*/ 3 h 30"/>
                <a:gd name="T2" fmla="*/ 16 w 29"/>
                <a:gd name="T3" fmla="*/ 10 h 30"/>
                <a:gd name="T4" fmla="*/ 19 w 29"/>
                <a:gd name="T5" fmla="*/ 9 h 30"/>
                <a:gd name="T6" fmla="*/ 24 w 29"/>
                <a:gd name="T7" fmla="*/ 14 h 30"/>
                <a:gd name="T8" fmla="*/ 27 w 29"/>
                <a:gd name="T9" fmla="*/ 25 h 30"/>
                <a:gd name="T10" fmla="*/ 15 w 29"/>
                <a:gd name="T11" fmla="*/ 23 h 30"/>
                <a:gd name="T12" fmla="*/ 4 w 29"/>
                <a:gd name="T13" fmla="*/ 11 h 30"/>
                <a:gd name="T14" fmla="*/ 1 w 29"/>
                <a:gd name="T15" fmla="*/ 5 h 30"/>
                <a:gd name="T16" fmla="*/ 2 w 29"/>
                <a:gd name="T17" fmla="*/ 1 h 30"/>
                <a:gd name="T18" fmla="*/ 9 w 29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0">
                  <a:moveTo>
                    <a:pt x="9" y="3"/>
                  </a:moveTo>
                  <a:cubicBezTo>
                    <a:pt x="11" y="5"/>
                    <a:pt x="12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21" y="8"/>
                    <a:pt x="23" y="12"/>
                    <a:pt x="24" y="14"/>
                  </a:cubicBezTo>
                  <a:cubicBezTo>
                    <a:pt x="26" y="17"/>
                    <a:pt x="29" y="21"/>
                    <a:pt x="27" y="25"/>
                  </a:cubicBezTo>
                  <a:cubicBezTo>
                    <a:pt x="24" y="30"/>
                    <a:pt x="18" y="24"/>
                    <a:pt x="15" y="23"/>
                  </a:cubicBezTo>
                  <a:cubicBezTo>
                    <a:pt x="11" y="21"/>
                    <a:pt x="6" y="16"/>
                    <a:pt x="4" y="11"/>
                  </a:cubicBezTo>
                  <a:cubicBezTo>
                    <a:pt x="3" y="9"/>
                    <a:pt x="2" y="7"/>
                    <a:pt x="1" y="5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8" y="2"/>
                    <a:pt x="9" y="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3" name="Freeform 567"/>
            <p:cNvSpPr>
              <a:spLocks/>
            </p:cNvSpPr>
            <p:nvPr/>
          </p:nvSpPr>
          <p:spPr bwMode="auto">
            <a:xfrm>
              <a:off x="6729145" y="-331137"/>
              <a:ext cx="41433" cy="44023"/>
            </a:xfrm>
            <a:custGeom>
              <a:avLst/>
              <a:gdLst>
                <a:gd name="T0" fmla="*/ 9 w 29"/>
                <a:gd name="T1" fmla="*/ 3 h 30"/>
                <a:gd name="T2" fmla="*/ 16 w 29"/>
                <a:gd name="T3" fmla="*/ 10 h 30"/>
                <a:gd name="T4" fmla="*/ 19 w 29"/>
                <a:gd name="T5" fmla="*/ 9 h 30"/>
                <a:gd name="T6" fmla="*/ 24 w 29"/>
                <a:gd name="T7" fmla="*/ 14 h 30"/>
                <a:gd name="T8" fmla="*/ 27 w 29"/>
                <a:gd name="T9" fmla="*/ 25 h 30"/>
                <a:gd name="T10" fmla="*/ 15 w 29"/>
                <a:gd name="T11" fmla="*/ 23 h 30"/>
                <a:gd name="T12" fmla="*/ 4 w 29"/>
                <a:gd name="T13" fmla="*/ 11 h 30"/>
                <a:gd name="T14" fmla="*/ 1 w 29"/>
                <a:gd name="T15" fmla="*/ 5 h 30"/>
                <a:gd name="T16" fmla="*/ 2 w 29"/>
                <a:gd name="T17" fmla="*/ 1 h 30"/>
                <a:gd name="T18" fmla="*/ 9 w 29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0">
                  <a:moveTo>
                    <a:pt x="9" y="3"/>
                  </a:moveTo>
                  <a:cubicBezTo>
                    <a:pt x="11" y="5"/>
                    <a:pt x="12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21" y="8"/>
                    <a:pt x="23" y="12"/>
                    <a:pt x="24" y="14"/>
                  </a:cubicBezTo>
                  <a:cubicBezTo>
                    <a:pt x="26" y="17"/>
                    <a:pt x="29" y="21"/>
                    <a:pt x="27" y="25"/>
                  </a:cubicBezTo>
                  <a:cubicBezTo>
                    <a:pt x="24" y="30"/>
                    <a:pt x="18" y="24"/>
                    <a:pt x="15" y="23"/>
                  </a:cubicBezTo>
                  <a:cubicBezTo>
                    <a:pt x="11" y="21"/>
                    <a:pt x="6" y="16"/>
                    <a:pt x="4" y="11"/>
                  </a:cubicBezTo>
                  <a:cubicBezTo>
                    <a:pt x="3" y="9"/>
                    <a:pt x="2" y="7"/>
                    <a:pt x="1" y="5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8" y="2"/>
                    <a:pt x="9" y="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4" name="Freeform 568"/>
            <p:cNvSpPr>
              <a:spLocks/>
            </p:cNvSpPr>
            <p:nvPr/>
          </p:nvSpPr>
          <p:spPr bwMode="auto">
            <a:xfrm>
              <a:off x="6666996" y="-305241"/>
              <a:ext cx="67328" cy="64740"/>
            </a:xfrm>
            <a:custGeom>
              <a:avLst/>
              <a:gdLst>
                <a:gd name="T0" fmla="*/ 13 w 47"/>
                <a:gd name="T1" fmla="*/ 17 h 44"/>
                <a:gd name="T2" fmla="*/ 8 w 47"/>
                <a:gd name="T3" fmla="*/ 15 h 44"/>
                <a:gd name="T4" fmla="*/ 2 w 47"/>
                <a:gd name="T5" fmla="*/ 14 h 44"/>
                <a:gd name="T6" fmla="*/ 1 w 47"/>
                <a:gd name="T7" fmla="*/ 7 h 44"/>
                <a:gd name="T8" fmla="*/ 10 w 47"/>
                <a:gd name="T9" fmla="*/ 5 h 44"/>
                <a:gd name="T10" fmla="*/ 17 w 47"/>
                <a:gd name="T11" fmla="*/ 5 h 44"/>
                <a:gd name="T12" fmla="*/ 25 w 47"/>
                <a:gd name="T13" fmla="*/ 11 h 44"/>
                <a:gd name="T14" fmla="*/ 26 w 47"/>
                <a:gd name="T15" fmla="*/ 23 h 44"/>
                <a:gd name="T16" fmla="*/ 30 w 47"/>
                <a:gd name="T17" fmla="*/ 17 h 44"/>
                <a:gd name="T18" fmla="*/ 35 w 47"/>
                <a:gd name="T19" fmla="*/ 16 h 44"/>
                <a:gd name="T20" fmla="*/ 45 w 47"/>
                <a:gd name="T21" fmla="*/ 20 h 44"/>
                <a:gd name="T22" fmla="*/ 40 w 47"/>
                <a:gd name="T23" fmla="*/ 30 h 44"/>
                <a:gd name="T24" fmla="*/ 35 w 47"/>
                <a:gd name="T25" fmla="*/ 41 h 44"/>
                <a:gd name="T26" fmla="*/ 23 w 47"/>
                <a:gd name="T27" fmla="*/ 40 h 44"/>
                <a:gd name="T28" fmla="*/ 19 w 47"/>
                <a:gd name="T29" fmla="*/ 34 h 44"/>
                <a:gd name="T30" fmla="*/ 13 w 47"/>
                <a:gd name="T31" fmla="*/ 31 h 44"/>
                <a:gd name="T32" fmla="*/ 9 w 47"/>
                <a:gd name="T33" fmla="*/ 24 h 44"/>
                <a:gd name="T34" fmla="*/ 13 w 47"/>
                <a:gd name="T35" fmla="*/ 17 h 44"/>
                <a:gd name="T36" fmla="*/ 13 w 47"/>
                <a:gd name="T37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4">
                  <a:moveTo>
                    <a:pt x="13" y="17"/>
                  </a:moveTo>
                  <a:cubicBezTo>
                    <a:pt x="13" y="15"/>
                    <a:pt x="10" y="14"/>
                    <a:pt x="8" y="15"/>
                  </a:cubicBezTo>
                  <a:cubicBezTo>
                    <a:pt x="5" y="15"/>
                    <a:pt x="4" y="17"/>
                    <a:pt x="2" y="14"/>
                  </a:cubicBezTo>
                  <a:cubicBezTo>
                    <a:pt x="2" y="12"/>
                    <a:pt x="2" y="9"/>
                    <a:pt x="1" y="7"/>
                  </a:cubicBezTo>
                  <a:cubicBezTo>
                    <a:pt x="0" y="0"/>
                    <a:pt x="6" y="4"/>
                    <a:pt x="10" y="5"/>
                  </a:cubicBezTo>
                  <a:cubicBezTo>
                    <a:pt x="13" y="5"/>
                    <a:pt x="15" y="5"/>
                    <a:pt x="17" y="5"/>
                  </a:cubicBezTo>
                  <a:cubicBezTo>
                    <a:pt x="21" y="5"/>
                    <a:pt x="25" y="6"/>
                    <a:pt x="25" y="11"/>
                  </a:cubicBezTo>
                  <a:cubicBezTo>
                    <a:pt x="26" y="13"/>
                    <a:pt x="24" y="23"/>
                    <a:pt x="26" y="23"/>
                  </a:cubicBezTo>
                  <a:cubicBezTo>
                    <a:pt x="28" y="23"/>
                    <a:pt x="29" y="18"/>
                    <a:pt x="30" y="17"/>
                  </a:cubicBezTo>
                  <a:cubicBezTo>
                    <a:pt x="32" y="15"/>
                    <a:pt x="33" y="16"/>
                    <a:pt x="35" y="16"/>
                  </a:cubicBezTo>
                  <a:cubicBezTo>
                    <a:pt x="38" y="17"/>
                    <a:pt x="43" y="17"/>
                    <a:pt x="45" y="20"/>
                  </a:cubicBezTo>
                  <a:cubicBezTo>
                    <a:pt x="47" y="25"/>
                    <a:pt x="42" y="27"/>
                    <a:pt x="40" y="30"/>
                  </a:cubicBezTo>
                  <a:cubicBezTo>
                    <a:pt x="38" y="34"/>
                    <a:pt x="38" y="38"/>
                    <a:pt x="35" y="41"/>
                  </a:cubicBezTo>
                  <a:cubicBezTo>
                    <a:pt x="31" y="44"/>
                    <a:pt x="26" y="43"/>
                    <a:pt x="23" y="40"/>
                  </a:cubicBezTo>
                  <a:cubicBezTo>
                    <a:pt x="22" y="38"/>
                    <a:pt x="21" y="36"/>
                    <a:pt x="19" y="34"/>
                  </a:cubicBezTo>
                  <a:cubicBezTo>
                    <a:pt x="17" y="33"/>
                    <a:pt x="15" y="32"/>
                    <a:pt x="13" y="31"/>
                  </a:cubicBezTo>
                  <a:cubicBezTo>
                    <a:pt x="10" y="30"/>
                    <a:pt x="9" y="26"/>
                    <a:pt x="9" y="24"/>
                  </a:cubicBezTo>
                  <a:cubicBezTo>
                    <a:pt x="9" y="21"/>
                    <a:pt x="11" y="19"/>
                    <a:pt x="13" y="17"/>
                  </a:cubicBezTo>
                  <a:cubicBezTo>
                    <a:pt x="13" y="16"/>
                    <a:pt x="13" y="18"/>
                    <a:pt x="13" y="17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5" name="Freeform 569"/>
            <p:cNvSpPr>
              <a:spLocks/>
            </p:cNvSpPr>
            <p:nvPr/>
          </p:nvSpPr>
          <p:spPr bwMode="auto">
            <a:xfrm>
              <a:off x="6666996" y="-305241"/>
              <a:ext cx="67328" cy="64740"/>
            </a:xfrm>
            <a:custGeom>
              <a:avLst/>
              <a:gdLst>
                <a:gd name="T0" fmla="*/ 13 w 47"/>
                <a:gd name="T1" fmla="*/ 17 h 44"/>
                <a:gd name="T2" fmla="*/ 8 w 47"/>
                <a:gd name="T3" fmla="*/ 15 h 44"/>
                <a:gd name="T4" fmla="*/ 2 w 47"/>
                <a:gd name="T5" fmla="*/ 14 h 44"/>
                <a:gd name="T6" fmla="*/ 1 w 47"/>
                <a:gd name="T7" fmla="*/ 7 h 44"/>
                <a:gd name="T8" fmla="*/ 10 w 47"/>
                <a:gd name="T9" fmla="*/ 5 h 44"/>
                <a:gd name="T10" fmla="*/ 17 w 47"/>
                <a:gd name="T11" fmla="*/ 5 h 44"/>
                <a:gd name="T12" fmla="*/ 25 w 47"/>
                <a:gd name="T13" fmla="*/ 11 h 44"/>
                <a:gd name="T14" fmla="*/ 26 w 47"/>
                <a:gd name="T15" fmla="*/ 23 h 44"/>
                <a:gd name="T16" fmla="*/ 30 w 47"/>
                <a:gd name="T17" fmla="*/ 17 h 44"/>
                <a:gd name="T18" fmla="*/ 35 w 47"/>
                <a:gd name="T19" fmla="*/ 16 h 44"/>
                <a:gd name="T20" fmla="*/ 45 w 47"/>
                <a:gd name="T21" fmla="*/ 20 h 44"/>
                <a:gd name="T22" fmla="*/ 40 w 47"/>
                <a:gd name="T23" fmla="*/ 30 h 44"/>
                <a:gd name="T24" fmla="*/ 35 w 47"/>
                <a:gd name="T25" fmla="*/ 41 h 44"/>
                <a:gd name="T26" fmla="*/ 23 w 47"/>
                <a:gd name="T27" fmla="*/ 40 h 44"/>
                <a:gd name="T28" fmla="*/ 19 w 47"/>
                <a:gd name="T29" fmla="*/ 34 h 44"/>
                <a:gd name="T30" fmla="*/ 13 w 47"/>
                <a:gd name="T31" fmla="*/ 31 h 44"/>
                <a:gd name="T32" fmla="*/ 9 w 47"/>
                <a:gd name="T33" fmla="*/ 24 h 44"/>
                <a:gd name="T34" fmla="*/ 13 w 47"/>
                <a:gd name="T35" fmla="*/ 17 h 44"/>
                <a:gd name="T36" fmla="*/ 13 w 47"/>
                <a:gd name="T37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4">
                  <a:moveTo>
                    <a:pt x="13" y="17"/>
                  </a:moveTo>
                  <a:cubicBezTo>
                    <a:pt x="13" y="15"/>
                    <a:pt x="10" y="14"/>
                    <a:pt x="8" y="15"/>
                  </a:cubicBezTo>
                  <a:cubicBezTo>
                    <a:pt x="5" y="15"/>
                    <a:pt x="4" y="17"/>
                    <a:pt x="2" y="14"/>
                  </a:cubicBezTo>
                  <a:cubicBezTo>
                    <a:pt x="2" y="12"/>
                    <a:pt x="2" y="9"/>
                    <a:pt x="1" y="7"/>
                  </a:cubicBezTo>
                  <a:cubicBezTo>
                    <a:pt x="0" y="0"/>
                    <a:pt x="6" y="4"/>
                    <a:pt x="10" y="5"/>
                  </a:cubicBezTo>
                  <a:cubicBezTo>
                    <a:pt x="13" y="5"/>
                    <a:pt x="15" y="5"/>
                    <a:pt x="17" y="5"/>
                  </a:cubicBezTo>
                  <a:cubicBezTo>
                    <a:pt x="21" y="5"/>
                    <a:pt x="25" y="6"/>
                    <a:pt x="25" y="11"/>
                  </a:cubicBezTo>
                  <a:cubicBezTo>
                    <a:pt x="26" y="13"/>
                    <a:pt x="24" y="23"/>
                    <a:pt x="26" y="23"/>
                  </a:cubicBezTo>
                  <a:cubicBezTo>
                    <a:pt x="28" y="23"/>
                    <a:pt x="29" y="18"/>
                    <a:pt x="30" y="17"/>
                  </a:cubicBezTo>
                  <a:cubicBezTo>
                    <a:pt x="32" y="15"/>
                    <a:pt x="33" y="16"/>
                    <a:pt x="35" y="16"/>
                  </a:cubicBezTo>
                  <a:cubicBezTo>
                    <a:pt x="38" y="17"/>
                    <a:pt x="43" y="17"/>
                    <a:pt x="45" y="20"/>
                  </a:cubicBezTo>
                  <a:cubicBezTo>
                    <a:pt x="47" y="25"/>
                    <a:pt x="42" y="27"/>
                    <a:pt x="40" y="30"/>
                  </a:cubicBezTo>
                  <a:cubicBezTo>
                    <a:pt x="38" y="34"/>
                    <a:pt x="38" y="38"/>
                    <a:pt x="35" y="41"/>
                  </a:cubicBezTo>
                  <a:cubicBezTo>
                    <a:pt x="31" y="44"/>
                    <a:pt x="26" y="43"/>
                    <a:pt x="23" y="40"/>
                  </a:cubicBezTo>
                  <a:cubicBezTo>
                    <a:pt x="22" y="38"/>
                    <a:pt x="21" y="36"/>
                    <a:pt x="19" y="34"/>
                  </a:cubicBezTo>
                  <a:cubicBezTo>
                    <a:pt x="17" y="33"/>
                    <a:pt x="15" y="32"/>
                    <a:pt x="13" y="31"/>
                  </a:cubicBezTo>
                  <a:cubicBezTo>
                    <a:pt x="10" y="30"/>
                    <a:pt x="9" y="26"/>
                    <a:pt x="9" y="24"/>
                  </a:cubicBezTo>
                  <a:cubicBezTo>
                    <a:pt x="9" y="21"/>
                    <a:pt x="11" y="19"/>
                    <a:pt x="13" y="17"/>
                  </a:cubicBezTo>
                  <a:cubicBezTo>
                    <a:pt x="13" y="16"/>
                    <a:pt x="13" y="18"/>
                    <a:pt x="13" y="17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6" name="Freeform 570"/>
            <p:cNvSpPr>
              <a:spLocks/>
            </p:cNvSpPr>
            <p:nvPr/>
          </p:nvSpPr>
          <p:spPr bwMode="auto">
            <a:xfrm>
              <a:off x="6545286" y="-191301"/>
              <a:ext cx="80277" cy="113940"/>
            </a:xfrm>
            <a:custGeom>
              <a:avLst/>
              <a:gdLst>
                <a:gd name="T0" fmla="*/ 34 w 56"/>
                <a:gd name="T1" fmla="*/ 10 h 78"/>
                <a:gd name="T2" fmla="*/ 40 w 56"/>
                <a:gd name="T3" fmla="*/ 3 h 78"/>
                <a:gd name="T4" fmla="*/ 50 w 56"/>
                <a:gd name="T5" fmla="*/ 11 h 78"/>
                <a:gd name="T6" fmla="*/ 52 w 56"/>
                <a:gd name="T7" fmla="*/ 17 h 78"/>
                <a:gd name="T8" fmla="*/ 53 w 56"/>
                <a:gd name="T9" fmla="*/ 25 h 78"/>
                <a:gd name="T10" fmla="*/ 53 w 56"/>
                <a:gd name="T11" fmla="*/ 33 h 78"/>
                <a:gd name="T12" fmla="*/ 55 w 56"/>
                <a:gd name="T13" fmla="*/ 40 h 78"/>
                <a:gd name="T14" fmla="*/ 47 w 56"/>
                <a:gd name="T15" fmla="*/ 59 h 78"/>
                <a:gd name="T16" fmla="*/ 42 w 56"/>
                <a:gd name="T17" fmla="*/ 61 h 78"/>
                <a:gd name="T18" fmla="*/ 39 w 56"/>
                <a:gd name="T19" fmla="*/ 57 h 78"/>
                <a:gd name="T20" fmla="*/ 31 w 56"/>
                <a:gd name="T21" fmla="*/ 60 h 78"/>
                <a:gd name="T22" fmla="*/ 27 w 56"/>
                <a:gd name="T23" fmla="*/ 71 h 78"/>
                <a:gd name="T24" fmla="*/ 17 w 56"/>
                <a:gd name="T25" fmla="*/ 75 h 78"/>
                <a:gd name="T26" fmla="*/ 9 w 56"/>
                <a:gd name="T27" fmla="*/ 76 h 78"/>
                <a:gd name="T28" fmla="*/ 6 w 56"/>
                <a:gd name="T29" fmla="*/ 77 h 78"/>
                <a:gd name="T30" fmla="*/ 3 w 56"/>
                <a:gd name="T31" fmla="*/ 78 h 78"/>
                <a:gd name="T32" fmla="*/ 2 w 56"/>
                <a:gd name="T33" fmla="*/ 71 h 78"/>
                <a:gd name="T34" fmla="*/ 9 w 56"/>
                <a:gd name="T35" fmla="*/ 65 h 78"/>
                <a:gd name="T36" fmla="*/ 10 w 56"/>
                <a:gd name="T37" fmla="*/ 60 h 78"/>
                <a:gd name="T38" fmla="*/ 5 w 56"/>
                <a:gd name="T39" fmla="*/ 54 h 78"/>
                <a:gd name="T40" fmla="*/ 6 w 56"/>
                <a:gd name="T41" fmla="*/ 50 h 78"/>
                <a:gd name="T42" fmla="*/ 11 w 56"/>
                <a:gd name="T43" fmla="*/ 48 h 78"/>
                <a:gd name="T44" fmla="*/ 11 w 56"/>
                <a:gd name="T45" fmla="*/ 45 h 78"/>
                <a:gd name="T46" fmla="*/ 12 w 56"/>
                <a:gd name="T47" fmla="*/ 42 h 78"/>
                <a:gd name="T48" fmla="*/ 8 w 56"/>
                <a:gd name="T49" fmla="*/ 40 h 78"/>
                <a:gd name="T50" fmla="*/ 7 w 56"/>
                <a:gd name="T51" fmla="*/ 36 h 78"/>
                <a:gd name="T52" fmla="*/ 12 w 56"/>
                <a:gd name="T53" fmla="*/ 30 h 78"/>
                <a:gd name="T54" fmla="*/ 19 w 56"/>
                <a:gd name="T55" fmla="*/ 30 h 78"/>
                <a:gd name="T56" fmla="*/ 24 w 56"/>
                <a:gd name="T57" fmla="*/ 25 h 78"/>
                <a:gd name="T58" fmla="*/ 21 w 56"/>
                <a:gd name="T59" fmla="*/ 20 h 78"/>
                <a:gd name="T60" fmla="*/ 25 w 56"/>
                <a:gd name="T61" fmla="*/ 17 h 78"/>
                <a:gd name="T62" fmla="*/ 34 w 56"/>
                <a:gd name="T6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78">
                  <a:moveTo>
                    <a:pt x="34" y="10"/>
                  </a:moveTo>
                  <a:cubicBezTo>
                    <a:pt x="35" y="7"/>
                    <a:pt x="37" y="5"/>
                    <a:pt x="40" y="3"/>
                  </a:cubicBezTo>
                  <a:cubicBezTo>
                    <a:pt x="45" y="0"/>
                    <a:pt x="50" y="5"/>
                    <a:pt x="50" y="11"/>
                  </a:cubicBezTo>
                  <a:cubicBezTo>
                    <a:pt x="51" y="13"/>
                    <a:pt x="52" y="15"/>
                    <a:pt x="52" y="17"/>
                  </a:cubicBezTo>
                  <a:cubicBezTo>
                    <a:pt x="53" y="20"/>
                    <a:pt x="52" y="22"/>
                    <a:pt x="53" y="25"/>
                  </a:cubicBezTo>
                  <a:cubicBezTo>
                    <a:pt x="53" y="28"/>
                    <a:pt x="53" y="30"/>
                    <a:pt x="53" y="33"/>
                  </a:cubicBezTo>
                  <a:cubicBezTo>
                    <a:pt x="53" y="36"/>
                    <a:pt x="54" y="38"/>
                    <a:pt x="55" y="40"/>
                  </a:cubicBezTo>
                  <a:cubicBezTo>
                    <a:pt x="56" y="47"/>
                    <a:pt x="52" y="56"/>
                    <a:pt x="47" y="59"/>
                  </a:cubicBezTo>
                  <a:cubicBezTo>
                    <a:pt x="46" y="60"/>
                    <a:pt x="44" y="61"/>
                    <a:pt x="42" y="61"/>
                  </a:cubicBezTo>
                  <a:cubicBezTo>
                    <a:pt x="39" y="61"/>
                    <a:pt x="41" y="59"/>
                    <a:pt x="39" y="57"/>
                  </a:cubicBezTo>
                  <a:cubicBezTo>
                    <a:pt x="37" y="55"/>
                    <a:pt x="32" y="58"/>
                    <a:pt x="31" y="60"/>
                  </a:cubicBezTo>
                  <a:cubicBezTo>
                    <a:pt x="29" y="64"/>
                    <a:pt x="30" y="68"/>
                    <a:pt x="27" y="71"/>
                  </a:cubicBezTo>
                  <a:cubicBezTo>
                    <a:pt x="25" y="75"/>
                    <a:pt x="20" y="74"/>
                    <a:pt x="17" y="75"/>
                  </a:cubicBezTo>
                  <a:cubicBezTo>
                    <a:pt x="14" y="76"/>
                    <a:pt x="12" y="76"/>
                    <a:pt x="9" y="76"/>
                  </a:cubicBezTo>
                  <a:cubicBezTo>
                    <a:pt x="8" y="77"/>
                    <a:pt x="7" y="76"/>
                    <a:pt x="6" y="77"/>
                  </a:cubicBezTo>
                  <a:cubicBezTo>
                    <a:pt x="5" y="77"/>
                    <a:pt x="4" y="78"/>
                    <a:pt x="3" y="78"/>
                  </a:cubicBezTo>
                  <a:cubicBezTo>
                    <a:pt x="0" y="77"/>
                    <a:pt x="0" y="73"/>
                    <a:pt x="2" y="71"/>
                  </a:cubicBezTo>
                  <a:cubicBezTo>
                    <a:pt x="4" y="69"/>
                    <a:pt x="7" y="68"/>
                    <a:pt x="9" y="65"/>
                  </a:cubicBezTo>
                  <a:cubicBezTo>
                    <a:pt x="10" y="63"/>
                    <a:pt x="11" y="62"/>
                    <a:pt x="10" y="60"/>
                  </a:cubicBezTo>
                  <a:cubicBezTo>
                    <a:pt x="8" y="58"/>
                    <a:pt x="6" y="56"/>
                    <a:pt x="5" y="54"/>
                  </a:cubicBezTo>
                  <a:cubicBezTo>
                    <a:pt x="4" y="52"/>
                    <a:pt x="3" y="50"/>
                    <a:pt x="6" y="50"/>
                  </a:cubicBezTo>
                  <a:cubicBezTo>
                    <a:pt x="8" y="49"/>
                    <a:pt x="10" y="51"/>
                    <a:pt x="11" y="48"/>
                  </a:cubicBezTo>
                  <a:cubicBezTo>
                    <a:pt x="11" y="47"/>
                    <a:pt x="11" y="46"/>
                    <a:pt x="11" y="45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1" y="40"/>
                    <a:pt x="9" y="41"/>
                    <a:pt x="8" y="40"/>
                  </a:cubicBezTo>
                  <a:cubicBezTo>
                    <a:pt x="7" y="39"/>
                    <a:pt x="7" y="37"/>
                    <a:pt x="7" y="36"/>
                  </a:cubicBezTo>
                  <a:cubicBezTo>
                    <a:pt x="8" y="33"/>
                    <a:pt x="9" y="30"/>
                    <a:pt x="12" y="30"/>
                  </a:cubicBezTo>
                  <a:cubicBezTo>
                    <a:pt x="14" y="29"/>
                    <a:pt x="17" y="30"/>
                    <a:pt x="19" y="30"/>
                  </a:cubicBezTo>
                  <a:cubicBezTo>
                    <a:pt x="21" y="29"/>
                    <a:pt x="24" y="27"/>
                    <a:pt x="24" y="25"/>
                  </a:cubicBezTo>
                  <a:cubicBezTo>
                    <a:pt x="25" y="23"/>
                    <a:pt x="22" y="22"/>
                    <a:pt x="21" y="20"/>
                  </a:cubicBezTo>
                  <a:cubicBezTo>
                    <a:pt x="21" y="17"/>
                    <a:pt x="23" y="17"/>
                    <a:pt x="25" y="17"/>
                  </a:cubicBezTo>
                  <a:cubicBezTo>
                    <a:pt x="30" y="18"/>
                    <a:pt x="33" y="14"/>
                    <a:pt x="34" y="1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7" name="Freeform 571"/>
            <p:cNvSpPr>
              <a:spLocks/>
            </p:cNvSpPr>
            <p:nvPr/>
          </p:nvSpPr>
          <p:spPr bwMode="auto">
            <a:xfrm>
              <a:off x="6545286" y="-191301"/>
              <a:ext cx="80277" cy="113940"/>
            </a:xfrm>
            <a:custGeom>
              <a:avLst/>
              <a:gdLst>
                <a:gd name="T0" fmla="*/ 34 w 56"/>
                <a:gd name="T1" fmla="*/ 10 h 78"/>
                <a:gd name="T2" fmla="*/ 40 w 56"/>
                <a:gd name="T3" fmla="*/ 3 h 78"/>
                <a:gd name="T4" fmla="*/ 50 w 56"/>
                <a:gd name="T5" fmla="*/ 11 h 78"/>
                <a:gd name="T6" fmla="*/ 52 w 56"/>
                <a:gd name="T7" fmla="*/ 17 h 78"/>
                <a:gd name="T8" fmla="*/ 53 w 56"/>
                <a:gd name="T9" fmla="*/ 25 h 78"/>
                <a:gd name="T10" fmla="*/ 53 w 56"/>
                <a:gd name="T11" fmla="*/ 33 h 78"/>
                <a:gd name="T12" fmla="*/ 55 w 56"/>
                <a:gd name="T13" fmla="*/ 40 h 78"/>
                <a:gd name="T14" fmla="*/ 47 w 56"/>
                <a:gd name="T15" fmla="*/ 59 h 78"/>
                <a:gd name="T16" fmla="*/ 42 w 56"/>
                <a:gd name="T17" fmla="*/ 61 h 78"/>
                <a:gd name="T18" fmla="*/ 39 w 56"/>
                <a:gd name="T19" fmla="*/ 57 h 78"/>
                <a:gd name="T20" fmla="*/ 31 w 56"/>
                <a:gd name="T21" fmla="*/ 60 h 78"/>
                <a:gd name="T22" fmla="*/ 27 w 56"/>
                <a:gd name="T23" fmla="*/ 71 h 78"/>
                <a:gd name="T24" fmla="*/ 17 w 56"/>
                <a:gd name="T25" fmla="*/ 75 h 78"/>
                <a:gd name="T26" fmla="*/ 9 w 56"/>
                <a:gd name="T27" fmla="*/ 76 h 78"/>
                <a:gd name="T28" fmla="*/ 6 w 56"/>
                <a:gd name="T29" fmla="*/ 77 h 78"/>
                <a:gd name="T30" fmla="*/ 3 w 56"/>
                <a:gd name="T31" fmla="*/ 78 h 78"/>
                <a:gd name="T32" fmla="*/ 2 w 56"/>
                <a:gd name="T33" fmla="*/ 71 h 78"/>
                <a:gd name="T34" fmla="*/ 9 w 56"/>
                <a:gd name="T35" fmla="*/ 65 h 78"/>
                <a:gd name="T36" fmla="*/ 10 w 56"/>
                <a:gd name="T37" fmla="*/ 60 h 78"/>
                <a:gd name="T38" fmla="*/ 5 w 56"/>
                <a:gd name="T39" fmla="*/ 54 h 78"/>
                <a:gd name="T40" fmla="*/ 6 w 56"/>
                <a:gd name="T41" fmla="*/ 50 h 78"/>
                <a:gd name="T42" fmla="*/ 11 w 56"/>
                <a:gd name="T43" fmla="*/ 48 h 78"/>
                <a:gd name="T44" fmla="*/ 11 w 56"/>
                <a:gd name="T45" fmla="*/ 45 h 78"/>
                <a:gd name="T46" fmla="*/ 12 w 56"/>
                <a:gd name="T47" fmla="*/ 42 h 78"/>
                <a:gd name="T48" fmla="*/ 8 w 56"/>
                <a:gd name="T49" fmla="*/ 40 h 78"/>
                <a:gd name="T50" fmla="*/ 7 w 56"/>
                <a:gd name="T51" fmla="*/ 36 h 78"/>
                <a:gd name="T52" fmla="*/ 12 w 56"/>
                <a:gd name="T53" fmla="*/ 30 h 78"/>
                <a:gd name="T54" fmla="*/ 19 w 56"/>
                <a:gd name="T55" fmla="*/ 30 h 78"/>
                <a:gd name="T56" fmla="*/ 24 w 56"/>
                <a:gd name="T57" fmla="*/ 25 h 78"/>
                <a:gd name="T58" fmla="*/ 21 w 56"/>
                <a:gd name="T59" fmla="*/ 20 h 78"/>
                <a:gd name="T60" fmla="*/ 25 w 56"/>
                <a:gd name="T61" fmla="*/ 17 h 78"/>
                <a:gd name="T62" fmla="*/ 34 w 56"/>
                <a:gd name="T6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78">
                  <a:moveTo>
                    <a:pt x="34" y="10"/>
                  </a:moveTo>
                  <a:cubicBezTo>
                    <a:pt x="35" y="7"/>
                    <a:pt x="37" y="5"/>
                    <a:pt x="40" y="3"/>
                  </a:cubicBezTo>
                  <a:cubicBezTo>
                    <a:pt x="45" y="0"/>
                    <a:pt x="50" y="5"/>
                    <a:pt x="50" y="11"/>
                  </a:cubicBezTo>
                  <a:cubicBezTo>
                    <a:pt x="51" y="13"/>
                    <a:pt x="52" y="15"/>
                    <a:pt x="52" y="17"/>
                  </a:cubicBezTo>
                  <a:cubicBezTo>
                    <a:pt x="53" y="20"/>
                    <a:pt x="52" y="22"/>
                    <a:pt x="53" y="25"/>
                  </a:cubicBezTo>
                  <a:cubicBezTo>
                    <a:pt x="53" y="28"/>
                    <a:pt x="53" y="30"/>
                    <a:pt x="53" y="33"/>
                  </a:cubicBezTo>
                  <a:cubicBezTo>
                    <a:pt x="53" y="36"/>
                    <a:pt x="54" y="38"/>
                    <a:pt x="55" y="40"/>
                  </a:cubicBezTo>
                  <a:cubicBezTo>
                    <a:pt x="56" y="47"/>
                    <a:pt x="52" y="56"/>
                    <a:pt x="47" y="59"/>
                  </a:cubicBezTo>
                  <a:cubicBezTo>
                    <a:pt x="46" y="60"/>
                    <a:pt x="44" y="61"/>
                    <a:pt x="42" y="61"/>
                  </a:cubicBezTo>
                  <a:cubicBezTo>
                    <a:pt x="39" y="61"/>
                    <a:pt x="41" y="59"/>
                    <a:pt x="39" y="57"/>
                  </a:cubicBezTo>
                  <a:cubicBezTo>
                    <a:pt x="37" y="55"/>
                    <a:pt x="32" y="58"/>
                    <a:pt x="31" y="60"/>
                  </a:cubicBezTo>
                  <a:cubicBezTo>
                    <a:pt x="29" y="64"/>
                    <a:pt x="30" y="68"/>
                    <a:pt x="27" y="71"/>
                  </a:cubicBezTo>
                  <a:cubicBezTo>
                    <a:pt x="25" y="75"/>
                    <a:pt x="20" y="74"/>
                    <a:pt x="17" y="75"/>
                  </a:cubicBezTo>
                  <a:cubicBezTo>
                    <a:pt x="14" y="76"/>
                    <a:pt x="12" y="76"/>
                    <a:pt x="9" y="76"/>
                  </a:cubicBezTo>
                  <a:cubicBezTo>
                    <a:pt x="8" y="77"/>
                    <a:pt x="7" y="76"/>
                    <a:pt x="6" y="77"/>
                  </a:cubicBezTo>
                  <a:cubicBezTo>
                    <a:pt x="5" y="77"/>
                    <a:pt x="4" y="78"/>
                    <a:pt x="3" y="78"/>
                  </a:cubicBezTo>
                  <a:cubicBezTo>
                    <a:pt x="0" y="77"/>
                    <a:pt x="0" y="73"/>
                    <a:pt x="2" y="71"/>
                  </a:cubicBezTo>
                  <a:cubicBezTo>
                    <a:pt x="4" y="69"/>
                    <a:pt x="7" y="68"/>
                    <a:pt x="9" y="65"/>
                  </a:cubicBezTo>
                  <a:cubicBezTo>
                    <a:pt x="10" y="63"/>
                    <a:pt x="11" y="62"/>
                    <a:pt x="10" y="60"/>
                  </a:cubicBezTo>
                  <a:cubicBezTo>
                    <a:pt x="8" y="58"/>
                    <a:pt x="6" y="56"/>
                    <a:pt x="5" y="54"/>
                  </a:cubicBezTo>
                  <a:cubicBezTo>
                    <a:pt x="4" y="52"/>
                    <a:pt x="3" y="50"/>
                    <a:pt x="6" y="50"/>
                  </a:cubicBezTo>
                  <a:cubicBezTo>
                    <a:pt x="8" y="49"/>
                    <a:pt x="10" y="51"/>
                    <a:pt x="11" y="48"/>
                  </a:cubicBezTo>
                  <a:cubicBezTo>
                    <a:pt x="11" y="47"/>
                    <a:pt x="11" y="46"/>
                    <a:pt x="11" y="45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1" y="40"/>
                    <a:pt x="9" y="41"/>
                    <a:pt x="8" y="40"/>
                  </a:cubicBezTo>
                  <a:cubicBezTo>
                    <a:pt x="7" y="39"/>
                    <a:pt x="7" y="37"/>
                    <a:pt x="7" y="36"/>
                  </a:cubicBezTo>
                  <a:cubicBezTo>
                    <a:pt x="8" y="33"/>
                    <a:pt x="9" y="30"/>
                    <a:pt x="12" y="30"/>
                  </a:cubicBezTo>
                  <a:cubicBezTo>
                    <a:pt x="14" y="29"/>
                    <a:pt x="17" y="30"/>
                    <a:pt x="19" y="30"/>
                  </a:cubicBezTo>
                  <a:cubicBezTo>
                    <a:pt x="21" y="29"/>
                    <a:pt x="24" y="27"/>
                    <a:pt x="24" y="25"/>
                  </a:cubicBezTo>
                  <a:cubicBezTo>
                    <a:pt x="25" y="23"/>
                    <a:pt x="22" y="22"/>
                    <a:pt x="21" y="20"/>
                  </a:cubicBezTo>
                  <a:cubicBezTo>
                    <a:pt x="21" y="17"/>
                    <a:pt x="23" y="17"/>
                    <a:pt x="25" y="17"/>
                  </a:cubicBezTo>
                  <a:cubicBezTo>
                    <a:pt x="30" y="18"/>
                    <a:pt x="33" y="14"/>
                    <a:pt x="34" y="1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8" name="Freeform 572"/>
            <p:cNvSpPr>
              <a:spLocks/>
            </p:cNvSpPr>
            <p:nvPr/>
          </p:nvSpPr>
          <p:spPr bwMode="auto">
            <a:xfrm>
              <a:off x="6641101" y="-248271"/>
              <a:ext cx="56970" cy="64740"/>
            </a:xfrm>
            <a:custGeom>
              <a:avLst/>
              <a:gdLst>
                <a:gd name="T0" fmla="*/ 10 w 40"/>
                <a:gd name="T1" fmla="*/ 34 h 44"/>
                <a:gd name="T2" fmla="*/ 1 w 40"/>
                <a:gd name="T3" fmla="*/ 40 h 44"/>
                <a:gd name="T4" fmla="*/ 10 w 40"/>
                <a:gd name="T5" fmla="*/ 43 h 44"/>
                <a:gd name="T6" fmla="*/ 19 w 40"/>
                <a:gd name="T7" fmla="*/ 40 h 44"/>
                <a:gd name="T8" fmla="*/ 28 w 40"/>
                <a:gd name="T9" fmla="*/ 37 h 44"/>
                <a:gd name="T10" fmla="*/ 32 w 40"/>
                <a:gd name="T11" fmla="*/ 32 h 44"/>
                <a:gd name="T12" fmla="*/ 34 w 40"/>
                <a:gd name="T13" fmla="*/ 26 h 44"/>
                <a:gd name="T14" fmla="*/ 34 w 40"/>
                <a:gd name="T15" fmla="*/ 20 h 44"/>
                <a:gd name="T16" fmla="*/ 40 w 40"/>
                <a:gd name="T17" fmla="*/ 9 h 44"/>
                <a:gd name="T18" fmla="*/ 37 w 40"/>
                <a:gd name="T19" fmla="*/ 2 h 44"/>
                <a:gd name="T20" fmla="*/ 31 w 40"/>
                <a:gd name="T21" fmla="*/ 2 h 44"/>
                <a:gd name="T22" fmla="*/ 30 w 40"/>
                <a:gd name="T23" fmla="*/ 14 h 44"/>
                <a:gd name="T24" fmla="*/ 22 w 40"/>
                <a:gd name="T25" fmla="*/ 9 h 44"/>
                <a:gd name="T26" fmla="*/ 18 w 40"/>
                <a:gd name="T27" fmla="*/ 20 h 44"/>
                <a:gd name="T28" fmla="*/ 13 w 40"/>
                <a:gd name="T29" fmla="*/ 20 h 44"/>
                <a:gd name="T30" fmla="*/ 8 w 40"/>
                <a:gd name="T31" fmla="*/ 25 h 44"/>
                <a:gd name="T32" fmla="*/ 10 w 40"/>
                <a:gd name="T33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4">
                  <a:moveTo>
                    <a:pt x="10" y="34"/>
                  </a:moveTo>
                  <a:cubicBezTo>
                    <a:pt x="9" y="37"/>
                    <a:pt x="1" y="35"/>
                    <a:pt x="1" y="40"/>
                  </a:cubicBezTo>
                  <a:cubicBezTo>
                    <a:pt x="0" y="44"/>
                    <a:pt x="7" y="43"/>
                    <a:pt x="10" y="43"/>
                  </a:cubicBezTo>
                  <a:cubicBezTo>
                    <a:pt x="13" y="43"/>
                    <a:pt x="16" y="41"/>
                    <a:pt x="19" y="40"/>
                  </a:cubicBezTo>
                  <a:cubicBezTo>
                    <a:pt x="22" y="39"/>
                    <a:pt x="25" y="38"/>
                    <a:pt x="28" y="37"/>
                  </a:cubicBezTo>
                  <a:cubicBezTo>
                    <a:pt x="30" y="36"/>
                    <a:pt x="31" y="35"/>
                    <a:pt x="32" y="32"/>
                  </a:cubicBezTo>
                  <a:cubicBezTo>
                    <a:pt x="32" y="30"/>
                    <a:pt x="33" y="29"/>
                    <a:pt x="34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5" y="16"/>
                    <a:pt x="39" y="14"/>
                    <a:pt x="40" y="9"/>
                  </a:cubicBezTo>
                  <a:cubicBezTo>
                    <a:pt x="40" y="6"/>
                    <a:pt x="39" y="4"/>
                    <a:pt x="37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8" y="6"/>
                    <a:pt x="32" y="10"/>
                    <a:pt x="30" y="14"/>
                  </a:cubicBezTo>
                  <a:cubicBezTo>
                    <a:pt x="27" y="21"/>
                    <a:pt x="24" y="9"/>
                    <a:pt x="22" y="9"/>
                  </a:cubicBezTo>
                  <a:cubicBezTo>
                    <a:pt x="19" y="10"/>
                    <a:pt x="22" y="18"/>
                    <a:pt x="18" y="20"/>
                  </a:cubicBezTo>
                  <a:cubicBezTo>
                    <a:pt x="16" y="21"/>
                    <a:pt x="15" y="20"/>
                    <a:pt x="13" y="20"/>
                  </a:cubicBezTo>
                  <a:cubicBezTo>
                    <a:pt x="10" y="20"/>
                    <a:pt x="8" y="23"/>
                    <a:pt x="8" y="25"/>
                  </a:cubicBezTo>
                  <a:cubicBezTo>
                    <a:pt x="7" y="28"/>
                    <a:pt x="10" y="31"/>
                    <a:pt x="10" y="3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39" name="Freeform 573"/>
            <p:cNvSpPr>
              <a:spLocks/>
            </p:cNvSpPr>
            <p:nvPr/>
          </p:nvSpPr>
          <p:spPr bwMode="auto">
            <a:xfrm>
              <a:off x="6641101" y="-248271"/>
              <a:ext cx="56970" cy="64740"/>
            </a:xfrm>
            <a:custGeom>
              <a:avLst/>
              <a:gdLst>
                <a:gd name="T0" fmla="*/ 10 w 40"/>
                <a:gd name="T1" fmla="*/ 34 h 44"/>
                <a:gd name="T2" fmla="*/ 1 w 40"/>
                <a:gd name="T3" fmla="*/ 40 h 44"/>
                <a:gd name="T4" fmla="*/ 10 w 40"/>
                <a:gd name="T5" fmla="*/ 43 h 44"/>
                <a:gd name="T6" fmla="*/ 19 w 40"/>
                <a:gd name="T7" fmla="*/ 40 h 44"/>
                <a:gd name="T8" fmla="*/ 28 w 40"/>
                <a:gd name="T9" fmla="*/ 37 h 44"/>
                <a:gd name="T10" fmla="*/ 32 w 40"/>
                <a:gd name="T11" fmla="*/ 32 h 44"/>
                <a:gd name="T12" fmla="*/ 34 w 40"/>
                <a:gd name="T13" fmla="*/ 26 h 44"/>
                <a:gd name="T14" fmla="*/ 34 w 40"/>
                <a:gd name="T15" fmla="*/ 20 h 44"/>
                <a:gd name="T16" fmla="*/ 40 w 40"/>
                <a:gd name="T17" fmla="*/ 9 h 44"/>
                <a:gd name="T18" fmla="*/ 37 w 40"/>
                <a:gd name="T19" fmla="*/ 2 h 44"/>
                <a:gd name="T20" fmla="*/ 31 w 40"/>
                <a:gd name="T21" fmla="*/ 2 h 44"/>
                <a:gd name="T22" fmla="*/ 30 w 40"/>
                <a:gd name="T23" fmla="*/ 14 h 44"/>
                <a:gd name="T24" fmla="*/ 22 w 40"/>
                <a:gd name="T25" fmla="*/ 9 h 44"/>
                <a:gd name="T26" fmla="*/ 18 w 40"/>
                <a:gd name="T27" fmla="*/ 20 h 44"/>
                <a:gd name="T28" fmla="*/ 13 w 40"/>
                <a:gd name="T29" fmla="*/ 20 h 44"/>
                <a:gd name="T30" fmla="*/ 8 w 40"/>
                <a:gd name="T31" fmla="*/ 25 h 44"/>
                <a:gd name="T32" fmla="*/ 10 w 40"/>
                <a:gd name="T33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4">
                  <a:moveTo>
                    <a:pt x="10" y="34"/>
                  </a:moveTo>
                  <a:cubicBezTo>
                    <a:pt x="9" y="37"/>
                    <a:pt x="1" y="35"/>
                    <a:pt x="1" y="40"/>
                  </a:cubicBezTo>
                  <a:cubicBezTo>
                    <a:pt x="0" y="44"/>
                    <a:pt x="7" y="43"/>
                    <a:pt x="10" y="43"/>
                  </a:cubicBezTo>
                  <a:cubicBezTo>
                    <a:pt x="13" y="43"/>
                    <a:pt x="16" y="41"/>
                    <a:pt x="19" y="40"/>
                  </a:cubicBezTo>
                  <a:cubicBezTo>
                    <a:pt x="22" y="39"/>
                    <a:pt x="25" y="38"/>
                    <a:pt x="28" y="37"/>
                  </a:cubicBezTo>
                  <a:cubicBezTo>
                    <a:pt x="30" y="36"/>
                    <a:pt x="31" y="35"/>
                    <a:pt x="32" y="32"/>
                  </a:cubicBezTo>
                  <a:cubicBezTo>
                    <a:pt x="32" y="30"/>
                    <a:pt x="33" y="29"/>
                    <a:pt x="34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5" y="16"/>
                    <a:pt x="39" y="14"/>
                    <a:pt x="40" y="9"/>
                  </a:cubicBezTo>
                  <a:cubicBezTo>
                    <a:pt x="40" y="6"/>
                    <a:pt x="39" y="4"/>
                    <a:pt x="37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8" y="6"/>
                    <a:pt x="32" y="10"/>
                    <a:pt x="30" y="14"/>
                  </a:cubicBezTo>
                  <a:cubicBezTo>
                    <a:pt x="27" y="21"/>
                    <a:pt x="24" y="9"/>
                    <a:pt x="22" y="9"/>
                  </a:cubicBezTo>
                  <a:cubicBezTo>
                    <a:pt x="19" y="10"/>
                    <a:pt x="22" y="18"/>
                    <a:pt x="18" y="20"/>
                  </a:cubicBezTo>
                  <a:cubicBezTo>
                    <a:pt x="16" y="21"/>
                    <a:pt x="15" y="20"/>
                    <a:pt x="13" y="20"/>
                  </a:cubicBezTo>
                  <a:cubicBezTo>
                    <a:pt x="10" y="20"/>
                    <a:pt x="8" y="23"/>
                    <a:pt x="8" y="25"/>
                  </a:cubicBezTo>
                  <a:cubicBezTo>
                    <a:pt x="7" y="28"/>
                    <a:pt x="10" y="31"/>
                    <a:pt x="10" y="3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0" name="Freeform 574"/>
            <p:cNvSpPr>
              <a:spLocks/>
            </p:cNvSpPr>
            <p:nvPr/>
          </p:nvSpPr>
          <p:spPr bwMode="auto">
            <a:xfrm>
              <a:off x="6444295" y="-131741"/>
              <a:ext cx="46612" cy="69919"/>
            </a:xfrm>
            <a:custGeom>
              <a:avLst/>
              <a:gdLst>
                <a:gd name="T0" fmla="*/ 22 w 32"/>
                <a:gd name="T1" fmla="*/ 1 h 48"/>
                <a:gd name="T2" fmla="*/ 29 w 32"/>
                <a:gd name="T3" fmla="*/ 3 h 48"/>
                <a:gd name="T4" fmla="*/ 32 w 32"/>
                <a:gd name="T5" fmla="*/ 10 h 48"/>
                <a:gd name="T6" fmla="*/ 31 w 32"/>
                <a:gd name="T7" fmla="*/ 26 h 48"/>
                <a:gd name="T8" fmla="*/ 26 w 32"/>
                <a:gd name="T9" fmla="*/ 40 h 48"/>
                <a:gd name="T10" fmla="*/ 20 w 32"/>
                <a:gd name="T11" fmla="*/ 43 h 48"/>
                <a:gd name="T12" fmla="*/ 6 w 32"/>
                <a:gd name="T13" fmla="*/ 47 h 48"/>
                <a:gd name="T14" fmla="*/ 2 w 32"/>
                <a:gd name="T15" fmla="*/ 33 h 48"/>
                <a:gd name="T16" fmla="*/ 17 w 32"/>
                <a:gd name="T17" fmla="*/ 24 h 48"/>
                <a:gd name="T18" fmla="*/ 18 w 32"/>
                <a:gd name="T19" fmla="*/ 19 h 48"/>
                <a:gd name="T20" fmla="*/ 19 w 32"/>
                <a:gd name="T21" fmla="*/ 15 h 48"/>
                <a:gd name="T22" fmla="*/ 19 w 32"/>
                <a:gd name="T23" fmla="*/ 10 h 48"/>
                <a:gd name="T24" fmla="*/ 22 w 32"/>
                <a:gd name="T25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22" y="1"/>
                  </a:moveTo>
                  <a:cubicBezTo>
                    <a:pt x="24" y="0"/>
                    <a:pt x="28" y="1"/>
                    <a:pt x="29" y="3"/>
                  </a:cubicBezTo>
                  <a:cubicBezTo>
                    <a:pt x="31" y="5"/>
                    <a:pt x="32" y="7"/>
                    <a:pt x="32" y="10"/>
                  </a:cubicBezTo>
                  <a:cubicBezTo>
                    <a:pt x="32" y="15"/>
                    <a:pt x="31" y="20"/>
                    <a:pt x="31" y="26"/>
                  </a:cubicBezTo>
                  <a:cubicBezTo>
                    <a:pt x="31" y="31"/>
                    <a:pt x="31" y="37"/>
                    <a:pt x="26" y="40"/>
                  </a:cubicBezTo>
                  <a:cubicBezTo>
                    <a:pt x="24" y="41"/>
                    <a:pt x="22" y="42"/>
                    <a:pt x="20" y="43"/>
                  </a:cubicBezTo>
                  <a:cubicBezTo>
                    <a:pt x="17" y="45"/>
                    <a:pt x="10" y="48"/>
                    <a:pt x="6" y="47"/>
                  </a:cubicBezTo>
                  <a:cubicBezTo>
                    <a:pt x="2" y="45"/>
                    <a:pt x="0" y="36"/>
                    <a:pt x="2" y="33"/>
                  </a:cubicBezTo>
                  <a:cubicBezTo>
                    <a:pt x="6" y="28"/>
                    <a:pt x="13" y="29"/>
                    <a:pt x="17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18" y="17"/>
                    <a:pt x="19" y="16"/>
                    <a:pt x="19" y="15"/>
                  </a:cubicBezTo>
                  <a:cubicBezTo>
                    <a:pt x="19" y="13"/>
                    <a:pt x="19" y="11"/>
                    <a:pt x="19" y="10"/>
                  </a:cubicBezTo>
                  <a:cubicBezTo>
                    <a:pt x="20" y="7"/>
                    <a:pt x="20" y="3"/>
                    <a:pt x="22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1" name="Freeform 575"/>
            <p:cNvSpPr>
              <a:spLocks/>
            </p:cNvSpPr>
            <p:nvPr/>
          </p:nvSpPr>
          <p:spPr bwMode="auto">
            <a:xfrm>
              <a:off x="6444295" y="-131741"/>
              <a:ext cx="46612" cy="69919"/>
            </a:xfrm>
            <a:custGeom>
              <a:avLst/>
              <a:gdLst>
                <a:gd name="T0" fmla="*/ 22 w 32"/>
                <a:gd name="T1" fmla="*/ 1 h 48"/>
                <a:gd name="T2" fmla="*/ 29 w 32"/>
                <a:gd name="T3" fmla="*/ 3 h 48"/>
                <a:gd name="T4" fmla="*/ 32 w 32"/>
                <a:gd name="T5" fmla="*/ 10 h 48"/>
                <a:gd name="T6" fmla="*/ 31 w 32"/>
                <a:gd name="T7" fmla="*/ 26 h 48"/>
                <a:gd name="T8" fmla="*/ 26 w 32"/>
                <a:gd name="T9" fmla="*/ 40 h 48"/>
                <a:gd name="T10" fmla="*/ 20 w 32"/>
                <a:gd name="T11" fmla="*/ 43 h 48"/>
                <a:gd name="T12" fmla="*/ 6 w 32"/>
                <a:gd name="T13" fmla="*/ 47 h 48"/>
                <a:gd name="T14" fmla="*/ 2 w 32"/>
                <a:gd name="T15" fmla="*/ 33 h 48"/>
                <a:gd name="T16" fmla="*/ 17 w 32"/>
                <a:gd name="T17" fmla="*/ 24 h 48"/>
                <a:gd name="T18" fmla="*/ 18 w 32"/>
                <a:gd name="T19" fmla="*/ 19 h 48"/>
                <a:gd name="T20" fmla="*/ 19 w 32"/>
                <a:gd name="T21" fmla="*/ 15 h 48"/>
                <a:gd name="T22" fmla="*/ 19 w 32"/>
                <a:gd name="T23" fmla="*/ 10 h 48"/>
                <a:gd name="T24" fmla="*/ 22 w 32"/>
                <a:gd name="T25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22" y="1"/>
                  </a:moveTo>
                  <a:cubicBezTo>
                    <a:pt x="24" y="0"/>
                    <a:pt x="28" y="1"/>
                    <a:pt x="29" y="3"/>
                  </a:cubicBezTo>
                  <a:cubicBezTo>
                    <a:pt x="31" y="5"/>
                    <a:pt x="32" y="7"/>
                    <a:pt x="32" y="10"/>
                  </a:cubicBezTo>
                  <a:cubicBezTo>
                    <a:pt x="32" y="15"/>
                    <a:pt x="31" y="20"/>
                    <a:pt x="31" y="26"/>
                  </a:cubicBezTo>
                  <a:cubicBezTo>
                    <a:pt x="31" y="31"/>
                    <a:pt x="31" y="37"/>
                    <a:pt x="26" y="40"/>
                  </a:cubicBezTo>
                  <a:cubicBezTo>
                    <a:pt x="24" y="41"/>
                    <a:pt x="22" y="42"/>
                    <a:pt x="20" y="43"/>
                  </a:cubicBezTo>
                  <a:cubicBezTo>
                    <a:pt x="17" y="45"/>
                    <a:pt x="10" y="48"/>
                    <a:pt x="6" y="47"/>
                  </a:cubicBezTo>
                  <a:cubicBezTo>
                    <a:pt x="2" y="45"/>
                    <a:pt x="0" y="36"/>
                    <a:pt x="2" y="33"/>
                  </a:cubicBezTo>
                  <a:cubicBezTo>
                    <a:pt x="6" y="28"/>
                    <a:pt x="13" y="29"/>
                    <a:pt x="17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18" y="17"/>
                    <a:pt x="19" y="16"/>
                    <a:pt x="19" y="15"/>
                  </a:cubicBezTo>
                  <a:cubicBezTo>
                    <a:pt x="19" y="13"/>
                    <a:pt x="19" y="11"/>
                    <a:pt x="19" y="10"/>
                  </a:cubicBezTo>
                  <a:cubicBezTo>
                    <a:pt x="20" y="7"/>
                    <a:pt x="20" y="3"/>
                    <a:pt x="22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2" name="Freeform 576"/>
            <p:cNvSpPr>
              <a:spLocks/>
            </p:cNvSpPr>
            <p:nvPr/>
          </p:nvSpPr>
          <p:spPr bwMode="auto">
            <a:xfrm>
              <a:off x="6345892" y="-54054"/>
              <a:ext cx="178680" cy="163143"/>
            </a:xfrm>
            <a:custGeom>
              <a:avLst/>
              <a:gdLst>
                <a:gd name="T0" fmla="*/ 71 w 124"/>
                <a:gd name="T1" fmla="*/ 26 h 113"/>
                <a:gd name="T2" fmla="*/ 73 w 124"/>
                <a:gd name="T3" fmla="*/ 15 h 113"/>
                <a:gd name="T4" fmla="*/ 77 w 124"/>
                <a:gd name="T5" fmla="*/ 4 h 113"/>
                <a:gd name="T6" fmla="*/ 86 w 124"/>
                <a:gd name="T7" fmla="*/ 20 h 113"/>
                <a:gd name="T8" fmla="*/ 89 w 124"/>
                <a:gd name="T9" fmla="*/ 25 h 113"/>
                <a:gd name="T10" fmla="*/ 92 w 124"/>
                <a:gd name="T11" fmla="*/ 31 h 113"/>
                <a:gd name="T12" fmla="*/ 87 w 124"/>
                <a:gd name="T13" fmla="*/ 43 h 113"/>
                <a:gd name="T14" fmla="*/ 85 w 124"/>
                <a:gd name="T15" fmla="*/ 50 h 113"/>
                <a:gd name="T16" fmla="*/ 96 w 124"/>
                <a:gd name="T17" fmla="*/ 35 h 113"/>
                <a:gd name="T18" fmla="*/ 104 w 124"/>
                <a:gd name="T19" fmla="*/ 27 h 113"/>
                <a:gd name="T20" fmla="*/ 109 w 124"/>
                <a:gd name="T21" fmla="*/ 16 h 113"/>
                <a:gd name="T22" fmla="*/ 119 w 124"/>
                <a:gd name="T23" fmla="*/ 22 h 113"/>
                <a:gd name="T24" fmla="*/ 119 w 124"/>
                <a:gd name="T25" fmla="*/ 49 h 113"/>
                <a:gd name="T26" fmla="*/ 109 w 124"/>
                <a:gd name="T27" fmla="*/ 55 h 113"/>
                <a:gd name="T28" fmla="*/ 93 w 124"/>
                <a:gd name="T29" fmla="*/ 71 h 113"/>
                <a:gd name="T30" fmla="*/ 85 w 124"/>
                <a:gd name="T31" fmla="*/ 72 h 113"/>
                <a:gd name="T32" fmla="*/ 83 w 124"/>
                <a:gd name="T33" fmla="*/ 76 h 113"/>
                <a:gd name="T34" fmla="*/ 75 w 124"/>
                <a:gd name="T35" fmla="*/ 90 h 113"/>
                <a:gd name="T36" fmla="*/ 64 w 124"/>
                <a:gd name="T37" fmla="*/ 80 h 113"/>
                <a:gd name="T38" fmla="*/ 50 w 124"/>
                <a:gd name="T39" fmla="*/ 96 h 113"/>
                <a:gd name="T40" fmla="*/ 39 w 124"/>
                <a:gd name="T41" fmla="*/ 104 h 113"/>
                <a:gd name="T42" fmla="*/ 33 w 124"/>
                <a:gd name="T43" fmla="*/ 99 h 113"/>
                <a:gd name="T44" fmla="*/ 19 w 124"/>
                <a:gd name="T45" fmla="*/ 106 h 113"/>
                <a:gd name="T46" fmla="*/ 2 w 124"/>
                <a:gd name="T47" fmla="*/ 109 h 113"/>
                <a:gd name="T48" fmla="*/ 7 w 124"/>
                <a:gd name="T49" fmla="*/ 90 h 113"/>
                <a:gd name="T50" fmla="*/ 16 w 124"/>
                <a:gd name="T51" fmla="*/ 84 h 113"/>
                <a:gd name="T52" fmla="*/ 26 w 124"/>
                <a:gd name="T53" fmla="*/ 80 h 113"/>
                <a:gd name="T54" fmla="*/ 38 w 124"/>
                <a:gd name="T55" fmla="*/ 75 h 113"/>
                <a:gd name="T56" fmla="*/ 45 w 124"/>
                <a:gd name="T57" fmla="*/ 71 h 113"/>
                <a:gd name="T58" fmla="*/ 57 w 124"/>
                <a:gd name="T59" fmla="*/ 65 h 113"/>
                <a:gd name="T60" fmla="*/ 63 w 124"/>
                <a:gd name="T61" fmla="*/ 51 h 113"/>
                <a:gd name="T62" fmla="*/ 66 w 124"/>
                <a:gd name="T63" fmla="*/ 44 h 113"/>
                <a:gd name="T64" fmla="*/ 72 w 124"/>
                <a:gd name="T65" fmla="*/ 3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13">
                  <a:moveTo>
                    <a:pt x="72" y="32"/>
                  </a:moveTo>
                  <a:cubicBezTo>
                    <a:pt x="72" y="30"/>
                    <a:pt x="71" y="28"/>
                    <a:pt x="71" y="26"/>
                  </a:cubicBezTo>
                  <a:cubicBezTo>
                    <a:pt x="71" y="24"/>
                    <a:pt x="70" y="22"/>
                    <a:pt x="71" y="20"/>
                  </a:cubicBezTo>
                  <a:cubicBezTo>
                    <a:pt x="71" y="18"/>
                    <a:pt x="73" y="17"/>
                    <a:pt x="73" y="15"/>
                  </a:cubicBezTo>
                  <a:cubicBezTo>
                    <a:pt x="74" y="13"/>
                    <a:pt x="73" y="11"/>
                    <a:pt x="74" y="9"/>
                  </a:cubicBezTo>
                  <a:cubicBezTo>
                    <a:pt x="75" y="7"/>
                    <a:pt x="75" y="5"/>
                    <a:pt x="77" y="4"/>
                  </a:cubicBezTo>
                  <a:cubicBezTo>
                    <a:pt x="81" y="0"/>
                    <a:pt x="87" y="2"/>
                    <a:pt x="87" y="8"/>
                  </a:cubicBezTo>
                  <a:cubicBezTo>
                    <a:pt x="88" y="12"/>
                    <a:pt x="87" y="16"/>
                    <a:pt x="86" y="20"/>
                  </a:cubicBezTo>
                  <a:cubicBezTo>
                    <a:pt x="86" y="21"/>
                    <a:pt x="85" y="24"/>
                    <a:pt x="86" y="24"/>
                  </a:cubicBezTo>
                  <a:cubicBezTo>
                    <a:pt x="87" y="25"/>
                    <a:pt x="88" y="24"/>
                    <a:pt x="89" y="25"/>
                  </a:cubicBezTo>
                  <a:cubicBezTo>
                    <a:pt x="89" y="25"/>
                    <a:pt x="89" y="26"/>
                    <a:pt x="89" y="27"/>
                  </a:cubicBezTo>
                  <a:cubicBezTo>
                    <a:pt x="90" y="28"/>
                    <a:pt x="91" y="30"/>
                    <a:pt x="92" y="31"/>
                  </a:cubicBezTo>
                  <a:cubicBezTo>
                    <a:pt x="92" y="34"/>
                    <a:pt x="91" y="36"/>
                    <a:pt x="90" y="37"/>
                  </a:cubicBezTo>
                  <a:cubicBezTo>
                    <a:pt x="89" y="39"/>
                    <a:pt x="88" y="41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6" y="48"/>
                    <a:pt x="85" y="48"/>
                    <a:pt x="85" y="50"/>
                  </a:cubicBezTo>
                  <a:cubicBezTo>
                    <a:pt x="88" y="50"/>
                    <a:pt x="92" y="45"/>
                    <a:pt x="93" y="43"/>
                  </a:cubicBezTo>
                  <a:cubicBezTo>
                    <a:pt x="95" y="40"/>
                    <a:pt x="96" y="38"/>
                    <a:pt x="96" y="35"/>
                  </a:cubicBezTo>
                  <a:cubicBezTo>
                    <a:pt x="97" y="33"/>
                    <a:pt x="97" y="30"/>
                    <a:pt x="99" y="29"/>
                  </a:cubicBezTo>
                  <a:cubicBezTo>
                    <a:pt x="100" y="27"/>
                    <a:pt x="103" y="29"/>
                    <a:pt x="104" y="27"/>
                  </a:cubicBezTo>
                  <a:cubicBezTo>
                    <a:pt x="106" y="25"/>
                    <a:pt x="104" y="23"/>
                    <a:pt x="104" y="20"/>
                  </a:cubicBezTo>
                  <a:cubicBezTo>
                    <a:pt x="105" y="17"/>
                    <a:pt x="106" y="17"/>
                    <a:pt x="109" y="16"/>
                  </a:cubicBezTo>
                  <a:cubicBezTo>
                    <a:pt x="112" y="16"/>
                    <a:pt x="112" y="16"/>
                    <a:pt x="114" y="18"/>
                  </a:cubicBezTo>
                  <a:cubicBezTo>
                    <a:pt x="116" y="19"/>
                    <a:pt x="118" y="20"/>
                    <a:pt x="119" y="22"/>
                  </a:cubicBezTo>
                  <a:cubicBezTo>
                    <a:pt x="122" y="25"/>
                    <a:pt x="123" y="32"/>
                    <a:pt x="124" y="37"/>
                  </a:cubicBezTo>
                  <a:cubicBezTo>
                    <a:pt x="124" y="42"/>
                    <a:pt x="123" y="46"/>
                    <a:pt x="119" y="49"/>
                  </a:cubicBezTo>
                  <a:cubicBezTo>
                    <a:pt x="118" y="51"/>
                    <a:pt x="116" y="52"/>
                    <a:pt x="115" y="53"/>
                  </a:cubicBezTo>
                  <a:cubicBezTo>
                    <a:pt x="113" y="54"/>
                    <a:pt x="111" y="54"/>
                    <a:pt x="109" y="55"/>
                  </a:cubicBezTo>
                  <a:cubicBezTo>
                    <a:pt x="105" y="57"/>
                    <a:pt x="101" y="61"/>
                    <a:pt x="99" y="65"/>
                  </a:cubicBezTo>
                  <a:cubicBezTo>
                    <a:pt x="98" y="67"/>
                    <a:pt x="97" y="76"/>
                    <a:pt x="93" y="71"/>
                  </a:cubicBezTo>
                  <a:cubicBezTo>
                    <a:pt x="92" y="69"/>
                    <a:pt x="93" y="67"/>
                    <a:pt x="90" y="68"/>
                  </a:cubicBezTo>
                  <a:cubicBezTo>
                    <a:pt x="88" y="68"/>
                    <a:pt x="86" y="71"/>
                    <a:pt x="85" y="72"/>
                  </a:cubicBezTo>
                  <a:cubicBezTo>
                    <a:pt x="84" y="73"/>
                    <a:pt x="84" y="73"/>
                    <a:pt x="83" y="74"/>
                  </a:cubicBezTo>
                  <a:cubicBezTo>
                    <a:pt x="83" y="74"/>
                    <a:pt x="83" y="76"/>
                    <a:pt x="83" y="76"/>
                  </a:cubicBezTo>
                  <a:cubicBezTo>
                    <a:pt x="82" y="78"/>
                    <a:pt x="79" y="78"/>
                    <a:pt x="79" y="80"/>
                  </a:cubicBezTo>
                  <a:cubicBezTo>
                    <a:pt x="77" y="82"/>
                    <a:pt x="80" y="89"/>
                    <a:pt x="75" y="90"/>
                  </a:cubicBezTo>
                  <a:cubicBezTo>
                    <a:pt x="69" y="91"/>
                    <a:pt x="70" y="77"/>
                    <a:pt x="69" y="73"/>
                  </a:cubicBezTo>
                  <a:cubicBezTo>
                    <a:pt x="66" y="73"/>
                    <a:pt x="65" y="78"/>
                    <a:pt x="64" y="80"/>
                  </a:cubicBezTo>
                  <a:cubicBezTo>
                    <a:pt x="63" y="82"/>
                    <a:pt x="61" y="83"/>
                    <a:pt x="59" y="85"/>
                  </a:cubicBezTo>
                  <a:cubicBezTo>
                    <a:pt x="56" y="88"/>
                    <a:pt x="53" y="92"/>
                    <a:pt x="50" y="96"/>
                  </a:cubicBezTo>
                  <a:cubicBezTo>
                    <a:pt x="48" y="98"/>
                    <a:pt x="45" y="98"/>
                    <a:pt x="43" y="100"/>
                  </a:cubicBezTo>
                  <a:cubicBezTo>
                    <a:pt x="41" y="102"/>
                    <a:pt x="41" y="103"/>
                    <a:pt x="39" y="104"/>
                  </a:cubicBezTo>
                  <a:cubicBezTo>
                    <a:pt x="38" y="105"/>
                    <a:pt x="35" y="106"/>
                    <a:pt x="33" y="105"/>
                  </a:cubicBezTo>
                  <a:cubicBezTo>
                    <a:pt x="32" y="103"/>
                    <a:pt x="34" y="100"/>
                    <a:pt x="33" y="99"/>
                  </a:cubicBezTo>
                  <a:cubicBezTo>
                    <a:pt x="30" y="95"/>
                    <a:pt x="25" y="99"/>
                    <a:pt x="23" y="101"/>
                  </a:cubicBezTo>
                  <a:cubicBezTo>
                    <a:pt x="21" y="102"/>
                    <a:pt x="20" y="104"/>
                    <a:pt x="19" y="106"/>
                  </a:cubicBezTo>
                  <a:cubicBezTo>
                    <a:pt x="17" y="107"/>
                    <a:pt x="16" y="108"/>
                    <a:pt x="14" y="109"/>
                  </a:cubicBezTo>
                  <a:cubicBezTo>
                    <a:pt x="10" y="110"/>
                    <a:pt x="4" y="113"/>
                    <a:pt x="2" y="109"/>
                  </a:cubicBezTo>
                  <a:cubicBezTo>
                    <a:pt x="0" y="106"/>
                    <a:pt x="1" y="98"/>
                    <a:pt x="2" y="95"/>
                  </a:cubicBezTo>
                  <a:cubicBezTo>
                    <a:pt x="3" y="92"/>
                    <a:pt x="5" y="92"/>
                    <a:pt x="7" y="90"/>
                  </a:cubicBezTo>
                  <a:cubicBezTo>
                    <a:pt x="9" y="88"/>
                    <a:pt x="10" y="85"/>
                    <a:pt x="12" y="84"/>
                  </a:cubicBezTo>
                  <a:cubicBezTo>
                    <a:pt x="14" y="84"/>
                    <a:pt x="15" y="84"/>
                    <a:pt x="16" y="84"/>
                  </a:cubicBezTo>
                  <a:cubicBezTo>
                    <a:pt x="17" y="83"/>
                    <a:pt x="18" y="83"/>
                    <a:pt x="19" y="82"/>
                  </a:cubicBezTo>
                  <a:cubicBezTo>
                    <a:pt x="21" y="81"/>
                    <a:pt x="23" y="80"/>
                    <a:pt x="26" y="80"/>
                  </a:cubicBezTo>
                  <a:cubicBezTo>
                    <a:pt x="28" y="80"/>
                    <a:pt x="30" y="80"/>
                    <a:pt x="32" y="79"/>
                  </a:cubicBezTo>
                  <a:cubicBezTo>
                    <a:pt x="34" y="78"/>
                    <a:pt x="36" y="76"/>
                    <a:pt x="38" y="75"/>
                  </a:cubicBezTo>
                  <a:cubicBezTo>
                    <a:pt x="39" y="74"/>
                    <a:pt x="41" y="74"/>
                    <a:pt x="42" y="74"/>
                  </a:cubicBezTo>
                  <a:cubicBezTo>
                    <a:pt x="43" y="73"/>
                    <a:pt x="44" y="72"/>
                    <a:pt x="45" y="71"/>
                  </a:cubicBezTo>
                  <a:cubicBezTo>
                    <a:pt x="47" y="71"/>
                    <a:pt x="49" y="71"/>
                    <a:pt x="51" y="70"/>
                  </a:cubicBezTo>
                  <a:cubicBezTo>
                    <a:pt x="54" y="70"/>
                    <a:pt x="54" y="66"/>
                    <a:pt x="57" y="65"/>
                  </a:cubicBezTo>
                  <a:cubicBezTo>
                    <a:pt x="56" y="61"/>
                    <a:pt x="53" y="61"/>
                    <a:pt x="57" y="57"/>
                  </a:cubicBezTo>
                  <a:cubicBezTo>
                    <a:pt x="60" y="55"/>
                    <a:pt x="62" y="54"/>
                    <a:pt x="63" y="51"/>
                  </a:cubicBezTo>
                  <a:cubicBezTo>
                    <a:pt x="64" y="48"/>
                    <a:pt x="63" y="49"/>
                    <a:pt x="65" y="48"/>
                  </a:cubicBezTo>
                  <a:cubicBezTo>
                    <a:pt x="67" y="47"/>
                    <a:pt x="66" y="46"/>
                    <a:pt x="66" y="44"/>
                  </a:cubicBezTo>
                  <a:cubicBezTo>
                    <a:pt x="65" y="42"/>
                    <a:pt x="64" y="39"/>
                    <a:pt x="66" y="37"/>
                  </a:cubicBezTo>
                  <a:cubicBezTo>
                    <a:pt x="68" y="35"/>
                    <a:pt x="71" y="36"/>
                    <a:pt x="72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3" name="Freeform 577"/>
            <p:cNvSpPr>
              <a:spLocks/>
            </p:cNvSpPr>
            <p:nvPr/>
          </p:nvSpPr>
          <p:spPr bwMode="auto">
            <a:xfrm>
              <a:off x="6345892" y="-54054"/>
              <a:ext cx="178680" cy="163143"/>
            </a:xfrm>
            <a:custGeom>
              <a:avLst/>
              <a:gdLst>
                <a:gd name="T0" fmla="*/ 71 w 124"/>
                <a:gd name="T1" fmla="*/ 26 h 113"/>
                <a:gd name="T2" fmla="*/ 73 w 124"/>
                <a:gd name="T3" fmla="*/ 15 h 113"/>
                <a:gd name="T4" fmla="*/ 77 w 124"/>
                <a:gd name="T5" fmla="*/ 4 h 113"/>
                <a:gd name="T6" fmla="*/ 86 w 124"/>
                <a:gd name="T7" fmla="*/ 20 h 113"/>
                <a:gd name="T8" fmla="*/ 89 w 124"/>
                <a:gd name="T9" fmla="*/ 25 h 113"/>
                <a:gd name="T10" fmla="*/ 92 w 124"/>
                <a:gd name="T11" fmla="*/ 31 h 113"/>
                <a:gd name="T12" fmla="*/ 87 w 124"/>
                <a:gd name="T13" fmla="*/ 43 h 113"/>
                <a:gd name="T14" fmla="*/ 85 w 124"/>
                <a:gd name="T15" fmla="*/ 50 h 113"/>
                <a:gd name="T16" fmla="*/ 96 w 124"/>
                <a:gd name="T17" fmla="*/ 35 h 113"/>
                <a:gd name="T18" fmla="*/ 104 w 124"/>
                <a:gd name="T19" fmla="*/ 27 h 113"/>
                <a:gd name="T20" fmla="*/ 109 w 124"/>
                <a:gd name="T21" fmla="*/ 16 h 113"/>
                <a:gd name="T22" fmla="*/ 119 w 124"/>
                <a:gd name="T23" fmla="*/ 22 h 113"/>
                <a:gd name="T24" fmla="*/ 119 w 124"/>
                <a:gd name="T25" fmla="*/ 49 h 113"/>
                <a:gd name="T26" fmla="*/ 109 w 124"/>
                <a:gd name="T27" fmla="*/ 55 h 113"/>
                <a:gd name="T28" fmla="*/ 93 w 124"/>
                <a:gd name="T29" fmla="*/ 71 h 113"/>
                <a:gd name="T30" fmla="*/ 85 w 124"/>
                <a:gd name="T31" fmla="*/ 72 h 113"/>
                <a:gd name="T32" fmla="*/ 83 w 124"/>
                <a:gd name="T33" fmla="*/ 76 h 113"/>
                <a:gd name="T34" fmla="*/ 75 w 124"/>
                <a:gd name="T35" fmla="*/ 90 h 113"/>
                <a:gd name="T36" fmla="*/ 64 w 124"/>
                <a:gd name="T37" fmla="*/ 80 h 113"/>
                <a:gd name="T38" fmla="*/ 50 w 124"/>
                <a:gd name="T39" fmla="*/ 96 h 113"/>
                <a:gd name="T40" fmla="*/ 39 w 124"/>
                <a:gd name="T41" fmla="*/ 104 h 113"/>
                <a:gd name="T42" fmla="*/ 33 w 124"/>
                <a:gd name="T43" fmla="*/ 99 h 113"/>
                <a:gd name="T44" fmla="*/ 19 w 124"/>
                <a:gd name="T45" fmla="*/ 106 h 113"/>
                <a:gd name="T46" fmla="*/ 2 w 124"/>
                <a:gd name="T47" fmla="*/ 109 h 113"/>
                <a:gd name="T48" fmla="*/ 7 w 124"/>
                <a:gd name="T49" fmla="*/ 90 h 113"/>
                <a:gd name="T50" fmla="*/ 16 w 124"/>
                <a:gd name="T51" fmla="*/ 84 h 113"/>
                <a:gd name="T52" fmla="*/ 26 w 124"/>
                <a:gd name="T53" fmla="*/ 80 h 113"/>
                <a:gd name="T54" fmla="*/ 38 w 124"/>
                <a:gd name="T55" fmla="*/ 75 h 113"/>
                <a:gd name="T56" fmla="*/ 45 w 124"/>
                <a:gd name="T57" fmla="*/ 71 h 113"/>
                <a:gd name="T58" fmla="*/ 57 w 124"/>
                <a:gd name="T59" fmla="*/ 65 h 113"/>
                <a:gd name="T60" fmla="*/ 63 w 124"/>
                <a:gd name="T61" fmla="*/ 51 h 113"/>
                <a:gd name="T62" fmla="*/ 66 w 124"/>
                <a:gd name="T63" fmla="*/ 44 h 113"/>
                <a:gd name="T64" fmla="*/ 72 w 124"/>
                <a:gd name="T65" fmla="*/ 3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13">
                  <a:moveTo>
                    <a:pt x="72" y="32"/>
                  </a:moveTo>
                  <a:cubicBezTo>
                    <a:pt x="72" y="30"/>
                    <a:pt x="71" y="28"/>
                    <a:pt x="71" y="26"/>
                  </a:cubicBezTo>
                  <a:cubicBezTo>
                    <a:pt x="71" y="24"/>
                    <a:pt x="70" y="22"/>
                    <a:pt x="71" y="20"/>
                  </a:cubicBezTo>
                  <a:cubicBezTo>
                    <a:pt x="71" y="18"/>
                    <a:pt x="73" y="17"/>
                    <a:pt x="73" y="15"/>
                  </a:cubicBezTo>
                  <a:cubicBezTo>
                    <a:pt x="74" y="13"/>
                    <a:pt x="73" y="11"/>
                    <a:pt x="74" y="9"/>
                  </a:cubicBezTo>
                  <a:cubicBezTo>
                    <a:pt x="75" y="7"/>
                    <a:pt x="75" y="5"/>
                    <a:pt x="77" y="4"/>
                  </a:cubicBezTo>
                  <a:cubicBezTo>
                    <a:pt x="81" y="0"/>
                    <a:pt x="87" y="2"/>
                    <a:pt x="87" y="8"/>
                  </a:cubicBezTo>
                  <a:cubicBezTo>
                    <a:pt x="88" y="12"/>
                    <a:pt x="87" y="16"/>
                    <a:pt x="86" y="20"/>
                  </a:cubicBezTo>
                  <a:cubicBezTo>
                    <a:pt x="86" y="21"/>
                    <a:pt x="85" y="24"/>
                    <a:pt x="86" y="24"/>
                  </a:cubicBezTo>
                  <a:cubicBezTo>
                    <a:pt x="87" y="25"/>
                    <a:pt x="88" y="24"/>
                    <a:pt x="89" y="25"/>
                  </a:cubicBezTo>
                  <a:cubicBezTo>
                    <a:pt x="89" y="25"/>
                    <a:pt x="89" y="26"/>
                    <a:pt x="89" y="27"/>
                  </a:cubicBezTo>
                  <a:cubicBezTo>
                    <a:pt x="90" y="28"/>
                    <a:pt x="91" y="30"/>
                    <a:pt x="92" y="31"/>
                  </a:cubicBezTo>
                  <a:cubicBezTo>
                    <a:pt x="92" y="34"/>
                    <a:pt x="91" y="36"/>
                    <a:pt x="90" y="37"/>
                  </a:cubicBezTo>
                  <a:cubicBezTo>
                    <a:pt x="89" y="39"/>
                    <a:pt x="88" y="41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6" y="48"/>
                    <a:pt x="85" y="48"/>
                    <a:pt x="85" y="50"/>
                  </a:cubicBezTo>
                  <a:cubicBezTo>
                    <a:pt x="88" y="50"/>
                    <a:pt x="92" y="45"/>
                    <a:pt x="93" y="43"/>
                  </a:cubicBezTo>
                  <a:cubicBezTo>
                    <a:pt x="95" y="40"/>
                    <a:pt x="96" y="38"/>
                    <a:pt x="96" y="35"/>
                  </a:cubicBezTo>
                  <a:cubicBezTo>
                    <a:pt x="97" y="33"/>
                    <a:pt x="97" y="30"/>
                    <a:pt x="99" y="29"/>
                  </a:cubicBezTo>
                  <a:cubicBezTo>
                    <a:pt x="100" y="27"/>
                    <a:pt x="103" y="29"/>
                    <a:pt x="104" y="27"/>
                  </a:cubicBezTo>
                  <a:cubicBezTo>
                    <a:pt x="106" y="25"/>
                    <a:pt x="104" y="23"/>
                    <a:pt x="104" y="20"/>
                  </a:cubicBezTo>
                  <a:cubicBezTo>
                    <a:pt x="105" y="17"/>
                    <a:pt x="106" y="17"/>
                    <a:pt x="109" y="16"/>
                  </a:cubicBezTo>
                  <a:cubicBezTo>
                    <a:pt x="112" y="16"/>
                    <a:pt x="112" y="16"/>
                    <a:pt x="114" y="18"/>
                  </a:cubicBezTo>
                  <a:cubicBezTo>
                    <a:pt x="116" y="19"/>
                    <a:pt x="118" y="20"/>
                    <a:pt x="119" y="22"/>
                  </a:cubicBezTo>
                  <a:cubicBezTo>
                    <a:pt x="122" y="25"/>
                    <a:pt x="123" y="32"/>
                    <a:pt x="124" y="37"/>
                  </a:cubicBezTo>
                  <a:cubicBezTo>
                    <a:pt x="124" y="42"/>
                    <a:pt x="123" y="46"/>
                    <a:pt x="119" y="49"/>
                  </a:cubicBezTo>
                  <a:cubicBezTo>
                    <a:pt x="118" y="51"/>
                    <a:pt x="116" y="52"/>
                    <a:pt x="115" y="53"/>
                  </a:cubicBezTo>
                  <a:cubicBezTo>
                    <a:pt x="113" y="54"/>
                    <a:pt x="111" y="54"/>
                    <a:pt x="109" y="55"/>
                  </a:cubicBezTo>
                  <a:cubicBezTo>
                    <a:pt x="105" y="57"/>
                    <a:pt x="101" y="61"/>
                    <a:pt x="99" y="65"/>
                  </a:cubicBezTo>
                  <a:cubicBezTo>
                    <a:pt x="98" y="67"/>
                    <a:pt x="97" y="76"/>
                    <a:pt x="93" y="71"/>
                  </a:cubicBezTo>
                  <a:cubicBezTo>
                    <a:pt x="92" y="69"/>
                    <a:pt x="93" y="67"/>
                    <a:pt x="90" y="68"/>
                  </a:cubicBezTo>
                  <a:cubicBezTo>
                    <a:pt x="88" y="68"/>
                    <a:pt x="86" y="71"/>
                    <a:pt x="85" y="72"/>
                  </a:cubicBezTo>
                  <a:cubicBezTo>
                    <a:pt x="84" y="73"/>
                    <a:pt x="84" y="73"/>
                    <a:pt x="83" y="74"/>
                  </a:cubicBezTo>
                  <a:cubicBezTo>
                    <a:pt x="83" y="74"/>
                    <a:pt x="83" y="76"/>
                    <a:pt x="83" y="76"/>
                  </a:cubicBezTo>
                  <a:cubicBezTo>
                    <a:pt x="82" y="78"/>
                    <a:pt x="79" y="78"/>
                    <a:pt x="79" y="80"/>
                  </a:cubicBezTo>
                  <a:cubicBezTo>
                    <a:pt x="77" y="82"/>
                    <a:pt x="80" y="89"/>
                    <a:pt x="75" y="90"/>
                  </a:cubicBezTo>
                  <a:cubicBezTo>
                    <a:pt x="69" y="91"/>
                    <a:pt x="70" y="77"/>
                    <a:pt x="69" y="73"/>
                  </a:cubicBezTo>
                  <a:cubicBezTo>
                    <a:pt x="66" y="73"/>
                    <a:pt x="65" y="78"/>
                    <a:pt x="64" y="80"/>
                  </a:cubicBezTo>
                  <a:cubicBezTo>
                    <a:pt x="63" y="82"/>
                    <a:pt x="61" y="83"/>
                    <a:pt x="59" y="85"/>
                  </a:cubicBezTo>
                  <a:cubicBezTo>
                    <a:pt x="56" y="88"/>
                    <a:pt x="53" y="92"/>
                    <a:pt x="50" y="96"/>
                  </a:cubicBezTo>
                  <a:cubicBezTo>
                    <a:pt x="48" y="98"/>
                    <a:pt x="45" y="98"/>
                    <a:pt x="43" y="100"/>
                  </a:cubicBezTo>
                  <a:cubicBezTo>
                    <a:pt x="41" y="102"/>
                    <a:pt x="41" y="103"/>
                    <a:pt x="39" y="104"/>
                  </a:cubicBezTo>
                  <a:cubicBezTo>
                    <a:pt x="38" y="105"/>
                    <a:pt x="35" y="106"/>
                    <a:pt x="33" y="105"/>
                  </a:cubicBezTo>
                  <a:cubicBezTo>
                    <a:pt x="32" y="103"/>
                    <a:pt x="34" y="100"/>
                    <a:pt x="33" y="99"/>
                  </a:cubicBezTo>
                  <a:cubicBezTo>
                    <a:pt x="30" y="95"/>
                    <a:pt x="25" y="99"/>
                    <a:pt x="23" y="101"/>
                  </a:cubicBezTo>
                  <a:cubicBezTo>
                    <a:pt x="21" y="102"/>
                    <a:pt x="20" y="104"/>
                    <a:pt x="19" y="106"/>
                  </a:cubicBezTo>
                  <a:cubicBezTo>
                    <a:pt x="17" y="107"/>
                    <a:pt x="16" y="108"/>
                    <a:pt x="14" y="109"/>
                  </a:cubicBezTo>
                  <a:cubicBezTo>
                    <a:pt x="10" y="110"/>
                    <a:pt x="4" y="113"/>
                    <a:pt x="2" y="109"/>
                  </a:cubicBezTo>
                  <a:cubicBezTo>
                    <a:pt x="0" y="106"/>
                    <a:pt x="1" y="98"/>
                    <a:pt x="2" y="95"/>
                  </a:cubicBezTo>
                  <a:cubicBezTo>
                    <a:pt x="3" y="92"/>
                    <a:pt x="5" y="92"/>
                    <a:pt x="7" y="90"/>
                  </a:cubicBezTo>
                  <a:cubicBezTo>
                    <a:pt x="9" y="88"/>
                    <a:pt x="10" y="85"/>
                    <a:pt x="12" y="84"/>
                  </a:cubicBezTo>
                  <a:cubicBezTo>
                    <a:pt x="14" y="84"/>
                    <a:pt x="15" y="84"/>
                    <a:pt x="16" y="84"/>
                  </a:cubicBezTo>
                  <a:cubicBezTo>
                    <a:pt x="17" y="83"/>
                    <a:pt x="18" y="83"/>
                    <a:pt x="19" y="82"/>
                  </a:cubicBezTo>
                  <a:cubicBezTo>
                    <a:pt x="21" y="81"/>
                    <a:pt x="23" y="80"/>
                    <a:pt x="26" y="80"/>
                  </a:cubicBezTo>
                  <a:cubicBezTo>
                    <a:pt x="28" y="80"/>
                    <a:pt x="30" y="80"/>
                    <a:pt x="32" y="79"/>
                  </a:cubicBezTo>
                  <a:cubicBezTo>
                    <a:pt x="34" y="78"/>
                    <a:pt x="36" y="76"/>
                    <a:pt x="38" y="75"/>
                  </a:cubicBezTo>
                  <a:cubicBezTo>
                    <a:pt x="39" y="74"/>
                    <a:pt x="41" y="74"/>
                    <a:pt x="42" y="74"/>
                  </a:cubicBezTo>
                  <a:cubicBezTo>
                    <a:pt x="43" y="73"/>
                    <a:pt x="44" y="72"/>
                    <a:pt x="45" y="71"/>
                  </a:cubicBezTo>
                  <a:cubicBezTo>
                    <a:pt x="47" y="71"/>
                    <a:pt x="49" y="71"/>
                    <a:pt x="51" y="70"/>
                  </a:cubicBezTo>
                  <a:cubicBezTo>
                    <a:pt x="54" y="70"/>
                    <a:pt x="54" y="66"/>
                    <a:pt x="57" y="65"/>
                  </a:cubicBezTo>
                  <a:cubicBezTo>
                    <a:pt x="56" y="61"/>
                    <a:pt x="53" y="61"/>
                    <a:pt x="57" y="57"/>
                  </a:cubicBezTo>
                  <a:cubicBezTo>
                    <a:pt x="60" y="55"/>
                    <a:pt x="62" y="54"/>
                    <a:pt x="63" y="51"/>
                  </a:cubicBezTo>
                  <a:cubicBezTo>
                    <a:pt x="64" y="48"/>
                    <a:pt x="63" y="49"/>
                    <a:pt x="65" y="48"/>
                  </a:cubicBezTo>
                  <a:cubicBezTo>
                    <a:pt x="67" y="47"/>
                    <a:pt x="66" y="46"/>
                    <a:pt x="66" y="44"/>
                  </a:cubicBezTo>
                  <a:cubicBezTo>
                    <a:pt x="65" y="42"/>
                    <a:pt x="64" y="39"/>
                    <a:pt x="66" y="37"/>
                  </a:cubicBezTo>
                  <a:cubicBezTo>
                    <a:pt x="68" y="35"/>
                    <a:pt x="71" y="36"/>
                    <a:pt x="72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4" name="Freeform 578"/>
            <p:cNvSpPr>
              <a:spLocks/>
            </p:cNvSpPr>
            <p:nvPr/>
          </p:nvSpPr>
          <p:spPr bwMode="auto">
            <a:xfrm>
              <a:off x="6358839" y="-51465"/>
              <a:ext cx="72507" cy="75098"/>
            </a:xfrm>
            <a:custGeom>
              <a:avLst/>
              <a:gdLst>
                <a:gd name="T0" fmla="*/ 36 w 50"/>
                <a:gd name="T1" fmla="*/ 5 h 51"/>
                <a:gd name="T2" fmla="*/ 37 w 50"/>
                <a:gd name="T3" fmla="*/ 1 h 51"/>
                <a:gd name="T4" fmla="*/ 42 w 50"/>
                <a:gd name="T5" fmla="*/ 2 h 51"/>
                <a:gd name="T6" fmla="*/ 46 w 50"/>
                <a:gd name="T7" fmla="*/ 11 h 51"/>
                <a:gd name="T8" fmla="*/ 49 w 50"/>
                <a:gd name="T9" fmla="*/ 18 h 51"/>
                <a:gd name="T10" fmla="*/ 48 w 50"/>
                <a:gd name="T11" fmla="*/ 24 h 51"/>
                <a:gd name="T12" fmla="*/ 50 w 50"/>
                <a:gd name="T13" fmla="*/ 31 h 51"/>
                <a:gd name="T14" fmla="*/ 48 w 50"/>
                <a:gd name="T15" fmla="*/ 42 h 51"/>
                <a:gd name="T16" fmla="*/ 42 w 50"/>
                <a:gd name="T17" fmla="*/ 45 h 51"/>
                <a:gd name="T18" fmla="*/ 37 w 50"/>
                <a:gd name="T19" fmla="*/ 47 h 51"/>
                <a:gd name="T20" fmla="*/ 31 w 50"/>
                <a:gd name="T21" fmla="*/ 51 h 51"/>
                <a:gd name="T22" fmla="*/ 26 w 50"/>
                <a:gd name="T23" fmla="*/ 45 h 51"/>
                <a:gd name="T24" fmla="*/ 33 w 50"/>
                <a:gd name="T25" fmla="*/ 36 h 51"/>
                <a:gd name="T26" fmla="*/ 25 w 50"/>
                <a:gd name="T27" fmla="*/ 39 h 51"/>
                <a:gd name="T28" fmla="*/ 18 w 50"/>
                <a:gd name="T29" fmla="*/ 41 h 51"/>
                <a:gd name="T30" fmla="*/ 6 w 50"/>
                <a:gd name="T31" fmla="*/ 48 h 51"/>
                <a:gd name="T32" fmla="*/ 4 w 50"/>
                <a:gd name="T33" fmla="*/ 35 h 51"/>
                <a:gd name="T34" fmla="*/ 6 w 50"/>
                <a:gd name="T35" fmla="*/ 30 h 51"/>
                <a:gd name="T36" fmla="*/ 9 w 50"/>
                <a:gd name="T37" fmla="*/ 25 h 51"/>
                <a:gd name="T38" fmla="*/ 12 w 50"/>
                <a:gd name="T39" fmla="*/ 28 h 51"/>
                <a:gd name="T40" fmla="*/ 13 w 50"/>
                <a:gd name="T41" fmla="*/ 22 h 51"/>
                <a:gd name="T42" fmla="*/ 22 w 50"/>
                <a:gd name="T43" fmla="*/ 19 h 51"/>
                <a:gd name="T44" fmla="*/ 22 w 50"/>
                <a:gd name="T45" fmla="*/ 16 h 51"/>
                <a:gd name="T46" fmla="*/ 23 w 50"/>
                <a:gd name="T47" fmla="*/ 15 h 51"/>
                <a:gd name="T48" fmla="*/ 28 w 50"/>
                <a:gd name="T49" fmla="*/ 12 h 51"/>
                <a:gd name="T50" fmla="*/ 35 w 50"/>
                <a:gd name="T51" fmla="*/ 15 h 51"/>
                <a:gd name="T52" fmla="*/ 36 w 50"/>
                <a:gd name="T5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36" y="5"/>
                  </a:moveTo>
                  <a:cubicBezTo>
                    <a:pt x="36" y="4"/>
                    <a:pt x="36" y="2"/>
                    <a:pt x="37" y="1"/>
                  </a:cubicBezTo>
                  <a:cubicBezTo>
                    <a:pt x="38" y="0"/>
                    <a:pt x="41" y="2"/>
                    <a:pt x="42" y="2"/>
                  </a:cubicBezTo>
                  <a:cubicBezTo>
                    <a:pt x="45" y="4"/>
                    <a:pt x="45" y="8"/>
                    <a:pt x="46" y="11"/>
                  </a:cubicBezTo>
                  <a:cubicBezTo>
                    <a:pt x="47" y="14"/>
                    <a:pt x="49" y="16"/>
                    <a:pt x="49" y="18"/>
                  </a:cubicBezTo>
                  <a:cubicBezTo>
                    <a:pt x="49" y="20"/>
                    <a:pt x="49" y="22"/>
                    <a:pt x="48" y="24"/>
                  </a:cubicBezTo>
                  <a:cubicBezTo>
                    <a:pt x="48" y="26"/>
                    <a:pt x="49" y="28"/>
                    <a:pt x="50" y="31"/>
                  </a:cubicBezTo>
                  <a:cubicBezTo>
                    <a:pt x="50" y="34"/>
                    <a:pt x="50" y="39"/>
                    <a:pt x="48" y="42"/>
                  </a:cubicBezTo>
                  <a:cubicBezTo>
                    <a:pt x="47" y="44"/>
                    <a:pt x="44" y="45"/>
                    <a:pt x="42" y="45"/>
                  </a:cubicBezTo>
                  <a:cubicBezTo>
                    <a:pt x="39" y="44"/>
                    <a:pt x="39" y="45"/>
                    <a:pt x="37" y="47"/>
                  </a:cubicBezTo>
                  <a:cubicBezTo>
                    <a:pt x="35" y="49"/>
                    <a:pt x="34" y="51"/>
                    <a:pt x="31" y="51"/>
                  </a:cubicBezTo>
                  <a:cubicBezTo>
                    <a:pt x="28" y="50"/>
                    <a:pt x="26" y="48"/>
                    <a:pt x="26" y="45"/>
                  </a:cubicBezTo>
                  <a:cubicBezTo>
                    <a:pt x="26" y="42"/>
                    <a:pt x="31" y="38"/>
                    <a:pt x="33" y="36"/>
                  </a:cubicBezTo>
                  <a:cubicBezTo>
                    <a:pt x="30" y="34"/>
                    <a:pt x="28" y="38"/>
                    <a:pt x="25" y="39"/>
                  </a:cubicBezTo>
                  <a:cubicBezTo>
                    <a:pt x="23" y="40"/>
                    <a:pt x="20" y="40"/>
                    <a:pt x="18" y="41"/>
                  </a:cubicBezTo>
                  <a:cubicBezTo>
                    <a:pt x="14" y="43"/>
                    <a:pt x="11" y="48"/>
                    <a:pt x="6" y="48"/>
                  </a:cubicBezTo>
                  <a:cubicBezTo>
                    <a:pt x="0" y="48"/>
                    <a:pt x="2" y="38"/>
                    <a:pt x="4" y="35"/>
                  </a:cubicBezTo>
                  <a:cubicBezTo>
                    <a:pt x="5" y="33"/>
                    <a:pt x="6" y="33"/>
                    <a:pt x="6" y="30"/>
                  </a:cubicBezTo>
                  <a:cubicBezTo>
                    <a:pt x="7" y="29"/>
                    <a:pt x="6" y="25"/>
                    <a:pt x="9" y="25"/>
                  </a:cubicBezTo>
                  <a:cubicBezTo>
                    <a:pt x="10" y="26"/>
                    <a:pt x="11" y="29"/>
                    <a:pt x="12" y="28"/>
                  </a:cubicBezTo>
                  <a:cubicBezTo>
                    <a:pt x="14" y="28"/>
                    <a:pt x="13" y="23"/>
                    <a:pt x="13" y="22"/>
                  </a:cubicBezTo>
                  <a:cubicBezTo>
                    <a:pt x="16" y="17"/>
                    <a:pt x="21" y="24"/>
                    <a:pt x="22" y="19"/>
                  </a:cubicBezTo>
                  <a:cubicBezTo>
                    <a:pt x="22" y="18"/>
                    <a:pt x="21" y="17"/>
                    <a:pt x="22" y="16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5" y="13"/>
                    <a:pt x="25" y="11"/>
                    <a:pt x="28" y="12"/>
                  </a:cubicBezTo>
                  <a:cubicBezTo>
                    <a:pt x="30" y="13"/>
                    <a:pt x="32" y="16"/>
                    <a:pt x="35" y="15"/>
                  </a:cubicBezTo>
                  <a:cubicBezTo>
                    <a:pt x="38" y="14"/>
                    <a:pt x="36" y="7"/>
                    <a:pt x="36" y="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5" name="Freeform 579"/>
            <p:cNvSpPr>
              <a:spLocks/>
            </p:cNvSpPr>
            <p:nvPr/>
          </p:nvSpPr>
          <p:spPr bwMode="auto">
            <a:xfrm>
              <a:off x="6358839" y="-51465"/>
              <a:ext cx="72507" cy="75098"/>
            </a:xfrm>
            <a:custGeom>
              <a:avLst/>
              <a:gdLst>
                <a:gd name="T0" fmla="*/ 36 w 50"/>
                <a:gd name="T1" fmla="*/ 5 h 51"/>
                <a:gd name="T2" fmla="*/ 37 w 50"/>
                <a:gd name="T3" fmla="*/ 1 h 51"/>
                <a:gd name="T4" fmla="*/ 42 w 50"/>
                <a:gd name="T5" fmla="*/ 2 h 51"/>
                <a:gd name="T6" fmla="*/ 46 w 50"/>
                <a:gd name="T7" fmla="*/ 11 h 51"/>
                <a:gd name="T8" fmla="*/ 49 w 50"/>
                <a:gd name="T9" fmla="*/ 18 h 51"/>
                <a:gd name="T10" fmla="*/ 48 w 50"/>
                <a:gd name="T11" fmla="*/ 24 h 51"/>
                <a:gd name="T12" fmla="*/ 50 w 50"/>
                <a:gd name="T13" fmla="*/ 31 h 51"/>
                <a:gd name="T14" fmla="*/ 48 w 50"/>
                <a:gd name="T15" fmla="*/ 42 h 51"/>
                <a:gd name="T16" fmla="*/ 42 w 50"/>
                <a:gd name="T17" fmla="*/ 45 h 51"/>
                <a:gd name="T18" fmla="*/ 37 w 50"/>
                <a:gd name="T19" fmla="*/ 47 h 51"/>
                <a:gd name="T20" fmla="*/ 31 w 50"/>
                <a:gd name="T21" fmla="*/ 51 h 51"/>
                <a:gd name="T22" fmla="*/ 26 w 50"/>
                <a:gd name="T23" fmla="*/ 45 h 51"/>
                <a:gd name="T24" fmla="*/ 33 w 50"/>
                <a:gd name="T25" fmla="*/ 36 h 51"/>
                <a:gd name="T26" fmla="*/ 25 w 50"/>
                <a:gd name="T27" fmla="*/ 39 h 51"/>
                <a:gd name="T28" fmla="*/ 18 w 50"/>
                <a:gd name="T29" fmla="*/ 41 h 51"/>
                <a:gd name="T30" fmla="*/ 6 w 50"/>
                <a:gd name="T31" fmla="*/ 48 h 51"/>
                <a:gd name="T32" fmla="*/ 4 w 50"/>
                <a:gd name="T33" fmla="*/ 35 h 51"/>
                <a:gd name="T34" fmla="*/ 6 w 50"/>
                <a:gd name="T35" fmla="*/ 30 h 51"/>
                <a:gd name="T36" fmla="*/ 9 w 50"/>
                <a:gd name="T37" fmla="*/ 25 h 51"/>
                <a:gd name="T38" fmla="*/ 12 w 50"/>
                <a:gd name="T39" fmla="*/ 28 h 51"/>
                <a:gd name="T40" fmla="*/ 13 w 50"/>
                <a:gd name="T41" fmla="*/ 22 h 51"/>
                <a:gd name="T42" fmla="*/ 22 w 50"/>
                <a:gd name="T43" fmla="*/ 19 h 51"/>
                <a:gd name="T44" fmla="*/ 22 w 50"/>
                <a:gd name="T45" fmla="*/ 16 h 51"/>
                <a:gd name="T46" fmla="*/ 23 w 50"/>
                <a:gd name="T47" fmla="*/ 15 h 51"/>
                <a:gd name="T48" fmla="*/ 28 w 50"/>
                <a:gd name="T49" fmla="*/ 12 h 51"/>
                <a:gd name="T50" fmla="*/ 35 w 50"/>
                <a:gd name="T51" fmla="*/ 15 h 51"/>
                <a:gd name="T52" fmla="*/ 36 w 50"/>
                <a:gd name="T5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36" y="5"/>
                  </a:moveTo>
                  <a:cubicBezTo>
                    <a:pt x="36" y="4"/>
                    <a:pt x="36" y="2"/>
                    <a:pt x="37" y="1"/>
                  </a:cubicBezTo>
                  <a:cubicBezTo>
                    <a:pt x="38" y="0"/>
                    <a:pt x="41" y="2"/>
                    <a:pt x="42" y="2"/>
                  </a:cubicBezTo>
                  <a:cubicBezTo>
                    <a:pt x="45" y="4"/>
                    <a:pt x="45" y="8"/>
                    <a:pt x="46" y="11"/>
                  </a:cubicBezTo>
                  <a:cubicBezTo>
                    <a:pt x="47" y="14"/>
                    <a:pt x="49" y="16"/>
                    <a:pt x="49" y="18"/>
                  </a:cubicBezTo>
                  <a:cubicBezTo>
                    <a:pt x="49" y="20"/>
                    <a:pt x="49" y="22"/>
                    <a:pt x="48" y="24"/>
                  </a:cubicBezTo>
                  <a:cubicBezTo>
                    <a:pt x="48" y="26"/>
                    <a:pt x="49" y="28"/>
                    <a:pt x="50" y="31"/>
                  </a:cubicBezTo>
                  <a:cubicBezTo>
                    <a:pt x="50" y="34"/>
                    <a:pt x="50" y="39"/>
                    <a:pt x="48" y="42"/>
                  </a:cubicBezTo>
                  <a:cubicBezTo>
                    <a:pt x="47" y="44"/>
                    <a:pt x="44" y="45"/>
                    <a:pt x="42" y="45"/>
                  </a:cubicBezTo>
                  <a:cubicBezTo>
                    <a:pt x="39" y="44"/>
                    <a:pt x="39" y="45"/>
                    <a:pt x="37" y="47"/>
                  </a:cubicBezTo>
                  <a:cubicBezTo>
                    <a:pt x="35" y="49"/>
                    <a:pt x="34" y="51"/>
                    <a:pt x="31" y="51"/>
                  </a:cubicBezTo>
                  <a:cubicBezTo>
                    <a:pt x="28" y="50"/>
                    <a:pt x="26" y="48"/>
                    <a:pt x="26" y="45"/>
                  </a:cubicBezTo>
                  <a:cubicBezTo>
                    <a:pt x="26" y="42"/>
                    <a:pt x="31" y="38"/>
                    <a:pt x="33" y="36"/>
                  </a:cubicBezTo>
                  <a:cubicBezTo>
                    <a:pt x="30" y="34"/>
                    <a:pt x="28" y="38"/>
                    <a:pt x="25" y="39"/>
                  </a:cubicBezTo>
                  <a:cubicBezTo>
                    <a:pt x="23" y="40"/>
                    <a:pt x="20" y="40"/>
                    <a:pt x="18" y="41"/>
                  </a:cubicBezTo>
                  <a:cubicBezTo>
                    <a:pt x="14" y="43"/>
                    <a:pt x="11" y="48"/>
                    <a:pt x="6" y="48"/>
                  </a:cubicBezTo>
                  <a:cubicBezTo>
                    <a:pt x="0" y="48"/>
                    <a:pt x="2" y="38"/>
                    <a:pt x="4" y="35"/>
                  </a:cubicBezTo>
                  <a:cubicBezTo>
                    <a:pt x="5" y="33"/>
                    <a:pt x="6" y="33"/>
                    <a:pt x="6" y="30"/>
                  </a:cubicBezTo>
                  <a:cubicBezTo>
                    <a:pt x="7" y="29"/>
                    <a:pt x="6" y="25"/>
                    <a:pt x="9" y="25"/>
                  </a:cubicBezTo>
                  <a:cubicBezTo>
                    <a:pt x="10" y="26"/>
                    <a:pt x="11" y="29"/>
                    <a:pt x="12" y="28"/>
                  </a:cubicBezTo>
                  <a:cubicBezTo>
                    <a:pt x="14" y="28"/>
                    <a:pt x="13" y="23"/>
                    <a:pt x="13" y="22"/>
                  </a:cubicBezTo>
                  <a:cubicBezTo>
                    <a:pt x="16" y="17"/>
                    <a:pt x="21" y="24"/>
                    <a:pt x="22" y="19"/>
                  </a:cubicBezTo>
                  <a:cubicBezTo>
                    <a:pt x="22" y="18"/>
                    <a:pt x="21" y="17"/>
                    <a:pt x="22" y="16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5" y="13"/>
                    <a:pt x="25" y="11"/>
                    <a:pt x="28" y="12"/>
                  </a:cubicBezTo>
                  <a:cubicBezTo>
                    <a:pt x="30" y="13"/>
                    <a:pt x="32" y="16"/>
                    <a:pt x="35" y="15"/>
                  </a:cubicBezTo>
                  <a:cubicBezTo>
                    <a:pt x="38" y="14"/>
                    <a:pt x="36" y="7"/>
                    <a:pt x="36" y="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6" name="Freeform 580"/>
            <p:cNvSpPr>
              <a:spLocks/>
            </p:cNvSpPr>
            <p:nvPr/>
          </p:nvSpPr>
          <p:spPr bwMode="auto">
            <a:xfrm>
              <a:off x="6382145" y="168647"/>
              <a:ext cx="38844" cy="44023"/>
            </a:xfrm>
            <a:custGeom>
              <a:avLst/>
              <a:gdLst>
                <a:gd name="T0" fmla="*/ 14 w 28"/>
                <a:gd name="T1" fmla="*/ 16 h 30"/>
                <a:gd name="T2" fmla="*/ 6 w 28"/>
                <a:gd name="T3" fmla="*/ 18 h 30"/>
                <a:gd name="T4" fmla="*/ 8 w 28"/>
                <a:gd name="T5" fmla="*/ 29 h 30"/>
                <a:gd name="T6" fmla="*/ 16 w 28"/>
                <a:gd name="T7" fmla="*/ 23 h 30"/>
                <a:gd name="T8" fmla="*/ 21 w 28"/>
                <a:gd name="T9" fmla="*/ 19 h 30"/>
                <a:gd name="T10" fmla="*/ 24 w 28"/>
                <a:gd name="T11" fmla="*/ 14 h 30"/>
                <a:gd name="T12" fmla="*/ 26 w 28"/>
                <a:gd name="T13" fmla="*/ 8 h 30"/>
                <a:gd name="T14" fmla="*/ 25 w 28"/>
                <a:gd name="T15" fmla="*/ 2 h 30"/>
                <a:gd name="T16" fmla="*/ 20 w 28"/>
                <a:gd name="T17" fmla="*/ 6 h 30"/>
                <a:gd name="T18" fmla="*/ 15 w 28"/>
                <a:gd name="T19" fmla="*/ 1 h 30"/>
                <a:gd name="T20" fmla="*/ 12 w 28"/>
                <a:gd name="T21" fmla="*/ 0 h 30"/>
                <a:gd name="T22" fmla="*/ 14 w 28"/>
                <a:gd name="T2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0">
                  <a:moveTo>
                    <a:pt x="14" y="16"/>
                  </a:moveTo>
                  <a:cubicBezTo>
                    <a:pt x="12" y="18"/>
                    <a:pt x="8" y="17"/>
                    <a:pt x="6" y="18"/>
                  </a:cubicBezTo>
                  <a:cubicBezTo>
                    <a:pt x="3" y="21"/>
                    <a:pt x="0" y="30"/>
                    <a:pt x="8" y="29"/>
                  </a:cubicBezTo>
                  <a:cubicBezTo>
                    <a:pt x="11" y="29"/>
                    <a:pt x="13" y="25"/>
                    <a:pt x="16" y="23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25" y="12"/>
                    <a:pt x="25" y="10"/>
                    <a:pt x="26" y="8"/>
                  </a:cubicBezTo>
                  <a:cubicBezTo>
                    <a:pt x="27" y="6"/>
                    <a:pt x="28" y="3"/>
                    <a:pt x="25" y="2"/>
                  </a:cubicBezTo>
                  <a:cubicBezTo>
                    <a:pt x="22" y="2"/>
                    <a:pt x="22" y="6"/>
                    <a:pt x="20" y="6"/>
                  </a:cubicBezTo>
                  <a:cubicBezTo>
                    <a:pt x="17" y="6"/>
                    <a:pt x="17" y="2"/>
                    <a:pt x="15" y="1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7" y="1"/>
                    <a:pt x="17" y="13"/>
                    <a:pt x="14" y="1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7" name="Freeform 581"/>
            <p:cNvSpPr>
              <a:spLocks/>
            </p:cNvSpPr>
            <p:nvPr/>
          </p:nvSpPr>
          <p:spPr bwMode="auto">
            <a:xfrm>
              <a:off x="6382145" y="168647"/>
              <a:ext cx="38844" cy="44023"/>
            </a:xfrm>
            <a:custGeom>
              <a:avLst/>
              <a:gdLst>
                <a:gd name="T0" fmla="*/ 14 w 28"/>
                <a:gd name="T1" fmla="*/ 16 h 30"/>
                <a:gd name="T2" fmla="*/ 6 w 28"/>
                <a:gd name="T3" fmla="*/ 18 h 30"/>
                <a:gd name="T4" fmla="*/ 8 w 28"/>
                <a:gd name="T5" fmla="*/ 29 h 30"/>
                <a:gd name="T6" fmla="*/ 16 w 28"/>
                <a:gd name="T7" fmla="*/ 23 h 30"/>
                <a:gd name="T8" fmla="*/ 21 w 28"/>
                <a:gd name="T9" fmla="*/ 19 h 30"/>
                <a:gd name="T10" fmla="*/ 24 w 28"/>
                <a:gd name="T11" fmla="*/ 14 h 30"/>
                <a:gd name="T12" fmla="*/ 26 w 28"/>
                <a:gd name="T13" fmla="*/ 8 h 30"/>
                <a:gd name="T14" fmla="*/ 25 w 28"/>
                <a:gd name="T15" fmla="*/ 2 h 30"/>
                <a:gd name="T16" fmla="*/ 20 w 28"/>
                <a:gd name="T17" fmla="*/ 6 h 30"/>
                <a:gd name="T18" fmla="*/ 15 w 28"/>
                <a:gd name="T19" fmla="*/ 1 h 30"/>
                <a:gd name="T20" fmla="*/ 12 w 28"/>
                <a:gd name="T21" fmla="*/ 0 h 30"/>
                <a:gd name="T22" fmla="*/ 14 w 28"/>
                <a:gd name="T2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0">
                  <a:moveTo>
                    <a:pt x="14" y="16"/>
                  </a:moveTo>
                  <a:cubicBezTo>
                    <a:pt x="12" y="18"/>
                    <a:pt x="8" y="17"/>
                    <a:pt x="6" y="18"/>
                  </a:cubicBezTo>
                  <a:cubicBezTo>
                    <a:pt x="3" y="21"/>
                    <a:pt x="0" y="30"/>
                    <a:pt x="8" y="29"/>
                  </a:cubicBezTo>
                  <a:cubicBezTo>
                    <a:pt x="11" y="29"/>
                    <a:pt x="13" y="25"/>
                    <a:pt x="16" y="23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25" y="12"/>
                    <a:pt x="25" y="10"/>
                    <a:pt x="26" y="8"/>
                  </a:cubicBezTo>
                  <a:cubicBezTo>
                    <a:pt x="27" y="6"/>
                    <a:pt x="28" y="3"/>
                    <a:pt x="25" y="2"/>
                  </a:cubicBezTo>
                  <a:cubicBezTo>
                    <a:pt x="22" y="2"/>
                    <a:pt x="22" y="6"/>
                    <a:pt x="20" y="6"/>
                  </a:cubicBezTo>
                  <a:cubicBezTo>
                    <a:pt x="17" y="6"/>
                    <a:pt x="17" y="2"/>
                    <a:pt x="15" y="1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7" y="1"/>
                    <a:pt x="17" y="13"/>
                    <a:pt x="14" y="1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8" name="Freeform 582"/>
            <p:cNvSpPr>
              <a:spLocks/>
            </p:cNvSpPr>
            <p:nvPr/>
          </p:nvSpPr>
          <p:spPr bwMode="auto">
            <a:xfrm>
              <a:off x="5781369" y="1005072"/>
              <a:ext cx="80277" cy="59561"/>
            </a:xfrm>
            <a:custGeom>
              <a:avLst/>
              <a:gdLst>
                <a:gd name="T0" fmla="*/ 55 w 55"/>
                <a:gd name="T1" fmla="*/ 15 h 40"/>
                <a:gd name="T2" fmla="*/ 52 w 55"/>
                <a:gd name="T3" fmla="*/ 22 h 40"/>
                <a:gd name="T4" fmla="*/ 48 w 55"/>
                <a:gd name="T5" fmla="*/ 27 h 40"/>
                <a:gd name="T6" fmla="*/ 22 w 55"/>
                <a:gd name="T7" fmla="*/ 34 h 40"/>
                <a:gd name="T8" fmla="*/ 11 w 55"/>
                <a:gd name="T9" fmla="*/ 33 h 40"/>
                <a:gd name="T10" fmla="*/ 23 w 55"/>
                <a:gd name="T11" fmla="*/ 20 h 40"/>
                <a:gd name="T12" fmla="*/ 55 w 55"/>
                <a:gd name="T1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0">
                  <a:moveTo>
                    <a:pt x="55" y="15"/>
                  </a:moveTo>
                  <a:cubicBezTo>
                    <a:pt x="55" y="15"/>
                    <a:pt x="52" y="21"/>
                    <a:pt x="52" y="22"/>
                  </a:cubicBezTo>
                  <a:cubicBezTo>
                    <a:pt x="50" y="25"/>
                    <a:pt x="51" y="25"/>
                    <a:pt x="48" y="27"/>
                  </a:cubicBezTo>
                  <a:cubicBezTo>
                    <a:pt x="40" y="34"/>
                    <a:pt x="30" y="27"/>
                    <a:pt x="22" y="34"/>
                  </a:cubicBezTo>
                  <a:cubicBezTo>
                    <a:pt x="18" y="38"/>
                    <a:pt x="16" y="40"/>
                    <a:pt x="11" y="33"/>
                  </a:cubicBezTo>
                  <a:cubicBezTo>
                    <a:pt x="0" y="19"/>
                    <a:pt x="15" y="23"/>
                    <a:pt x="23" y="20"/>
                  </a:cubicBezTo>
                  <a:cubicBezTo>
                    <a:pt x="28" y="18"/>
                    <a:pt x="54" y="0"/>
                    <a:pt x="55" y="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49" name="Freeform 583"/>
            <p:cNvSpPr>
              <a:spLocks/>
            </p:cNvSpPr>
            <p:nvPr/>
          </p:nvSpPr>
          <p:spPr bwMode="auto">
            <a:xfrm>
              <a:off x="5781369" y="1005072"/>
              <a:ext cx="80277" cy="59561"/>
            </a:xfrm>
            <a:custGeom>
              <a:avLst/>
              <a:gdLst>
                <a:gd name="T0" fmla="*/ 55 w 55"/>
                <a:gd name="T1" fmla="*/ 15 h 40"/>
                <a:gd name="T2" fmla="*/ 52 w 55"/>
                <a:gd name="T3" fmla="*/ 22 h 40"/>
                <a:gd name="T4" fmla="*/ 48 w 55"/>
                <a:gd name="T5" fmla="*/ 27 h 40"/>
                <a:gd name="T6" fmla="*/ 22 w 55"/>
                <a:gd name="T7" fmla="*/ 34 h 40"/>
                <a:gd name="T8" fmla="*/ 11 w 55"/>
                <a:gd name="T9" fmla="*/ 33 h 40"/>
                <a:gd name="T10" fmla="*/ 23 w 55"/>
                <a:gd name="T11" fmla="*/ 20 h 40"/>
                <a:gd name="T12" fmla="*/ 55 w 55"/>
                <a:gd name="T1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0">
                  <a:moveTo>
                    <a:pt x="55" y="15"/>
                  </a:moveTo>
                  <a:cubicBezTo>
                    <a:pt x="55" y="15"/>
                    <a:pt x="52" y="21"/>
                    <a:pt x="52" y="22"/>
                  </a:cubicBezTo>
                  <a:cubicBezTo>
                    <a:pt x="50" y="25"/>
                    <a:pt x="51" y="25"/>
                    <a:pt x="48" y="27"/>
                  </a:cubicBezTo>
                  <a:cubicBezTo>
                    <a:pt x="40" y="34"/>
                    <a:pt x="30" y="27"/>
                    <a:pt x="22" y="34"/>
                  </a:cubicBezTo>
                  <a:cubicBezTo>
                    <a:pt x="18" y="38"/>
                    <a:pt x="16" y="40"/>
                    <a:pt x="11" y="33"/>
                  </a:cubicBezTo>
                  <a:cubicBezTo>
                    <a:pt x="0" y="19"/>
                    <a:pt x="15" y="23"/>
                    <a:pt x="23" y="20"/>
                  </a:cubicBezTo>
                  <a:cubicBezTo>
                    <a:pt x="28" y="18"/>
                    <a:pt x="54" y="0"/>
                    <a:pt x="55" y="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0" name="Freeform 584"/>
            <p:cNvSpPr>
              <a:spLocks/>
            </p:cNvSpPr>
            <p:nvPr/>
          </p:nvSpPr>
          <p:spPr bwMode="auto">
            <a:xfrm>
              <a:off x="5506877" y="1251080"/>
              <a:ext cx="33665" cy="41433"/>
            </a:xfrm>
            <a:custGeom>
              <a:avLst/>
              <a:gdLst>
                <a:gd name="T0" fmla="*/ 9 w 23"/>
                <a:gd name="T1" fmla="*/ 27 h 29"/>
                <a:gd name="T2" fmla="*/ 14 w 23"/>
                <a:gd name="T3" fmla="*/ 5 h 29"/>
                <a:gd name="T4" fmla="*/ 9 w 23"/>
                <a:gd name="T5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9">
                  <a:moveTo>
                    <a:pt x="9" y="27"/>
                  </a:moveTo>
                  <a:cubicBezTo>
                    <a:pt x="0" y="29"/>
                    <a:pt x="3" y="0"/>
                    <a:pt x="14" y="5"/>
                  </a:cubicBezTo>
                  <a:cubicBezTo>
                    <a:pt x="23" y="9"/>
                    <a:pt x="17" y="26"/>
                    <a:pt x="9" y="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1" name="Freeform 585"/>
            <p:cNvSpPr>
              <a:spLocks/>
            </p:cNvSpPr>
            <p:nvPr/>
          </p:nvSpPr>
          <p:spPr bwMode="auto">
            <a:xfrm>
              <a:off x="5506877" y="1251080"/>
              <a:ext cx="33665" cy="41433"/>
            </a:xfrm>
            <a:custGeom>
              <a:avLst/>
              <a:gdLst>
                <a:gd name="T0" fmla="*/ 9 w 23"/>
                <a:gd name="T1" fmla="*/ 27 h 29"/>
                <a:gd name="T2" fmla="*/ 14 w 23"/>
                <a:gd name="T3" fmla="*/ 5 h 29"/>
                <a:gd name="T4" fmla="*/ 9 w 23"/>
                <a:gd name="T5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9">
                  <a:moveTo>
                    <a:pt x="9" y="27"/>
                  </a:moveTo>
                  <a:cubicBezTo>
                    <a:pt x="0" y="29"/>
                    <a:pt x="3" y="0"/>
                    <a:pt x="14" y="5"/>
                  </a:cubicBezTo>
                  <a:cubicBezTo>
                    <a:pt x="23" y="9"/>
                    <a:pt x="17" y="26"/>
                    <a:pt x="9" y="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2" name="Freeform 586"/>
            <p:cNvSpPr>
              <a:spLocks/>
            </p:cNvSpPr>
            <p:nvPr/>
          </p:nvSpPr>
          <p:spPr bwMode="auto">
            <a:xfrm>
              <a:off x="5356683" y="1497087"/>
              <a:ext cx="25896" cy="44023"/>
            </a:xfrm>
            <a:custGeom>
              <a:avLst/>
              <a:gdLst>
                <a:gd name="T0" fmla="*/ 18 w 18"/>
                <a:gd name="T1" fmla="*/ 10 h 29"/>
                <a:gd name="T2" fmla="*/ 12 w 18"/>
                <a:gd name="T3" fmla="*/ 20 h 29"/>
                <a:gd name="T4" fmla="*/ 2 w 18"/>
                <a:gd name="T5" fmla="*/ 20 h 29"/>
                <a:gd name="T6" fmla="*/ 18 w 18"/>
                <a:gd name="T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18" y="10"/>
                  </a:moveTo>
                  <a:cubicBezTo>
                    <a:pt x="18" y="12"/>
                    <a:pt x="13" y="18"/>
                    <a:pt x="12" y="20"/>
                  </a:cubicBezTo>
                  <a:cubicBezTo>
                    <a:pt x="8" y="26"/>
                    <a:pt x="0" y="29"/>
                    <a:pt x="2" y="20"/>
                  </a:cubicBezTo>
                  <a:cubicBezTo>
                    <a:pt x="3" y="15"/>
                    <a:pt x="16" y="0"/>
                    <a:pt x="18" y="1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3" name="Freeform 587"/>
            <p:cNvSpPr>
              <a:spLocks/>
            </p:cNvSpPr>
            <p:nvPr/>
          </p:nvSpPr>
          <p:spPr bwMode="auto">
            <a:xfrm>
              <a:off x="5356683" y="1497087"/>
              <a:ext cx="25896" cy="44023"/>
            </a:xfrm>
            <a:custGeom>
              <a:avLst/>
              <a:gdLst>
                <a:gd name="T0" fmla="*/ 18 w 18"/>
                <a:gd name="T1" fmla="*/ 10 h 29"/>
                <a:gd name="T2" fmla="*/ 12 w 18"/>
                <a:gd name="T3" fmla="*/ 20 h 29"/>
                <a:gd name="T4" fmla="*/ 2 w 18"/>
                <a:gd name="T5" fmla="*/ 20 h 29"/>
                <a:gd name="T6" fmla="*/ 18 w 18"/>
                <a:gd name="T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18" y="10"/>
                  </a:moveTo>
                  <a:cubicBezTo>
                    <a:pt x="18" y="12"/>
                    <a:pt x="13" y="18"/>
                    <a:pt x="12" y="20"/>
                  </a:cubicBezTo>
                  <a:cubicBezTo>
                    <a:pt x="8" y="26"/>
                    <a:pt x="0" y="29"/>
                    <a:pt x="2" y="20"/>
                  </a:cubicBezTo>
                  <a:cubicBezTo>
                    <a:pt x="3" y="15"/>
                    <a:pt x="16" y="0"/>
                    <a:pt x="18" y="1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4" name="Freeform 588"/>
            <p:cNvSpPr>
              <a:spLocks/>
            </p:cNvSpPr>
            <p:nvPr/>
          </p:nvSpPr>
          <p:spPr bwMode="auto">
            <a:xfrm>
              <a:off x="5341146" y="1877752"/>
              <a:ext cx="23307" cy="41433"/>
            </a:xfrm>
            <a:custGeom>
              <a:avLst/>
              <a:gdLst>
                <a:gd name="T0" fmla="*/ 9 w 16"/>
                <a:gd name="T1" fmla="*/ 6 h 29"/>
                <a:gd name="T2" fmla="*/ 9 w 16"/>
                <a:gd name="T3" fmla="*/ 27 h 29"/>
                <a:gd name="T4" fmla="*/ 9 w 16"/>
                <a:gd name="T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9">
                  <a:moveTo>
                    <a:pt x="9" y="6"/>
                  </a:moveTo>
                  <a:cubicBezTo>
                    <a:pt x="15" y="0"/>
                    <a:pt x="16" y="25"/>
                    <a:pt x="9" y="27"/>
                  </a:cubicBezTo>
                  <a:cubicBezTo>
                    <a:pt x="0" y="29"/>
                    <a:pt x="6" y="9"/>
                    <a:pt x="9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5" name="Freeform 589"/>
            <p:cNvSpPr>
              <a:spLocks/>
            </p:cNvSpPr>
            <p:nvPr/>
          </p:nvSpPr>
          <p:spPr bwMode="auto">
            <a:xfrm>
              <a:off x="5341146" y="1877752"/>
              <a:ext cx="23307" cy="41433"/>
            </a:xfrm>
            <a:custGeom>
              <a:avLst/>
              <a:gdLst>
                <a:gd name="T0" fmla="*/ 9 w 16"/>
                <a:gd name="T1" fmla="*/ 6 h 29"/>
                <a:gd name="T2" fmla="*/ 9 w 16"/>
                <a:gd name="T3" fmla="*/ 27 h 29"/>
                <a:gd name="T4" fmla="*/ 9 w 16"/>
                <a:gd name="T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9">
                  <a:moveTo>
                    <a:pt x="9" y="6"/>
                  </a:moveTo>
                  <a:cubicBezTo>
                    <a:pt x="15" y="0"/>
                    <a:pt x="16" y="25"/>
                    <a:pt x="9" y="27"/>
                  </a:cubicBezTo>
                  <a:cubicBezTo>
                    <a:pt x="0" y="29"/>
                    <a:pt x="6" y="9"/>
                    <a:pt x="9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6" name="Freeform 590"/>
            <p:cNvSpPr>
              <a:spLocks/>
            </p:cNvSpPr>
            <p:nvPr/>
          </p:nvSpPr>
          <p:spPr bwMode="auto">
            <a:xfrm>
              <a:off x="4696346" y="1489319"/>
              <a:ext cx="62149" cy="150194"/>
            </a:xfrm>
            <a:custGeom>
              <a:avLst/>
              <a:gdLst>
                <a:gd name="T0" fmla="*/ 13 w 41"/>
                <a:gd name="T1" fmla="*/ 17 h 102"/>
                <a:gd name="T2" fmla="*/ 12 w 41"/>
                <a:gd name="T3" fmla="*/ 39 h 102"/>
                <a:gd name="T4" fmla="*/ 6 w 41"/>
                <a:gd name="T5" fmla="*/ 44 h 102"/>
                <a:gd name="T6" fmla="*/ 1 w 41"/>
                <a:gd name="T7" fmla="*/ 56 h 102"/>
                <a:gd name="T8" fmla="*/ 11 w 41"/>
                <a:gd name="T9" fmla="*/ 59 h 102"/>
                <a:gd name="T10" fmla="*/ 20 w 41"/>
                <a:gd name="T11" fmla="*/ 67 h 102"/>
                <a:gd name="T12" fmla="*/ 10 w 41"/>
                <a:gd name="T13" fmla="*/ 102 h 102"/>
                <a:gd name="T14" fmla="*/ 28 w 41"/>
                <a:gd name="T15" fmla="*/ 74 h 102"/>
                <a:gd name="T16" fmla="*/ 29 w 41"/>
                <a:gd name="T17" fmla="*/ 60 h 102"/>
                <a:gd name="T18" fmla="*/ 32 w 41"/>
                <a:gd name="T19" fmla="*/ 47 h 102"/>
                <a:gd name="T20" fmla="*/ 37 w 41"/>
                <a:gd name="T21" fmla="*/ 36 h 102"/>
                <a:gd name="T22" fmla="*/ 34 w 41"/>
                <a:gd name="T23" fmla="*/ 27 h 102"/>
                <a:gd name="T24" fmla="*/ 30 w 41"/>
                <a:gd name="T25" fmla="*/ 0 h 102"/>
                <a:gd name="T26" fmla="*/ 24 w 41"/>
                <a:gd name="T27" fmla="*/ 8 h 102"/>
                <a:gd name="T28" fmla="*/ 13 w 41"/>
                <a:gd name="T29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02">
                  <a:moveTo>
                    <a:pt x="13" y="17"/>
                  </a:moveTo>
                  <a:cubicBezTo>
                    <a:pt x="10" y="23"/>
                    <a:pt x="15" y="33"/>
                    <a:pt x="12" y="39"/>
                  </a:cubicBezTo>
                  <a:cubicBezTo>
                    <a:pt x="11" y="40"/>
                    <a:pt x="7" y="42"/>
                    <a:pt x="6" y="44"/>
                  </a:cubicBezTo>
                  <a:cubicBezTo>
                    <a:pt x="3" y="48"/>
                    <a:pt x="1" y="52"/>
                    <a:pt x="1" y="56"/>
                  </a:cubicBezTo>
                  <a:cubicBezTo>
                    <a:pt x="0" y="66"/>
                    <a:pt x="6" y="61"/>
                    <a:pt x="11" y="59"/>
                  </a:cubicBezTo>
                  <a:cubicBezTo>
                    <a:pt x="18" y="58"/>
                    <a:pt x="20" y="60"/>
                    <a:pt x="20" y="67"/>
                  </a:cubicBezTo>
                  <a:cubicBezTo>
                    <a:pt x="20" y="79"/>
                    <a:pt x="10" y="90"/>
                    <a:pt x="10" y="102"/>
                  </a:cubicBezTo>
                  <a:cubicBezTo>
                    <a:pt x="18" y="102"/>
                    <a:pt x="27" y="81"/>
                    <a:pt x="28" y="74"/>
                  </a:cubicBezTo>
                  <a:cubicBezTo>
                    <a:pt x="28" y="69"/>
                    <a:pt x="27" y="65"/>
                    <a:pt x="29" y="60"/>
                  </a:cubicBezTo>
                  <a:cubicBezTo>
                    <a:pt x="30" y="55"/>
                    <a:pt x="31" y="53"/>
                    <a:pt x="32" y="47"/>
                  </a:cubicBezTo>
                  <a:cubicBezTo>
                    <a:pt x="32" y="41"/>
                    <a:pt x="34" y="41"/>
                    <a:pt x="37" y="36"/>
                  </a:cubicBezTo>
                  <a:cubicBezTo>
                    <a:pt x="41" y="30"/>
                    <a:pt x="37" y="31"/>
                    <a:pt x="34" y="27"/>
                  </a:cubicBezTo>
                  <a:cubicBezTo>
                    <a:pt x="28" y="20"/>
                    <a:pt x="32" y="8"/>
                    <a:pt x="30" y="0"/>
                  </a:cubicBezTo>
                  <a:cubicBezTo>
                    <a:pt x="28" y="3"/>
                    <a:pt x="27" y="6"/>
                    <a:pt x="24" y="8"/>
                  </a:cubicBezTo>
                  <a:cubicBezTo>
                    <a:pt x="21" y="12"/>
                    <a:pt x="15" y="12"/>
                    <a:pt x="13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7" name="Freeform 591"/>
            <p:cNvSpPr>
              <a:spLocks/>
            </p:cNvSpPr>
            <p:nvPr/>
          </p:nvSpPr>
          <p:spPr bwMode="auto">
            <a:xfrm>
              <a:off x="4696346" y="1489319"/>
              <a:ext cx="62149" cy="150194"/>
            </a:xfrm>
            <a:custGeom>
              <a:avLst/>
              <a:gdLst>
                <a:gd name="T0" fmla="*/ 13 w 41"/>
                <a:gd name="T1" fmla="*/ 17 h 102"/>
                <a:gd name="T2" fmla="*/ 12 w 41"/>
                <a:gd name="T3" fmla="*/ 39 h 102"/>
                <a:gd name="T4" fmla="*/ 6 w 41"/>
                <a:gd name="T5" fmla="*/ 44 h 102"/>
                <a:gd name="T6" fmla="*/ 1 w 41"/>
                <a:gd name="T7" fmla="*/ 56 h 102"/>
                <a:gd name="T8" fmla="*/ 11 w 41"/>
                <a:gd name="T9" fmla="*/ 59 h 102"/>
                <a:gd name="T10" fmla="*/ 20 w 41"/>
                <a:gd name="T11" fmla="*/ 67 h 102"/>
                <a:gd name="T12" fmla="*/ 10 w 41"/>
                <a:gd name="T13" fmla="*/ 102 h 102"/>
                <a:gd name="T14" fmla="*/ 28 w 41"/>
                <a:gd name="T15" fmla="*/ 74 h 102"/>
                <a:gd name="T16" fmla="*/ 29 w 41"/>
                <a:gd name="T17" fmla="*/ 60 h 102"/>
                <a:gd name="T18" fmla="*/ 32 w 41"/>
                <a:gd name="T19" fmla="*/ 47 h 102"/>
                <a:gd name="T20" fmla="*/ 37 w 41"/>
                <a:gd name="T21" fmla="*/ 36 h 102"/>
                <a:gd name="T22" fmla="*/ 34 w 41"/>
                <a:gd name="T23" fmla="*/ 27 h 102"/>
                <a:gd name="T24" fmla="*/ 30 w 41"/>
                <a:gd name="T25" fmla="*/ 0 h 102"/>
                <a:gd name="T26" fmla="*/ 24 w 41"/>
                <a:gd name="T27" fmla="*/ 8 h 102"/>
                <a:gd name="T28" fmla="*/ 13 w 41"/>
                <a:gd name="T29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02">
                  <a:moveTo>
                    <a:pt x="13" y="17"/>
                  </a:moveTo>
                  <a:cubicBezTo>
                    <a:pt x="10" y="23"/>
                    <a:pt x="15" y="33"/>
                    <a:pt x="12" y="39"/>
                  </a:cubicBezTo>
                  <a:cubicBezTo>
                    <a:pt x="11" y="40"/>
                    <a:pt x="7" y="42"/>
                    <a:pt x="6" y="44"/>
                  </a:cubicBezTo>
                  <a:cubicBezTo>
                    <a:pt x="3" y="48"/>
                    <a:pt x="1" y="52"/>
                    <a:pt x="1" y="56"/>
                  </a:cubicBezTo>
                  <a:cubicBezTo>
                    <a:pt x="0" y="66"/>
                    <a:pt x="6" y="61"/>
                    <a:pt x="11" y="59"/>
                  </a:cubicBezTo>
                  <a:cubicBezTo>
                    <a:pt x="18" y="58"/>
                    <a:pt x="20" y="60"/>
                    <a:pt x="20" y="67"/>
                  </a:cubicBezTo>
                  <a:cubicBezTo>
                    <a:pt x="20" y="79"/>
                    <a:pt x="10" y="90"/>
                    <a:pt x="10" y="102"/>
                  </a:cubicBezTo>
                  <a:cubicBezTo>
                    <a:pt x="18" y="102"/>
                    <a:pt x="27" y="81"/>
                    <a:pt x="28" y="74"/>
                  </a:cubicBezTo>
                  <a:cubicBezTo>
                    <a:pt x="28" y="69"/>
                    <a:pt x="27" y="65"/>
                    <a:pt x="29" y="60"/>
                  </a:cubicBezTo>
                  <a:cubicBezTo>
                    <a:pt x="30" y="55"/>
                    <a:pt x="31" y="53"/>
                    <a:pt x="32" y="47"/>
                  </a:cubicBezTo>
                  <a:cubicBezTo>
                    <a:pt x="32" y="41"/>
                    <a:pt x="34" y="41"/>
                    <a:pt x="37" y="36"/>
                  </a:cubicBezTo>
                  <a:cubicBezTo>
                    <a:pt x="41" y="30"/>
                    <a:pt x="37" y="31"/>
                    <a:pt x="34" y="27"/>
                  </a:cubicBezTo>
                  <a:cubicBezTo>
                    <a:pt x="28" y="20"/>
                    <a:pt x="32" y="8"/>
                    <a:pt x="30" y="0"/>
                  </a:cubicBezTo>
                  <a:cubicBezTo>
                    <a:pt x="28" y="3"/>
                    <a:pt x="27" y="6"/>
                    <a:pt x="24" y="8"/>
                  </a:cubicBezTo>
                  <a:cubicBezTo>
                    <a:pt x="21" y="12"/>
                    <a:pt x="15" y="12"/>
                    <a:pt x="13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8" name="Freeform 592"/>
            <p:cNvSpPr>
              <a:spLocks/>
            </p:cNvSpPr>
            <p:nvPr/>
          </p:nvSpPr>
          <p:spPr bwMode="auto">
            <a:xfrm>
              <a:off x="6532339" y="2364588"/>
              <a:ext cx="77687" cy="225292"/>
            </a:xfrm>
            <a:custGeom>
              <a:avLst/>
              <a:gdLst>
                <a:gd name="T0" fmla="*/ 34 w 53"/>
                <a:gd name="T1" fmla="*/ 37 h 154"/>
                <a:gd name="T2" fmla="*/ 24 w 53"/>
                <a:gd name="T3" fmla="*/ 69 h 154"/>
                <a:gd name="T4" fmla="*/ 7 w 53"/>
                <a:gd name="T5" fmla="*/ 103 h 154"/>
                <a:gd name="T6" fmla="*/ 3 w 53"/>
                <a:gd name="T7" fmla="*/ 142 h 154"/>
                <a:gd name="T8" fmla="*/ 18 w 53"/>
                <a:gd name="T9" fmla="*/ 134 h 154"/>
                <a:gd name="T10" fmla="*/ 26 w 53"/>
                <a:gd name="T11" fmla="*/ 101 h 154"/>
                <a:gd name="T12" fmla="*/ 35 w 53"/>
                <a:gd name="T13" fmla="*/ 70 h 154"/>
                <a:gd name="T14" fmla="*/ 45 w 53"/>
                <a:gd name="T15" fmla="*/ 39 h 154"/>
                <a:gd name="T16" fmla="*/ 52 w 53"/>
                <a:gd name="T17" fmla="*/ 9 h 154"/>
                <a:gd name="T18" fmla="*/ 52 w 53"/>
                <a:gd name="T19" fmla="*/ 2 h 154"/>
                <a:gd name="T20" fmla="*/ 34 w 53"/>
                <a:gd name="T21" fmla="*/ 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54">
                  <a:moveTo>
                    <a:pt x="34" y="37"/>
                  </a:moveTo>
                  <a:cubicBezTo>
                    <a:pt x="30" y="48"/>
                    <a:pt x="29" y="59"/>
                    <a:pt x="24" y="69"/>
                  </a:cubicBezTo>
                  <a:cubicBezTo>
                    <a:pt x="18" y="79"/>
                    <a:pt x="11" y="91"/>
                    <a:pt x="7" y="103"/>
                  </a:cubicBezTo>
                  <a:cubicBezTo>
                    <a:pt x="3" y="113"/>
                    <a:pt x="0" y="131"/>
                    <a:pt x="3" y="142"/>
                  </a:cubicBezTo>
                  <a:cubicBezTo>
                    <a:pt x="6" y="154"/>
                    <a:pt x="16" y="138"/>
                    <a:pt x="18" y="134"/>
                  </a:cubicBezTo>
                  <a:cubicBezTo>
                    <a:pt x="23" y="123"/>
                    <a:pt x="24" y="112"/>
                    <a:pt x="26" y="101"/>
                  </a:cubicBezTo>
                  <a:cubicBezTo>
                    <a:pt x="27" y="90"/>
                    <a:pt x="31" y="80"/>
                    <a:pt x="35" y="70"/>
                  </a:cubicBezTo>
                  <a:cubicBezTo>
                    <a:pt x="39" y="59"/>
                    <a:pt x="44" y="50"/>
                    <a:pt x="45" y="39"/>
                  </a:cubicBezTo>
                  <a:cubicBezTo>
                    <a:pt x="45" y="28"/>
                    <a:pt x="53" y="20"/>
                    <a:pt x="52" y="9"/>
                  </a:cubicBezTo>
                  <a:cubicBezTo>
                    <a:pt x="52" y="6"/>
                    <a:pt x="52" y="4"/>
                    <a:pt x="52" y="2"/>
                  </a:cubicBezTo>
                  <a:cubicBezTo>
                    <a:pt x="39" y="0"/>
                    <a:pt x="37" y="29"/>
                    <a:pt x="34" y="3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59" name="Freeform 593"/>
            <p:cNvSpPr>
              <a:spLocks/>
            </p:cNvSpPr>
            <p:nvPr/>
          </p:nvSpPr>
          <p:spPr bwMode="auto">
            <a:xfrm>
              <a:off x="6532339" y="2364588"/>
              <a:ext cx="77687" cy="225292"/>
            </a:xfrm>
            <a:custGeom>
              <a:avLst/>
              <a:gdLst>
                <a:gd name="T0" fmla="*/ 34 w 53"/>
                <a:gd name="T1" fmla="*/ 37 h 154"/>
                <a:gd name="T2" fmla="*/ 24 w 53"/>
                <a:gd name="T3" fmla="*/ 69 h 154"/>
                <a:gd name="T4" fmla="*/ 7 w 53"/>
                <a:gd name="T5" fmla="*/ 103 h 154"/>
                <a:gd name="T6" fmla="*/ 3 w 53"/>
                <a:gd name="T7" fmla="*/ 142 h 154"/>
                <a:gd name="T8" fmla="*/ 18 w 53"/>
                <a:gd name="T9" fmla="*/ 134 h 154"/>
                <a:gd name="T10" fmla="*/ 26 w 53"/>
                <a:gd name="T11" fmla="*/ 101 h 154"/>
                <a:gd name="T12" fmla="*/ 35 w 53"/>
                <a:gd name="T13" fmla="*/ 70 h 154"/>
                <a:gd name="T14" fmla="*/ 45 w 53"/>
                <a:gd name="T15" fmla="*/ 39 h 154"/>
                <a:gd name="T16" fmla="*/ 52 w 53"/>
                <a:gd name="T17" fmla="*/ 9 h 154"/>
                <a:gd name="T18" fmla="*/ 52 w 53"/>
                <a:gd name="T19" fmla="*/ 2 h 154"/>
                <a:gd name="T20" fmla="*/ 34 w 53"/>
                <a:gd name="T21" fmla="*/ 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54">
                  <a:moveTo>
                    <a:pt x="34" y="37"/>
                  </a:moveTo>
                  <a:cubicBezTo>
                    <a:pt x="30" y="48"/>
                    <a:pt x="29" y="59"/>
                    <a:pt x="24" y="69"/>
                  </a:cubicBezTo>
                  <a:cubicBezTo>
                    <a:pt x="18" y="79"/>
                    <a:pt x="11" y="91"/>
                    <a:pt x="7" y="103"/>
                  </a:cubicBezTo>
                  <a:cubicBezTo>
                    <a:pt x="3" y="113"/>
                    <a:pt x="0" y="131"/>
                    <a:pt x="3" y="142"/>
                  </a:cubicBezTo>
                  <a:cubicBezTo>
                    <a:pt x="6" y="154"/>
                    <a:pt x="16" y="138"/>
                    <a:pt x="18" y="134"/>
                  </a:cubicBezTo>
                  <a:cubicBezTo>
                    <a:pt x="23" y="123"/>
                    <a:pt x="24" y="112"/>
                    <a:pt x="26" y="101"/>
                  </a:cubicBezTo>
                  <a:cubicBezTo>
                    <a:pt x="27" y="90"/>
                    <a:pt x="31" y="80"/>
                    <a:pt x="35" y="70"/>
                  </a:cubicBezTo>
                  <a:cubicBezTo>
                    <a:pt x="39" y="59"/>
                    <a:pt x="44" y="50"/>
                    <a:pt x="45" y="39"/>
                  </a:cubicBezTo>
                  <a:cubicBezTo>
                    <a:pt x="45" y="28"/>
                    <a:pt x="53" y="20"/>
                    <a:pt x="52" y="9"/>
                  </a:cubicBezTo>
                  <a:cubicBezTo>
                    <a:pt x="52" y="6"/>
                    <a:pt x="52" y="4"/>
                    <a:pt x="52" y="2"/>
                  </a:cubicBezTo>
                  <a:cubicBezTo>
                    <a:pt x="39" y="0"/>
                    <a:pt x="37" y="29"/>
                    <a:pt x="34" y="3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0" name="Freeform 594"/>
            <p:cNvSpPr>
              <a:spLocks/>
            </p:cNvSpPr>
            <p:nvPr/>
          </p:nvSpPr>
          <p:spPr bwMode="auto">
            <a:xfrm>
              <a:off x="6729145" y="2224752"/>
              <a:ext cx="100993" cy="220113"/>
            </a:xfrm>
            <a:custGeom>
              <a:avLst/>
              <a:gdLst>
                <a:gd name="T0" fmla="*/ 37 w 69"/>
                <a:gd name="T1" fmla="*/ 14 h 152"/>
                <a:gd name="T2" fmla="*/ 24 w 69"/>
                <a:gd name="T3" fmla="*/ 27 h 152"/>
                <a:gd name="T4" fmla="*/ 10 w 69"/>
                <a:gd name="T5" fmla="*/ 49 h 152"/>
                <a:gd name="T6" fmla="*/ 6 w 69"/>
                <a:gd name="T7" fmla="*/ 71 h 152"/>
                <a:gd name="T8" fmla="*/ 2 w 69"/>
                <a:gd name="T9" fmla="*/ 97 h 152"/>
                <a:gd name="T10" fmla="*/ 0 w 69"/>
                <a:gd name="T11" fmla="*/ 123 h 152"/>
                <a:gd name="T12" fmla="*/ 12 w 69"/>
                <a:gd name="T13" fmla="*/ 130 h 152"/>
                <a:gd name="T14" fmla="*/ 4 w 69"/>
                <a:gd name="T15" fmla="*/ 152 h 152"/>
                <a:gd name="T16" fmla="*/ 26 w 69"/>
                <a:gd name="T17" fmla="*/ 123 h 152"/>
                <a:gd name="T18" fmla="*/ 46 w 69"/>
                <a:gd name="T19" fmla="*/ 98 h 152"/>
                <a:gd name="T20" fmla="*/ 53 w 69"/>
                <a:gd name="T21" fmla="*/ 85 h 152"/>
                <a:gd name="T22" fmla="*/ 58 w 69"/>
                <a:gd name="T23" fmla="*/ 72 h 152"/>
                <a:gd name="T24" fmla="*/ 52 w 69"/>
                <a:gd name="T25" fmla="*/ 39 h 152"/>
                <a:gd name="T26" fmla="*/ 67 w 69"/>
                <a:gd name="T27" fmla="*/ 18 h 152"/>
                <a:gd name="T28" fmla="*/ 65 w 69"/>
                <a:gd name="T29" fmla="*/ 5 h 152"/>
                <a:gd name="T30" fmla="*/ 52 w 69"/>
                <a:gd name="T31" fmla="*/ 12 h 152"/>
                <a:gd name="T32" fmla="*/ 37 w 69"/>
                <a:gd name="T33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52">
                  <a:moveTo>
                    <a:pt x="37" y="14"/>
                  </a:moveTo>
                  <a:cubicBezTo>
                    <a:pt x="32" y="15"/>
                    <a:pt x="27" y="22"/>
                    <a:pt x="24" y="27"/>
                  </a:cubicBezTo>
                  <a:cubicBezTo>
                    <a:pt x="20" y="33"/>
                    <a:pt x="14" y="41"/>
                    <a:pt x="10" y="49"/>
                  </a:cubicBezTo>
                  <a:cubicBezTo>
                    <a:pt x="7" y="56"/>
                    <a:pt x="7" y="63"/>
                    <a:pt x="6" y="71"/>
                  </a:cubicBezTo>
                  <a:cubicBezTo>
                    <a:pt x="3" y="80"/>
                    <a:pt x="2" y="88"/>
                    <a:pt x="2" y="97"/>
                  </a:cubicBezTo>
                  <a:cubicBezTo>
                    <a:pt x="3" y="106"/>
                    <a:pt x="0" y="114"/>
                    <a:pt x="0" y="123"/>
                  </a:cubicBezTo>
                  <a:cubicBezTo>
                    <a:pt x="1" y="132"/>
                    <a:pt x="5" y="130"/>
                    <a:pt x="12" y="130"/>
                  </a:cubicBezTo>
                  <a:cubicBezTo>
                    <a:pt x="16" y="137"/>
                    <a:pt x="4" y="145"/>
                    <a:pt x="4" y="152"/>
                  </a:cubicBezTo>
                  <a:cubicBezTo>
                    <a:pt x="15" y="151"/>
                    <a:pt x="21" y="131"/>
                    <a:pt x="26" y="123"/>
                  </a:cubicBezTo>
                  <a:cubicBezTo>
                    <a:pt x="32" y="114"/>
                    <a:pt x="39" y="106"/>
                    <a:pt x="46" y="98"/>
                  </a:cubicBezTo>
                  <a:cubicBezTo>
                    <a:pt x="49" y="94"/>
                    <a:pt x="49" y="89"/>
                    <a:pt x="53" y="85"/>
                  </a:cubicBezTo>
                  <a:cubicBezTo>
                    <a:pt x="58" y="80"/>
                    <a:pt x="60" y="80"/>
                    <a:pt x="58" y="72"/>
                  </a:cubicBezTo>
                  <a:cubicBezTo>
                    <a:pt x="56" y="64"/>
                    <a:pt x="48" y="48"/>
                    <a:pt x="52" y="39"/>
                  </a:cubicBezTo>
                  <a:cubicBezTo>
                    <a:pt x="58" y="29"/>
                    <a:pt x="69" y="32"/>
                    <a:pt x="67" y="18"/>
                  </a:cubicBezTo>
                  <a:cubicBezTo>
                    <a:pt x="67" y="16"/>
                    <a:pt x="66" y="7"/>
                    <a:pt x="65" y="5"/>
                  </a:cubicBezTo>
                  <a:cubicBezTo>
                    <a:pt x="59" y="0"/>
                    <a:pt x="55" y="9"/>
                    <a:pt x="52" y="12"/>
                  </a:cubicBezTo>
                  <a:cubicBezTo>
                    <a:pt x="46" y="16"/>
                    <a:pt x="43" y="13"/>
                    <a:pt x="37" y="1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1" name="Freeform 595"/>
            <p:cNvSpPr>
              <a:spLocks/>
            </p:cNvSpPr>
            <p:nvPr/>
          </p:nvSpPr>
          <p:spPr bwMode="auto">
            <a:xfrm>
              <a:off x="6729145" y="2224752"/>
              <a:ext cx="100993" cy="220113"/>
            </a:xfrm>
            <a:custGeom>
              <a:avLst/>
              <a:gdLst>
                <a:gd name="T0" fmla="*/ 37 w 69"/>
                <a:gd name="T1" fmla="*/ 14 h 152"/>
                <a:gd name="T2" fmla="*/ 24 w 69"/>
                <a:gd name="T3" fmla="*/ 27 h 152"/>
                <a:gd name="T4" fmla="*/ 10 w 69"/>
                <a:gd name="T5" fmla="*/ 49 h 152"/>
                <a:gd name="T6" fmla="*/ 6 w 69"/>
                <a:gd name="T7" fmla="*/ 71 h 152"/>
                <a:gd name="T8" fmla="*/ 2 w 69"/>
                <a:gd name="T9" fmla="*/ 97 h 152"/>
                <a:gd name="T10" fmla="*/ 0 w 69"/>
                <a:gd name="T11" fmla="*/ 123 h 152"/>
                <a:gd name="T12" fmla="*/ 12 w 69"/>
                <a:gd name="T13" fmla="*/ 130 h 152"/>
                <a:gd name="T14" fmla="*/ 4 w 69"/>
                <a:gd name="T15" fmla="*/ 152 h 152"/>
                <a:gd name="T16" fmla="*/ 26 w 69"/>
                <a:gd name="T17" fmla="*/ 123 h 152"/>
                <a:gd name="T18" fmla="*/ 46 w 69"/>
                <a:gd name="T19" fmla="*/ 98 h 152"/>
                <a:gd name="T20" fmla="*/ 53 w 69"/>
                <a:gd name="T21" fmla="*/ 85 h 152"/>
                <a:gd name="T22" fmla="*/ 58 w 69"/>
                <a:gd name="T23" fmla="*/ 72 h 152"/>
                <a:gd name="T24" fmla="*/ 52 w 69"/>
                <a:gd name="T25" fmla="*/ 39 h 152"/>
                <a:gd name="T26" fmla="*/ 67 w 69"/>
                <a:gd name="T27" fmla="*/ 18 h 152"/>
                <a:gd name="T28" fmla="*/ 65 w 69"/>
                <a:gd name="T29" fmla="*/ 5 h 152"/>
                <a:gd name="T30" fmla="*/ 52 w 69"/>
                <a:gd name="T31" fmla="*/ 12 h 152"/>
                <a:gd name="T32" fmla="*/ 37 w 69"/>
                <a:gd name="T33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52">
                  <a:moveTo>
                    <a:pt x="37" y="14"/>
                  </a:moveTo>
                  <a:cubicBezTo>
                    <a:pt x="32" y="15"/>
                    <a:pt x="27" y="22"/>
                    <a:pt x="24" y="27"/>
                  </a:cubicBezTo>
                  <a:cubicBezTo>
                    <a:pt x="20" y="33"/>
                    <a:pt x="14" y="41"/>
                    <a:pt x="10" y="49"/>
                  </a:cubicBezTo>
                  <a:cubicBezTo>
                    <a:pt x="7" y="56"/>
                    <a:pt x="7" y="63"/>
                    <a:pt x="6" y="71"/>
                  </a:cubicBezTo>
                  <a:cubicBezTo>
                    <a:pt x="3" y="80"/>
                    <a:pt x="2" y="88"/>
                    <a:pt x="2" y="97"/>
                  </a:cubicBezTo>
                  <a:cubicBezTo>
                    <a:pt x="3" y="106"/>
                    <a:pt x="0" y="114"/>
                    <a:pt x="0" y="123"/>
                  </a:cubicBezTo>
                  <a:cubicBezTo>
                    <a:pt x="1" y="132"/>
                    <a:pt x="5" y="130"/>
                    <a:pt x="12" y="130"/>
                  </a:cubicBezTo>
                  <a:cubicBezTo>
                    <a:pt x="16" y="137"/>
                    <a:pt x="4" y="145"/>
                    <a:pt x="4" y="152"/>
                  </a:cubicBezTo>
                  <a:cubicBezTo>
                    <a:pt x="15" y="151"/>
                    <a:pt x="21" y="131"/>
                    <a:pt x="26" y="123"/>
                  </a:cubicBezTo>
                  <a:cubicBezTo>
                    <a:pt x="32" y="114"/>
                    <a:pt x="39" y="106"/>
                    <a:pt x="46" y="98"/>
                  </a:cubicBezTo>
                  <a:cubicBezTo>
                    <a:pt x="49" y="94"/>
                    <a:pt x="49" y="89"/>
                    <a:pt x="53" y="85"/>
                  </a:cubicBezTo>
                  <a:cubicBezTo>
                    <a:pt x="58" y="80"/>
                    <a:pt x="60" y="80"/>
                    <a:pt x="58" y="72"/>
                  </a:cubicBezTo>
                  <a:cubicBezTo>
                    <a:pt x="56" y="64"/>
                    <a:pt x="48" y="48"/>
                    <a:pt x="52" y="39"/>
                  </a:cubicBezTo>
                  <a:cubicBezTo>
                    <a:pt x="58" y="29"/>
                    <a:pt x="69" y="32"/>
                    <a:pt x="67" y="18"/>
                  </a:cubicBezTo>
                  <a:cubicBezTo>
                    <a:pt x="67" y="16"/>
                    <a:pt x="66" y="7"/>
                    <a:pt x="65" y="5"/>
                  </a:cubicBezTo>
                  <a:cubicBezTo>
                    <a:pt x="59" y="0"/>
                    <a:pt x="55" y="9"/>
                    <a:pt x="52" y="12"/>
                  </a:cubicBezTo>
                  <a:cubicBezTo>
                    <a:pt x="46" y="16"/>
                    <a:pt x="43" y="13"/>
                    <a:pt x="37" y="1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2" name="Freeform 596"/>
            <p:cNvSpPr>
              <a:spLocks/>
            </p:cNvSpPr>
            <p:nvPr/>
          </p:nvSpPr>
          <p:spPr bwMode="auto">
            <a:xfrm>
              <a:off x="5776190" y="2711588"/>
              <a:ext cx="121710" cy="126889"/>
            </a:xfrm>
            <a:custGeom>
              <a:avLst/>
              <a:gdLst>
                <a:gd name="T0" fmla="*/ 67 w 84"/>
                <a:gd name="T1" fmla="*/ 11 h 87"/>
                <a:gd name="T2" fmla="*/ 66 w 84"/>
                <a:gd name="T3" fmla="*/ 1 h 87"/>
                <a:gd name="T4" fmla="*/ 80 w 84"/>
                <a:gd name="T5" fmla="*/ 27 h 87"/>
                <a:gd name="T6" fmla="*/ 84 w 84"/>
                <a:gd name="T7" fmla="*/ 58 h 87"/>
                <a:gd name="T8" fmla="*/ 82 w 84"/>
                <a:gd name="T9" fmla="*/ 73 h 87"/>
                <a:gd name="T10" fmla="*/ 71 w 84"/>
                <a:gd name="T11" fmla="*/ 79 h 87"/>
                <a:gd name="T12" fmla="*/ 57 w 84"/>
                <a:gd name="T13" fmla="*/ 84 h 87"/>
                <a:gd name="T14" fmla="*/ 35 w 84"/>
                <a:gd name="T15" fmla="*/ 72 h 87"/>
                <a:gd name="T16" fmla="*/ 30 w 84"/>
                <a:gd name="T17" fmla="*/ 73 h 87"/>
                <a:gd name="T18" fmla="*/ 30 w 84"/>
                <a:gd name="T19" fmla="*/ 66 h 87"/>
                <a:gd name="T20" fmla="*/ 23 w 84"/>
                <a:gd name="T21" fmla="*/ 56 h 87"/>
                <a:gd name="T22" fmla="*/ 10 w 84"/>
                <a:gd name="T23" fmla="*/ 49 h 87"/>
                <a:gd name="T24" fmla="*/ 2 w 84"/>
                <a:gd name="T25" fmla="*/ 23 h 87"/>
                <a:gd name="T26" fmla="*/ 4 w 84"/>
                <a:gd name="T27" fmla="*/ 9 h 87"/>
                <a:gd name="T28" fmla="*/ 19 w 84"/>
                <a:gd name="T29" fmla="*/ 10 h 87"/>
                <a:gd name="T30" fmla="*/ 30 w 84"/>
                <a:gd name="T31" fmla="*/ 2 h 87"/>
                <a:gd name="T32" fmla="*/ 41 w 84"/>
                <a:gd name="T33" fmla="*/ 1 h 87"/>
                <a:gd name="T34" fmla="*/ 55 w 84"/>
                <a:gd name="T35" fmla="*/ 4 h 87"/>
                <a:gd name="T36" fmla="*/ 67 w 84"/>
                <a:gd name="T37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67" y="11"/>
                  </a:moveTo>
                  <a:cubicBezTo>
                    <a:pt x="69" y="7"/>
                    <a:pt x="67" y="4"/>
                    <a:pt x="66" y="1"/>
                  </a:cubicBezTo>
                  <a:cubicBezTo>
                    <a:pt x="77" y="0"/>
                    <a:pt x="78" y="20"/>
                    <a:pt x="80" y="27"/>
                  </a:cubicBezTo>
                  <a:cubicBezTo>
                    <a:pt x="82" y="38"/>
                    <a:pt x="84" y="47"/>
                    <a:pt x="84" y="58"/>
                  </a:cubicBezTo>
                  <a:cubicBezTo>
                    <a:pt x="84" y="63"/>
                    <a:pt x="84" y="69"/>
                    <a:pt x="82" y="73"/>
                  </a:cubicBezTo>
                  <a:cubicBezTo>
                    <a:pt x="79" y="79"/>
                    <a:pt x="76" y="76"/>
                    <a:pt x="71" y="79"/>
                  </a:cubicBezTo>
                  <a:cubicBezTo>
                    <a:pt x="64" y="82"/>
                    <a:pt x="66" y="87"/>
                    <a:pt x="57" y="84"/>
                  </a:cubicBezTo>
                  <a:cubicBezTo>
                    <a:pt x="48" y="81"/>
                    <a:pt x="45" y="72"/>
                    <a:pt x="35" y="72"/>
                  </a:cubicBezTo>
                  <a:cubicBezTo>
                    <a:pt x="33" y="71"/>
                    <a:pt x="32" y="75"/>
                    <a:pt x="30" y="73"/>
                  </a:cubicBezTo>
                  <a:cubicBezTo>
                    <a:pt x="28" y="71"/>
                    <a:pt x="30" y="68"/>
                    <a:pt x="30" y="66"/>
                  </a:cubicBezTo>
                  <a:cubicBezTo>
                    <a:pt x="32" y="58"/>
                    <a:pt x="31" y="59"/>
                    <a:pt x="23" y="56"/>
                  </a:cubicBezTo>
                  <a:cubicBezTo>
                    <a:pt x="19" y="54"/>
                    <a:pt x="14" y="52"/>
                    <a:pt x="10" y="49"/>
                  </a:cubicBezTo>
                  <a:cubicBezTo>
                    <a:pt x="3" y="42"/>
                    <a:pt x="2" y="33"/>
                    <a:pt x="2" y="23"/>
                  </a:cubicBezTo>
                  <a:cubicBezTo>
                    <a:pt x="2" y="19"/>
                    <a:pt x="0" y="10"/>
                    <a:pt x="4" y="9"/>
                  </a:cubicBezTo>
                  <a:cubicBezTo>
                    <a:pt x="10" y="6"/>
                    <a:pt x="12" y="16"/>
                    <a:pt x="19" y="10"/>
                  </a:cubicBezTo>
                  <a:cubicBezTo>
                    <a:pt x="24" y="7"/>
                    <a:pt x="24" y="3"/>
                    <a:pt x="30" y="2"/>
                  </a:cubicBezTo>
                  <a:cubicBezTo>
                    <a:pt x="32" y="1"/>
                    <a:pt x="38" y="1"/>
                    <a:pt x="41" y="1"/>
                  </a:cubicBezTo>
                  <a:cubicBezTo>
                    <a:pt x="45" y="1"/>
                    <a:pt x="51" y="2"/>
                    <a:pt x="55" y="4"/>
                  </a:cubicBezTo>
                  <a:cubicBezTo>
                    <a:pt x="60" y="7"/>
                    <a:pt x="61" y="12"/>
                    <a:pt x="67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3" name="Freeform 597"/>
            <p:cNvSpPr>
              <a:spLocks/>
            </p:cNvSpPr>
            <p:nvPr/>
          </p:nvSpPr>
          <p:spPr bwMode="auto">
            <a:xfrm>
              <a:off x="5776190" y="2711588"/>
              <a:ext cx="121710" cy="126889"/>
            </a:xfrm>
            <a:custGeom>
              <a:avLst/>
              <a:gdLst>
                <a:gd name="T0" fmla="*/ 67 w 84"/>
                <a:gd name="T1" fmla="*/ 11 h 87"/>
                <a:gd name="T2" fmla="*/ 66 w 84"/>
                <a:gd name="T3" fmla="*/ 1 h 87"/>
                <a:gd name="T4" fmla="*/ 80 w 84"/>
                <a:gd name="T5" fmla="*/ 27 h 87"/>
                <a:gd name="T6" fmla="*/ 84 w 84"/>
                <a:gd name="T7" fmla="*/ 58 h 87"/>
                <a:gd name="T8" fmla="*/ 82 w 84"/>
                <a:gd name="T9" fmla="*/ 73 h 87"/>
                <a:gd name="T10" fmla="*/ 71 w 84"/>
                <a:gd name="T11" fmla="*/ 79 h 87"/>
                <a:gd name="T12" fmla="*/ 57 w 84"/>
                <a:gd name="T13" fmla="*/ 84 h 87"/>
                <a:gd name="T14" fmla="*/ 35 w 84"/>
                <a:gd name="T15" fmla="*/ 72 h 87"/>
                <a:gd name="T16" fmla="*/ 30 w 84"/>
                <a:gd name="T17" fmla="*/ 73 h 87"/>
                <a:gd name="T18" fmla="*/ 30 w 84"/>
                <a:gd name="T19" fmla="*/ 66 h 87"/>
                <a:gd name="T20" fmla="*/ 23 w 84"/>
                <a:gd name="T21" fmla="*/ 56 h 87"/>
                <a:gd name="T22" fmla="*/ 10 w 84"/>
                <a:gd name="T23" fmla="*/ 49 h 87"/>
                <a:gd name="T24" fmla="*/ 2 w 84"/>
                <a:gd name="T25" fmla="*/ 23 h 87"/>
                <a:gd name="T26" fmla="*/ 4 w 84"/>
                <a:gd name="T27" fmla="*/ 9 h 87"/>
                <a:gd name="T28" fmla="*/ 19 w 84"/>
                <a:gd name="T29" fmla="*/ 10 h 87"/>
                <a:gd name="T30" fmla="*/ 30 w 84"/>
                <a:gd name="T31" fmla="*/ 2 h 87"/>
                <a:gd name="T32" fmla="*/ 41 w 84"/>
                <a:gd name="T33" fmla="*/ 1 h 87"/>
                <a:gd name="T34" fmla="*/ 55 w 84"/>
                <a:gd name="T35" fmla="*/ 4 h 87"/>
                <a:gd name="T36" fmla="*/ 67 w 84"/>
                <a:gd name="T37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67" y="11"/>
                  </a:moveTo>
                  <a:cubicBezTo>
                    <a:pt x="69" y="7"/>
                    <a:pt x="67" y="4"/>
                    <a:pt x="66" y="1"/>
                  </a:cubicBezTo>
                  <a:cubicBezTo>
                    <a:pt x="77" y="0"/>
                    <a:pt x="78" y="20"/>
                    <a:pt x="80" y="27"/>
                  </a:cubicBezTo>
                  <a:cubicBezTo>
                    <a:pt x="82" y="38"/>
                    <a:pt x="84" y="47"/>
                    <a:pt x="84" y="58"/>
                  </a:cubicBezTo>
                  <a:cubicBezTo>
                    <a:pt x="84" y="63"/>
                    <a:pt x="84" y="69"/>
                    <a:pt x="82" y="73"/>
                  </a:cubicBezTo>
                  <a:cubicBezTo>
                    <a:pt x="79" y="79"/>
                    <a:pt x="76" y="76"/>
                    <a:pt x="71" y="79"/>
                  </a:cubicBezTo>
                  <a:cubicBezTo>
                    <a:pt x="64" y="82"/>
                    <a:pt x="66" y="87"/>
                    <a:pt x="57" y="84"/>
                  </a:cubicBezTo>
                  <a:cubicBezTo>
                    <a:pt x="48" y="81"/>
                    <a:pt x="45" y="72"/>
                    <a:pt x="35" y="72"/>
                  </a:cubicBezTo>
                  <a:cubicBezTo>
                    <a:pt x="33" y="71"/>
                    <a:pt x="32" y="75"/>
                    <a:pt x="30" y="73"/>
                  </a:cubicBezTo>
                  <a:cubicBezTo>
                    <a:pt x="28" y="71"/>
                    <a:pt x="30" y="68"/>
                    <a:pt x="30" y="66"/>
                  </a:cubicBezTo>
                  <a:cubicBezTo>
                    <a:pt x="32" y="58"/>
                    <a:pt x="31" y="59"/>
                    <a:pt x="23" y="56"/>
                  </a:cubicBezTo>
                  <a:cubicBezTo>
                    <a:pt x="19" y="54"/>
                    <a:pt x="14" y="52"/>
                    <a:pt x="10" y="49"/>
                  </a:cubicBezTo>
                  <a:cubicBezTo>
                    <a:pt x="3" y="42"/>
                    <a:pt x="2" y="33"/>
                    <a:pt x="2" y="23"/>
                  </a:cubicBezTo>
                  <a:cubicBezTo>
                    <a:pt x="2" y="19"/>
                    <a:pt x="0" y="10"/>
                    <a:pt x="4" y="9"/>
                  </a:cubicBezTo>
                  <a:cubicBezTo>
                    <a:pt x="10" y="6"/>
                    <a:pt x="12" y="16"/>
                    <a:pt x="19" y="10"/>
                  </a:cubicBezTo>
                  <a:cubicBezTo>
                    <a:pt x="24" y="7"/>
                    <a:pt x="24" y="3"/>
                    <a:pt x="30" y="2"/>
                  </a:cubicBezTo>
                  <a:cubicBezTo>
                    <a:pt x="32" y="1"/>
                    <a:pt x="38" y="1"/>
                    <a:pt x="41" y="1"/>
                  </a:cubicBezTo>
                  <a:cubicBezTo>
                    <a:pt x="45" y="1"/>
                    <a:pt x="51" y="2"/>
                    <a:pt x="55" y="4"/>
                  </a:cubicBezTo>
                  <a:cubicBezTo>
                    <a:pt x="60" y="7"/>
                    <a:pt x="61" y="12"/>
                    <a:pt x="67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4" name="Freeform 598"/>
            <p:cNvSpPr>
              <a:spLocks/>
            </p:cNvSpPr>
            <p:nvPr/>
          </p:nvSpPr>
          <p:spPr bwMode="auto">
            <a:xfrm>
              <a:off x="5877182" y="2809990"/>
              <a:ext cx="46612" cy="93224"/>
            </a:xfrm>
            <a:custGeom>
              <a:avLst/>
              <a:gdLst>
                <a:gd name="T0" fmla="*/ 5 w 32"/>
                <a:gd name="T1" fmla="*/ 57 h 64"/>
                <a:gd name="T2" fmla="*/ 16 w 32"/>
                <a:gd name="T3" fmla="*/ 40 h 64"/>
                <a:gd name="T4" fmla="*/ 25 w 32"/>
                <a:gd name="T5" fmla="*/ 0 h 64"/>
                <a:gd name="T6" fmla="*/ 17 w 32"/>
                <a:gd name="T7" fmla="*/ 19 h 64"/>
                <a:gd name="T8" fmla="*/ 12 w 32"/>
                <a:gd name="T9" fmla="*/ 20 h 64"/>
                <a:gd name="T10" fmla="*/ 10 w 32"/>
                <a:gd name="T11" fmla="*/ 24 h 64"/>
                <a:gd name="T12" fmla="*/ 6 w 32"/>
                <a:gd name="T13" fmla="*/ 40 h 64"/>
                <a:gd name="T14" fmla="*/ 5 w 32"/>
                <a:gd name="T1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4">
                  <a:moveTo>
                    <a:pt x="5" y="57"/>
                  </a:moveTo>
                  <a:cubicBezTo>
                    <a:pt x="11" y="64"/>
                    <a:pt x="15" y="44"/>
                    <a:pt x="16" y="40"/>
                  </a:cubicBezTo>
                  <a:cubicBezTo>
                    <a:pt x="18" y="30"/>
                    <a:pt x="32" y="8"/>
                    <a:pt x="25" y="0"/>
                  </a:cubicBezTo>
                  <a:cubicBezTo>
                    <a:pt x="18" y="5"/>
                    <a:pt x="22" y="13"/>
                    <a:pt x="17" y="19"/>
                  </a:cubicBezTo>
                  <a:cubicBezTo>
                    <a:pt x="16" y="20"/>
                    <a:pt x="14" y="19"/>
                    <a:pt x="12" y="20"/>
                  </a:cubicBezTo>
                  <a:cubicBezTo>
                    <a:pt x="11" y="21"/>
                    <a:pt x="11" y="23"/>
                    <a:pt x="10" y="24"/>
                  </a:cubicBezTo>
                  <a:cubicBezTo>
                    <a:pt x="8" y="29"/>
                    <a:pt x="8" y="34"/>
                    <a:pt x="6" y="40"/>
                  </a:cubicBezTo>
                  <a:cubicBezTo>
                    <a:pt x="5" y="45"/>
                    <a:pt x="0" y="51"/>
                    <a:pt x="5" y="5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5" name="Freeform 599"/>
            <p:cNvSpPr>
              <a:spLocks/>
            </p:cNvSpPr>
            <p:nvPr/>
          </p:nvSpPr>
          <p:spPr bwMode="auto">
            <a:xfrm>
              <a:off x="5877182" y="2809990"/>
              <a:ext cx="46612" cy="93224"/>
            </a:xfrm>
            <a:custGeom>
              <a:avLst/>
              <a:gdLst>
                <a:gd name="T0" fmla="*/ 5 w 32"/>
                <a:gd name="T1" fmla="*/ 57 h 64"/>
                <a:gd name="T2" fmla="*/ 16 w 32"/>
                <a:gd name="T3" fmla="*/ 40 h 64"/>
                <a:gd name="T4" fmla="*/ 25 w 32"/>
                <a:gd name="T5" fmla="*/ 0 h 64"/>
                <a:gd name="T6" fmla="*/ 17 w 32"/>
                <a:gd name="T7" fmla="*/ 19 h 64"/>
                <a:gd name="T8" fmla="*/ 12 w 32"/>
                <a:gd name="T9" fmla="*/ 20 h 64"/>
                <a:gd name="T10" fmla="*/ 10 w 32"/>
                <a:gd name="T11" fmla="*/ 24 h 64"/>
                <a:gd name="T12" fmla="*/ 6 w 32"/>
                <a:gd name="T13" fmla="*/ 40 h 64"/>
                <a:gd name="T14" fmla="*/ 5 w 32"/>
                <a:gd name="T1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4">
                  <a:moveTo>
                    <a:pt x="5" y="57"/>
                  </a:moveTo>
                  <a:cubicBezTo>
                    <a:pt x="11" y="64"/>
                    <a:pt x="15" y="44"/>
                    <a:pt x="16" y="40"/>
                  </a:cubicBezTo>
                  <a:cubicBezTo>
                    <a:pt x="18" y="30"/>
                    <a:pt x="32" y="8"/>
                    <a:pt x="25" y="0"/>
                  </a:cubicBezTo>
                  <a:cubicBezTo>
                    <a:pt x="18" y="5"/>
                    <a:pt x="22" y="13"/>
                    <a:pt x="17" y="19"/>
                  </a:cubicBezTo>
                  <a:cubicBezTo>
                    <a:pt x="16" y="20"/>
                    <a:pt x="14" y="19"/>
                    <a:pt x="12" y="20"/>
                  </a:cubicBezTo>
                  <a:cubicBezTo>
                    <a:pt x="11" y="21"/>
                    <a:pt x="11" y="23"/>
                    <a:pt x="10" y="24"/>
                  </a:cubicBezTo>
                  <a:cubicBezTo>
                    <a:pt x="8" y="29"/>
                    <a:pt x="8" y="34"/>
                    <a:pt x="6" y="40"/>
                  </a:cubicBezTo>
                  <a:cubicBezTo>
                    <a:pt x="5" y="45"/>
                    <a:pt x="0" y="51"/>
                    <a:pt x="5" y="5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6" name="Freeform 600"/>
            <p:cNvSpPr>
              <a:spLocks/>
            </p:cNvSpPr>
            <p:nvPr/>
          </p:nvSpPr>
          <p:spPr bwMode="auto">
            <a:xfrm>
              <a:off x="5923794" y="2854012"/>
              <a:ext cx="93224" cy="69919"/>
            </a:xfrm>
            <a:custGeom>
              <a:avLst/>
              <a:gdLst>
                <a:gd name="T0" fmla="*/ 5 w 64"/>
                <a:gd name="T1" fmla="*/ 17 h 48"/>
                <a:gd name="T2" fmla="*/ 0 w 64"/>
                <a:gd name="T3" fmla="*/ 23 h 48"/>
                <a:gd name="T4" fmla="*/ 6 w 64"/>
                <a:gd name="T5" fmla="*/ 29 h 48"/>
                <a:gd name="T6" fmla="*/ 15 w 64"/>
                <a:gd name="T7" fmla="*/ 33 h 48"/>
                <a:gd name="T8" fmla="*/ 19 w 64"/>
                <a:gd name="T9" fmla="*/ 39 h 48"/>
                <a:gd name="T10" fmla="*/ 32 w 64"/>
                <a:gd name="T11" fmla="*/ 47 h 48"/>
                <a:gd name="T12" fmla="*/ 43 w 64"/>
                <a:gd name="T13" fmla="*/ 40 h 48"/>
                <a:gd name="T14" fmla="*/ 59 w 64"/>
                <a:gd name="T15" fmla="*/ 43 h 48"/>
                <a:gd name="T16" fmla="*/ 56 w 64"/>
                <a:gd name="T17" fmla="*/ 32 h 48"/>
                <a:gd name="T18" fmla="*/ 55 w 64"/>
                <a:gd name="T19" fmla="*/ 19 h 48"/>
                <a:gd name="T20" fmla="*/ 47 w 64"/>
                <a:gd name="T21" fmla="*/ 12 h 48"/>
                <a:gd name="T22" fmla="*/ 38 w 64"/>
                <a:gd name="T23" fmla="*/ 19 h 48"/>
                <a:gd name="T24" fmla="*/ 19 w 64"/>
                <a:gd name="T25" fmla="*/ 3 h 48"/>
                <a:gd name="T26" fmla="*/ 8 w 64"/>
                <a:gd name="T27" fmla="*/ 1 h 48"/>
                <a:gd name="T28" fmla="*/ 4 w 64"/>
                <a:gd name="T29" fmla="*/ 9 h 48"/>
                <a:gd name="T30" fmla="*/ 5 w 64"/>
                <a:gd name="T31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8">
                  <a:moveTo>
                    <a:pt x="5" y="17"/>
                  </a:moveTo>
                  <a:cubicBezTo>
                    <a:pt x="3" y="19"/>
                    <a:pt x="0" y="19"/>
                    <a:pt x="0" y="23"/>
                  </a:cubicBezTo>
                  <a:cubicBezTo>
                    <a:pt x="0" y="25"/>
                    <a:pt x="4" y="28"/>
                    <a:pt x="6" y="29"/>
                  </a:cubicBezTo>
                  <a:cubicBezTo>
                    <a:pt x="8" y="30"/>
                    <a:pt x="12" y="30"/>
                    <a:pt x="15" y="33"/>
                  </a:cubicBezTo>
                  <a:cubicBezTo>
                    <a:pt x="17" y="34"/>
                    <a:pt x="18" y="37"/>
                    <a:pt x="19" y="39"/>
                  </a:cubicBezTo>
                  <a:cubicBezTo>
                    <a:pt x="22" y="42"/>
                    <a:pt x="28" y="48"/>
                    <a:pt x="32" y="47"/>
                  </a:cubicBezTo>
                  <a:cubicBezTo>
                    <a:pt x="37" y="47"/>
                    <a:pt x="38" y="40"/>
                    <a:pt x="43" y="40"/>
                  </a:cubicBezTo>
                  <a:cubicBezTo>
                    <a:pt x="48" y="39"/>
                    <a:pt x="55" y="42"/>
                    <a:pt x="59" y="43"/>
                  </a:cubicBezTo>
                  <a:cubicBezTo>
                    <a:pt x="64" y="39"/>
                    <a:pt x="57" y="36"/>
                    <a:pt x="56" y="32"/>
                  </a:cubicBezTo>
                  <a:cubicBezTo>
                    <a:pt x="54" y="28"/>
                    <a:pt x="57" y="24"/>
                    <a:pt x="55" y="19"/>
                  </a:cubicBezTo>
                  <a:cubicBezTo>
                    <a:pt x="53" y="17"/>
                    <a:pt x="50" y="12"/>
                    <a:pt x="47" y="12"/>
                  </a:cubicBezTo>
                  <a:cubicBezTo>
                    <a:pt x="40" y="11"/>
                    <a:pt x="42" y="19"/>
                    <a:pt x="38" y="19"/>
                  </a:cubicBezTo>
                  <a:cubicBezTo>
                    <a:pt x="33" y="20"/>
                    <a:pt x="22" y="5"/>
                    <a:pt x="19" y="3"/>
                  </a:cubicBezTo>
                  <a:cubicBezTo>
                    <a:pt x="15" y="0"/>
                    <a:pt x="13" y="0"/>
                    <a:pt x="8" y="1"/>
                  </a:cubicBezTo>
                  <a:cubicBezTo>
                    <a:pt x="2" y="3"/>
                    <a:pt x="1" y="5"/>
                    <a:pt x="4" y="9"/>
                  </a:cubicBezTo>
                  <a:cubicBezTo>
                    <a:pt x="6" y="14"/>
                    <a:pt x="11" y="13"/>
                    <a:pt x="5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7" name="Freeform 601"/>
            <p:cNvSpPr>
              <a:spLocks/>
            </p:cNvSpPr>
            <p:nvPr/>
          </p:nvSpPr>
          <p:spPr bwMode="auto">
            <a:xfrm>
              <a:off x="5923794" y="2854012"/>
              <a:ext cx="93224" cy="69919"/>
            </a:xfrm>
            <a:custGeom>
              <a:avLst/>
              <a:gdLst>
                <a:gd name="T0" fmla="*/ 5 w 64"/>
                <a:gd name="T1" fmla="*/ 17 h 48"/>
                <a:gd name="T2" fmla="*/ 0 w 64"/>
                <a:gd name="T3" fmla="*/ 23 h 48"/>
                <a:gd name="T4" fmla="*/ 6 w 64"/>
                <a:gd name="T5" fmla="*/ 29 h 48"/>
                <a:gd name="T6" fmla="*/ 15 w 64"/>
                <a:gd name="T7" fmla="*/ 33 h 48"/>
                <a:gd name="T8" fmla="*/ 19 w 64"/>
                <a:gd name="T9" fmla="*/ 39 h 48"/>
                <a:gd name="T10" fmla="*/ 32 w 64"/>
                <a:gd name="T11" fmla="*/ 47 h 48"/>
                <a:gd name="T12" fmla="*/ 43 w 64"/>
                <a:gd name="T13" fmla="*/ 40 h 48"/>
                <a:gd name="T14" fmla="*/ 59 w 64"/>
                <a:gd name="T15" fmla="*/ 43 h 48"/>
                <a:gd name="T16" fmla="*/ 56 w 64"/>
                <a:gd name="T17" fmla="*/ 32 h 48"/>
                <a:gd name="T18" fmla="*/ 55 w 64"/>
                <a:gd name="T19" fmla="*/ 19 h 48"/>
                <a:gd name="T20" fmla="*/ 47 w 64"/>
                <a:gd name="T21" fmla="*/ 12 h 48"/>
                <a:gd name="T22" fmla="*/ 38 w 64"/>
                <a:gd name="T23" fmla="*/ 19 h 48"/>
                <a:gd name="T24" fmla="*/ 19 w 64"/>
                <a:gd name="T25" fmla="*/ 3 h 48"/>
                <a:gd name="T26" fmla="*/ 8 w 64"/>
                <a:gd name="T27" fmla="*/ 1 h 48"/>
                <a:gd name="T28" fmla="*/ 4 w 64"/>
                <a:gd name="T29" fmla="*/ 9 h 48"/>
                <a:gd name="T30" fmla="*/ 5 w 64"/>
                <a:gd name="T31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8">
                  <a:moveTo>
                    <a:pt x="5" y="17"/>
                  </a:moveTo>
                  <a:cubicBezTo>
                    <a:pt x="3" y="19"/>
                    <a:pt x="0" y="19"/>
                    <a:pt x="0" y="23"/>
                  </a:cubicBezTo>
                  <a:cubicBezTo>
                    <a:pt x="0" y="25"/>
                    <a:pt x="4" y="28"/>
                    <a:pt x="6" y="29"/>
                  </a:cubicBezTo>
                  <a:cubicBezTo>
                    <a:pt x="8" y="30"/>
                    <a:pt x="12" y="30"/>
                    <a:pt x="15" y="33"/>
                  </a:cubicBezTo>
                  <a:cubicBezTo>
                    <a:pt x="17" y="34"/>
                    <a:pt x="18" y="37"/>
                    <a:pt x="19" y="39"/>
                  </a:cubicBezTo>
                  <a:cubicBezTo>
                    <a:pt x="22" y="42"/>
                    <a:pt x="28" y="48"/>
                    <a:pt x="32" y="47"/>
                  </a:cubicBezTo>
                  <a:cubicBezTo>
                    <a:pt x="37" y="47"/>
                    <a:pt x="38" y="40"/>
                    <a:pt x="43" y="40"/>
                  </a:cubicBezTo>
                  <a:cubicBezTo>
                    <a:pt x="48" y="39"/>
                    <a:pt x="55" y="42"/>
                    <a:pt x="59" y="43"/>
                  </a:cubicBezTo>
                  <a:cubicBezTo>
                    <a:pt x="64" y="39"/>
                    <a:pt x="57" y="36"/>
                    <a:pt x="56" y="32"/>
                  </a:cubicBezTo>
                  <a:cubicBezTo>
                    <a:pt x="54" y="28"/>
                    <a:pt x="57" y="24"/>
                    <a:pt x="55" y="19"/>
                  </a:cubicBezTo>
                  <a:cubicBezTo>
                    <a:pt x="53" y="17"/>
                    <a:pt x="50" y="12"/>
                    <a:pt x="47" y="12"/>
                  </a:cubicBezTo>
                  <a:cubicBezTo>
                    <a:pt x="40" y="11"/>
                    <a:pt x="42" y="19"/>
                    <a:pt x="38" y="19"/>
                  </a:cubicBezTo>
                  <a:cubicBezTo>
                    <a:pt x="33" y="20"/>
                    <a:pt x="22" y="5"/>
                    <a:pt x="19" y="3"/>
                  </a:cubicBezTo>
                  <a:cubicBezTo>
                    <a:pt x="15" y="0"/>
                    <a:pt x="13" y="0"/>
                    <a:pt x="8" y="1"/>
                  </a:cubicBezTo>
                  <a:cubicBezTo>
                    <a:pt x="2" y="3"/>
                    <a:pt x="1" y="5"/>
                    <a:pt x="4" y="9"/>
                  </a:cubicBezTo>
                  <a:cubicBezTo>
                    <a:pt x="6" y="14"/>
                    <a:pt x="11" y="13"/>
                    <a:pt x="5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8" name="Freeform 602"/>
            <p:cNvSpPr>
              <a:spLocks/>
            </p:cNvSpPr>
            <p:nvPr/>
          </p:nvSpPr>
          <p:spPr bwMode="auto">
            <a:xfrm>
              <a:off x="6009250" y="2843654"/>
              <a:ext cx="41433" cy="90635"/>
            </a:xfrm>
            <a:custGeom>
              <a:avLst/>
              <a:gdLst>
                <a:gd name="T0" fmla="*/ 16 w 30"/>
                <a:gd name="T1" fmla="*/ 43 h 62"/>
                <a:gd name="T2" fmla="*/ 19 w 30"/>
                <a:gd name="T3" fmla="*/ 62 h 62"/>
                <a:gd name="T4" fmla="*/ 24 w 30"/>
                <a:gd name="T5" fmla="*/ 39 h 62"/>
                <a:gd name="T6" fmla="*/ 29 w 30"/>
                <a:gd name="T7" fmla="*/ 33 h 62"/>
                <a:gd name="T8" fmla="*/ 29 w 30"/>
                <a:gd name="T9" fmla="*/ 23 h 62"/>
                <a:gd name="T10" fmla="*/ 21 w 30"/>
                <a:gd name="T11" fmla="*/ 19 h 62"/>
                <a:gd name="T12" fmla="*/ 2 w 30"/>
                <a:gd name="T13" fmla="*/ 14 h 62"/>
                <a:gd name="T14" fmla="*/ 16 w 30"/>
                <a:gd name="T15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2">
                  <a:moveTo>
                    <a:pt x="16" y="43"/>
                  </a:moveTo>
                  <a:cubicBezTo>
                    <a:pt x="17" y="48"/>
                    <a:pt x="12" y="59"/>
                    <a:pt x="19" y="62"/>
                  </a:cubicBezTo>
                  <a:cubicBezTo>
                    <a:pt x="24" y="55"/>
                    <a:pt x="20" y="46"/>
                    <a:pt x="24" y="39"/>
                  </a:cubicBezTo>
                  <a:cubicBezTo>
                    <a:pt x="25" y="36"/>
                    <a:pt x="28" y="36"/>
                    <a:pt x="29" y="33"/>
                  </a:cubicBezTo>
                  <a:cubicBezTo>
                    <a:pt x="30" y="31"/>
                    <a:pt x="30" y="26"/>
                    <a:pt x="29" y="23"/>
                  </a:cubicBezTo>
                  <a:cubicBezTo>
                    <a:pt x="27" y="18"/>
                    <a:pt x="24" y="21"/>
                    <a:pt x="21" y="19"/>
                  </a:cubicBezTo>
                  <a:cubicBezTo>
                    <a:pt x="17" y="16"/>
                    <a:pt x="5" y="0"/>
                    <a:pt x="2" y="14"/>
                  </a:cubicBezTo>
                  <a:cubicBezTo>
                    <a:pt x="0" y="23"/>
                    <a:pt x="14" y="34"/>
                    <a:pt x="16" y="4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69" name="Freeform 603"/>
            <p:cNvSpPr>
              <a:spLocks/>
            </p:cNvSpPr>
            <p:nvPr/>
          </p:nvSpPr>
          <p:spPr bwMode="auto">
            <a:xfrm>
              <a:off x="6009250" y="2843654"/>
              <a:ext cx="41433" cy="90635"/>
            </a:xfrm>
            <a:custGeom>
              <a:avLst/>
              <a:gdLst>
                <a:gd name="T0" fmla="*/ 16 w 30"/>
                <a:gd name="T1" fmla="*/ 43 h 62"/>
                <a:gd name="T2" fmla="*/ 19 w 30"/>
                <a:gd name="T3" fmla="*/ 62 h 62"/>
                <a:gd name="T4" fmla="*/ 24 w 30"/>
                <a:gd name="T5" fmla="*/ 39 h 62"/>
                <a:gd name="T6" fmla="*/ 29 w 30"/>
                <a:gd name="T7" fmla="*/ 33 h 62"/>
                <a:gd name="T8" fmla="*/ 29 w 30"/>
                <a:gd name="T9" fmla="*/ 23 h 62"/>
                <a:gd name="T10" fmla="*/ 21 w 30"/>
                <a:gd name="T11" fmla="*/ 19 h 62"/>
                <a:gd name="T12" fmla="*/ 2 w 30"/>
                <a:gd name="T13" fmla="*/ 14 h 62"/>
                <a:gd name="T14" fmla="*/ 16 w 30"/>
                <a:gd name="T15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2">
                  <a:moveTo>
                    <a:pt x="16" y="43"/>
                  </a:moveTo>
                  <a:cubicBezTo>
                    <a:pt x="17" y="48"/>
                    <a:pt x="12" y="59"/>
                    <a:pt x="19" y="62"/>
                  </a:cubicBezTo>
                  <a:cubicBezTo>
                    <a:pt x="24" y="55"/>
                    <a:pt x="20" y="46"/>
                    <a:pt x="24" y="39"/>
                  </a:cubicBezTo>
                  <a:cubicBezTo>
                    <a:pt x="25" y="36"/>
                    <a:pt x="28" y="36"/>
                    <a:pt x="29" y="33"/>
                  </a:cubicBezTo>
                  <a:cubicBezTo>
                    <a:pt x="30" y="31"/>
                    <a:pt x="30" y="26"/>
                    <a:pt x="29" y="23"/>
                  </a:cubicBezTo>
                  <a:cubicBezTo>
                    <a:pt x="27" y="18"/>
                    <a:pt x="24" y="21"/>
                    <a:pt x="21" y="19"/>
                  </a:cubicBezTo>
                  <a:cubicBezTo>
                    <a:pt x="17" y="16"/>
                    <a:pt x="5" y="0"/>
                    <a:pt x="2" y="14"/>
                  </a:cubicBezTo>
                  <a:cubicBezTo>
                    <a:pt x="0" y="23"/>
                    <a:pt x="14" y="34"/>
                    <a:pt x="16" y="4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0" name="Freeform 604"/>
            <p:cNvSpPr>
              <a:spLocks/>
            </p:cNvSpPr>
            <p:nvPr/>
          </p:nvSpPr>
          <p:spPr bwMode="auto">
            <a:xfrm>
              <a:off x="5921205" y="2608005"/>
              <a:ext cx="204575" cy="246008"/>
            </a:xfrm>
            <a:custGeom>
              <a:avLst/>
              <a:gdLst>
                <a:gd name="T0" fmla="*/ 62 w 141"/>
                <a:gd name="T1" fmla="*/ 158 h 169"/>
                <a:gd name="T2" fmla="*/ 75 w 141"/>
                <a:gd name="T3" fmla="*/ 161 h 169"/>
                <a:gd name="T4" fmla="*/ 86 w 141"/>
                <a:gd name="T5" fmla="*/ 165 h 169"/>
                <a:gd name="T6" fmla="*/ 94 w 141"/>
                <a:gd name="T7" fmla="*/ 162 h 169"/>
                <a:gd name="T8" fmla="*/ 95 w 141"/>
                <a:gd name="T9" fmla="*/ 156 h 169"/>
                <a:gd name="T10" fmla="*/ 99 w 141"/>
                <a:gd name="T11" fmla="*/ 153 h 169"/>
                <a:gd name="T12" fmla="*/ 96 w 141"/>
                <a:gd name="T13" fmla="*/ 137 h 169"/>
                <a:gd name="T14" fmla="*/ 113 w 141"/>
                <a:gd name="T15" fmla="*/ 134 h 169"/>
                <a:gd name="T16" fmla="*/ 122 w 141"/>
                <a:gd name="T17" fmla="*/ 123 h 169"/>
                <a:gd name="T18" fmla="*/ 117 w 141"/>
                <a:gd name="T19" fmla="*/ 109 h 169"/>
                <a:gd name="T20" fmla="*/ 114 w 141"/>
                <a:gd name="T21" fmla="*/ 104 h 169"/>
                <a:gd name="T22" fmla="*/ 107 w 141"/>
                <a:gd name="T23" fmla="*/ 102 h 169"/>
                <a:gd name="T24" fmla="*/ 121 w 141"/>
                <a:gd name="T25" fmla="*/ 78 h 169"/>
                <a:gd name="T26" fmla="*/ 135 w 141"/>
                <a:gd name="T27" fmla="*/ 73 h 169"/>
                <a:gd name="T28" fmla="*/ 136 w 141"/>
                <a:gd name="T29" fmla="*/ 60 h 169"/>
                <a:gd name="T30" fmla="*/ 136 w 141"/>
                <a:gd name="T31" fmla="*/ 44 h 169"/>
                <a:gd name="T32" fmla="*/ 129 w 141"/>
                <a:gd name="T33" fmla="*/ 31 h 169"/>
                <a:gd name="T34" fmla="*/ 118 w 141"/>
                <a:gd name="T35" fmla="*/ 6 h 169"/>
                <a:gd name="T36" fmla="*/ 107 w 141"/>
                <a:gd name="T37" fmla="*/ 3 h 169"/>
                <a:gd name="T38" fmla="*/ 104 w 141"/>
                <a:gd name="T39" fmla="*/ 7 h 169"/>
                <a:gd name="T40" fmla="*/ 96 w 141"/>
                <a:gd name="T41" fmla="*/ 8 h 169"/>
                <a:gd name="T42" fmla="*/ 87 w 141"/>
                <a:gd name="T43" fmla="*/ 17 h 169"/>
                <a:gd name="T44" fmla="*/ 84 w 141"/>
                <a:gd name="T45" fmla="*/ 27 h 169"/>
                <a:gd name="T46" fmla="*/ 91 w 141"/>
                <a:gd name="T47" fmla="*/ 29 h 169"/>
                <a:gd name="T48" fmla="*/ 95 w 141"/>
                <a:gd name="T49" fmla="*/ 36 h 169"/>
                <a:gd name="T50" fmla="*/ 94 w 141"/>
                <a:gd name="T51" fmla="*/ 52 h 169"/>
                <a:gd name="T52" fmla="*/ 89 w 141"/>
                <a:gd name="T53" fmla="*/ 65 h 169"/>
                <a:gd name="T54" fmla="*/ 88 w 141"/>
                <a:gd name="T55" fmla="*/ 55 h 169"/>
                <a:gd name="T56" fmla="*/ 87 w 141"/>
                <a:gd name="T57" fmla="*/ 40 h 169"/>
                <a:gd name="T58" fmla="*/ 80 w 141"/>
                <a:gd name="T59" fmla="*/ 38 h 169"/>
                <a:gd name="T60" fmla="*/ 80 w 141"/>
                <a:gd name="T61" fmla="*/ 46 h 169"/>
                <a:gd name="T62" fmla="*/ 76 w 141"/>
                <a:gd name="T63" fmla="*/ 53 h 169"/>
                <a:gd name="T64" fmla="*/ 70 w 141"/>
                <a:gd name="T65" fmla="*/ 63 h 169"/>
                <a:gd name="T66" fmla="*/ 66 w 141"/>
                <a:gd name="T67" fmla="*/ 47 h 169"/>
                <a:gd name="T68" fmla="*/ 70 w 141"/>
                <a:gd name="T69" fmla="*/ 26 h 169"/>
                <a:gd name="T70" fmla="*/ 53 w 141"/>
                <a:gd name="T71" fmla="*/ 24 h 169"/>
                <a:gd name="T72" fmla="*/ 40 w 141"/>
                <a:gd name="T73" fmla="*/ 23 h 169"/>
                <a:gd name="T74" fmla="*/ 49 w 141"/>
                <a:gd name="T75" fmla="*/ 33 h 169"/>
                <a:gd name="T76" fmla="*/ 41 w 141"/>
                <a:gd name="T77" fmla="*/ 43 h 169"/>
                <a:gd name="T78" fmla="*/ 35 w 141"/>
                <a:gd name="T79" fmla="*/ 44 h 169"/>
                <a:gd name="T80" fmla="*/ 35 w 141"/>
                <a:gd name="T81" fmla="*/ 52 h 169"/>
                <a:gd name="T82" fmla="*/ 9 w 141"/>
                <a:gd name="T83" fmla="*/ 55 h 169"/>
                <a:gd name="T84" fmla="*/ 1 w 141"/>
                <a:gd name="T85" fmla="*/ 61 h 169"/>
                <a:gd name="T86" fmla="*/ 7 w 141"/>
                <a:gd name="T87" fmla="*/ 70 h 169"/>
                <a:gd name="T88" fmla="*/ 20 w 141"/>
                <a:gd name="T89" fmla="*/ 77 h 169"/>
                <a:gd name="T90" fmla="*/ 19 w 141"/>
                <a:gd name="T91" fmla="*/ 106 h 169"/>
                <a:gd name="T92" fmla="*/ 12 w 141"/>
                <a:gd name="T93" fmla="*/ 116 h 169"/>
                <a:gd name="T94" fmla="*/ 22 w 141"/>
                <a:gd name="T95" fmla="*/ 124 h 169"/>
                <a:gd name="T96" fmla="*/ 27 w 141"/>
                <a:gd name="T97" fmla="*/ 135 h 169"/>
                <a:gd name="T98" fmla="*/ 41 w 141"/>
                <a:gd name="T99" fmla="*/ 134 h 169"/>
                <a:gd name="T100" fmla="*/ 64 w 141"/>
                <a:gd name="T101" fmla="*/ 146 h 169"/>
                <a:gd name="T102" fmla="*/ 62 w 141"/>
                <a:gd name="T103" fmla="*/ 15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69">
                  <a:moveTo>
                    <a:pt x="62" y="158"/>
                  </a:moveTo>
                  <a:cubicBezTo>
                    <a:pt x="67" y="159"/>
                    <a:pt x="71" y="161"/>
                    <a:pt x="75" y="161"/>
                  </a:cubicBezTo>
                  <a:cubicBezTo>
                    <a:pt x="81" y="162"/>
                    <a:pt x="81" y="161"/>
                    <a:pt x="86" y="165"/>
                  </a:cubicBezTo>
                  <a:cubicBezTo>
                    <a:pt x="91" y="169"/>
                    <a:pt x="92" y="169"/>
                    <a:pt x="94" y="162"/>
                  </a:cubicBezTo>
                  <a:cubicBezTo>
                    <a:pt x="95" y="160"/>
                    <a:pt x="93" y="158"/>
                    <a:pt x="95" y="156"/>
                  </a:cubicBezTo>
                  <a:cubicBezTo>
                    <a:pt x="96" y="154"/>
                    <a:pt x="99" y="153"/>
                    <a:pt x="99" y="153"/>
                  </a:cubicBezTo>
                  <a:cubicBezTo>
                    <a:pt x="103" y="147"/>
                    <a:pt x="93" y="143"/>
                    <a:pt x="96" y="137"/>
                  </a:cubicBezTo>
                  <a:cubicBezTo>
                    <a:pt x="98" y="130"/>
                    <a:pt x="108" y="135"/>
                    <a:pt x="113" y="134"/>
                  </a:cubicBezTo>
                  <a:cubicBezTo>
                    <a:pt x="117" y="133"/>
                    <a:pt x="122" y="127"/>
                    <a:pt x="122" y="123"/>
                  </a:cubicBezTo>
                  <a:cubicBezTo>
                    <a:pt x="123" y="119"/>
                    <a:pt x="119" y="113"/>
                    <a:pt x="117" y="109"/>
                  </a:cubicBezTo>
                  <a:cubicBezTo>
                    <a:pt x="116" y="107"/>
                    <a:pt x="116" y="106"/>
                    <a:pt x="114" y="104"/>
                  </a:cubicBezTo>
                  <a:cubicBezTo>
                    <a:pt x="112" y="103"/>
                    <a:pt x="108" y="104"/>
                    <a:pt x="107" y="102"/>
                  </a:cubicBezTo>
                  <a:cubicBezTo>
                    <a:pt x="102" y="97"/>
                    <a:pt x="117" y="80"/>
                    <a:pt x="121" y="78"/>
                  </a:cubicBezTo>
                  <a:cubicBezTo>
                    <a:pt x="126" y="76"/>
                    <a:pt x="130" y="76"/>
                    <a:pt x="135" y="73"/>
                  </a:cubicBezTo>
                  <a:cubicBezTo>
                    <a:pt x="141" y="68"/>
                    <a:pt x="138" y="66"/>
                    <a:pt x="136" y="60"/>
                  </a:cubicBezTo>
                  <a:cubicBezTo>
                    <a:pt x="134" y="54"/>
                    <a:pt x="137" y="50"/>
                    <a:pt x="136" y="44"/>
                  </a:cubicBezTo>
                  <a:cubicBezTo>
                    <a:pt x="135" y="40"/>
                    <a:pt x="132" y="35"/>
                    <a:pt x="129" y="31"/>
                  </a:cubicBezTo>
                  <a:cubicBezTo>
                    <a:pt x="123" y="23"/>
                    <a:pt x="124" y="14"/>
                    <a:pt x="118" y="6"/>
                  </a:cubicBezTo>
                  <a:cubicBezTo>
                    <a:pt x="114" y="2"/>
                    <a:pt x="113" y="0"/>
                    <a:pt x="107" y="3"/>
                  </a:cubicBezTo>
                  <a:cubicBezTo>
                    <a:pt x="106" y="4"/>
                    <a:pt x="105" y="6"/>
                    <a:pt x="104" y="7"/>
                  </a:cubicBezTo>
                  <a:cubicBezTo>
                    <a:pt x="101" y="8"/>
                    <a:pt x="99" y="8"/>
                    <a:pt x="96" y="8"/>
                  </a:cubicBezTo>
                  <a:cubicBezTo>
                    <a:pt x="90" y="9"/>
                    <a:pt x="89" y="13"/>
                    <a:pt x="87" y="17"/>
                  </a:cubicBezTo>
                  <a:cubicBezTo>
                    <a:pt x="84" y="22"/>
                    <a:pt x="79" y="24"/>
                    <a:pt x="84" y="27"/>
                  </a:cubicBezTo>
                  <a:cubicBezTo>
                    <a:pt x="86" y="29"/>
                    <a:pt x="89" y="27"/>
                    <a:pt x="91" y="29"/>
                  </a:cubicBezTo>
                  <a:cubicBezTo>
                    <a:pt x="93" y="31"/>
                    <a:pt x="94" y="34"/>
                    <a:pt x="95" y="36"/>
                  </a:cubicBezTo>
                  <a:cubicBezTo>
                    <a:pt x="95" y="41"/>
                    <a:pt x="94" y="47"/>
                    <a:pt x="94" y="52"/>
                  </a:cubicBezTo>
                  <a:cubicBezTo>
                    <a:pt x="94" y="56"/>
                    <a:pt x="94" y="64"/>
                    <a:pt x="89" y="65"/>
                  </a:cubicBezTo>
                  <a:cubicBezTo>
                    <a:pt x="82" y="67"/>
                    <a:pt x="88" y="58"/>
                    <a:pt x="88" y="55"/>
                  </a:cubicBezTo>
                  <a:cubicBezTo>
                    <a:pt x="89" y="51"/>
                    <a:pt x="88" y="44"/>
                    <a:pt x="87" y="40"/>
                  </a:cubicBezTo>
                  <a:cubicBezTo>
                    <a:pt x="85" y="35"/>
                    <a:pt x="82" y="31"/>
                    <a:pt x="80" y="38"/>
                  </a:cubicBezTo>
                  <a:cubicBezTo>
                    <a:pt x="80" y="41"/>
                    <a:pt x="81" y="44"/>
                    <a:pt x="80" y="46"/>
                  </a:cubicBezTo>
                  <a:cubicBezTo>
                    <a:pt x="79" y="50"/>
                    <a:pt x="78" y="49"/>
                    <a:pt x="76" y="53"/>
                  </a:cubicBezTo>
                  <a:cubicBezTo>
                    <a:pt x="74" y="56"/>
                    <a:pt x="74" y="62"/>
                    <a:pt x="70" y="63"/>
                  </a:cubicBezTo>
                  <a:cubicBezTo>
                    <a:pt x="62" y="67"/>
                    <a:pt x="65" y="51"/>
                    <a:pt x="66" y="47"/>
                  </a:cubicBezTo>
                  <a:cubicBezTo>
                    <a:pt x="67" y="43"/>
                    <a:pt x="73" y="30"/>
                    <a:pt x="70" y="26"/>
                  </a:cubicBezTo>
                  <a:cubicBezTo>
                    <a:pt x="67" y="23"/>
                    <a:pt x="57" y="25"/>
                    <a:pt x="53" y="24"/>
                  </a:cubicBezTo>
                  <a:cubicBezTo>
                    <a:pt x="50" y="23"/>
                    <a:pt x="40" y="18"/>
                    <a:pt x="40" y="23"/>
                  </a:cubicBezTo>
                  <a:cubicBezTo>
                    <a:pt x="40" y="25"/>
                    <a:pt x="48" y="30"/>
                    <a:pt x="49" y="33"/>
                  </a:cubicBezTo>
                  <a:cubicBezTo>
                    <a:pt x="50" y="40"/>
                    <a:pt x="47" y="42"/>
                    <a:pt x="41" y="43"/>
                  </a:cubicBezTo>
                  <a:cubicBezTo>
                    <a:pt x="38" y="44"/>
                    <a:pt x="37" y="41"/>
                    <a:pt x="35" y="44"/>
                  </a:cubicBezTo>
                  <a:cubicBezTo>
                    <a:pt x="33" y="46"/>
                    <a:pt x="36" y="50"/>
                    <a:pt x="35" y="52"/>
                  </a:cubicBezTo>
                  <a:cubicBezTo>
                    <a:pt x="33" y="63"/>
                    <a:pt x="17" y="54"/>
                    <a:pt x="9" y="55"/>
                  </a:cubicBezTo>
                  <a:cubicBezTo>
                    <a:pt x="6" y="55"/>
                    <a:pt x="0" y="56"/>
                    <a:pt x="1" y="61"/>
                  </a:cubicBezTo>
                  <a:cubicBezTo>
                    <a:pt x="9" y="62"/>
                    <a:pt x="3" y="66"/>
                    <a:pt x="7" y="70"/>
                  </a:cubicBezTo>
                  <a:cubicBezTo>
                    <a:pt x="11" y="74"/>
                    <a:pt x="17" y="71"/>
                    <a:pt x="20" y="77"/>
                  </a:cubicBezTo>
                  <a:cubicBezTo>
                    <a:pt x="24" y="83"/>
                    <a:pt x="22" y="101"/>
                    <a:pt x="19" y="106"/>
                  </a:cubicBezTo>
                  <a:cubicBezTo>
                    <a:pt x="17" y="110"/>
                    <a:pt x="9" y="109"/>
                    <a:pt x="12" y="116"/>
                  </a:cubicBezTo>
                  <a:cubicBezTo>
                    <a:pt x="14" y="120"/>
                    <a:pt x="20" y="121"/>
                    <a:pt x="22" y="124"/>
                  </a:cubicBezTo>
                  <a:cubicBezTo>
                    <a:pt x="24" y="127"/>
                    <a:pt x="23" y="132"/>
                    <a:pt x="27" y="135"/>
                  </a:cubicBezTo>
                  <a:cubicBezTo>
                    <a:pt x="31" y="139"/>
                    <a:pt x="35" y="134"/>
                    <a:pt x="41" y="134"/>
                  </a:cubicBezTo>
                  <a:cubicBezTo>
                    <a:pt x="47" y="134"/>
                    <a:pt x="66" y="137"/>
                    <a:pt x="64" y="146"/>
                  </a:cubicBezTo>
                  <a:cubicBezTo>
                    <a:pt x="62" y="151"/>
                    <a:pt x="51" y="155"/>
                    <a:pt x="62" y="15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1" name="Freeform 605"/>
            <p:cNvSpPr>
              <a:spLocks/>
            </p:cNvSpPr>
            <p:nvPr/>
          </p:nvSpPr>
          <p:spPr bwMode="auto">
            <a:xfrm>
              <a:off x="5921205" y="2608005"/>
              <a:ext cx="204575" cy="246008"/>
            </a:xfrm>
            <a:custGeom>
              <a:avLst/>
              <a:gdLst>
                <a:gd name="T0" fmla="*/ 62 w 141"/>
                <a:gd name="T1" fmla="*/ 158 h 169"/>
                <a:gd name="T2" fmla="*/ 75 w 141"/>
                <a:gd name="T3" fmla="*/ 161 h 169"/>
                <a:gd name="T4" fmla="*/ 86 w 141"/>
                <a:gd name="T5" fmla="*/ 165 h 169"/>
                <a:gd name="T6" fmla="*/ 94 w 141"/>
                <a:gd name="T7" fmla="*/ 162 h 169"/>
                <a:gd name="T8" fmla="*/ 95 w 141"/>
                <a:gd name="T9" fmla="*/ 156 h 169"/>
                <a:gd name="T10" fmla="*/ 99 w 141"/>
                <a:gd name="T11" fmla="*/ 153 h 169"/>
                <a:gd name="T12" fmla="*/ 96 w 141"/>
                <a:gd name="T13" fmla="*/ 137 h 169"/>
                <a:gd name="T14" fmla="*/ 113 w 141"/>
                <a:gd name="T15" fmla="*/ 134 h 169"/>
                <a:gd name="T16" fmla="*/ 122 w 141"/>
                <a:gd name="T17" fmla="*/ 123 h 169"/>
                <a:gd name="T18" fmla="*/ 117 w 141"/>
                <a:gd name="T19" fmla="*/ 109 h 169"/>
                <a:gd name="T20" fmla="*/ 114 w 141"/>
                <a:gd name="T21" fmla="*/ 104 h 169"/>
                <a:gd name="T22" fmla="*/ 107 w 141"/>
                <a:gd name="T23" fmla="*/ 102 h 169"/>
                <a:gd name="T24" fmla="*/ 121 w 141"/>
                <a:gd name="T25" fmla="*/ 78 h 169"/>
                <a:gd name="T26" fmla="*/ 135 w 141"/>
                <a:gd name="T27" fmla="*/ 73 h 169"/>
                <a:gd name="T28" fmla="*/ 136 w 141"/>
                <a:gd name="T29" fmla="*/ 60 h 169"/>
                <a:gd name="T30" fmla="*/ 136 w 141"/>
                <a:gd name="T31" fmla="*/ 44 h 169"/>
                <a:gd name="T32" fmla="*/ 129 w 141"/>
                <a:gd name="T33" fmla="*/ 31 h 169"/>
                <a:gd name="T34" fmla="*/ 118 w 141"/>
                <a:gd name="T35" fmla="*/ 6 h 169"/>
                <a:gd name="T36" fmla="*/ 107 w 141"/>
                <a:gd name="T37" fmla="*/ 3 h 169"/>
                <a:gd name="T38" fmla="*/ 104 w 141"/>
                <a:gd name="T39" fmla="*/ 7 h 169"/>
                <a:gd name="T40" fmla="*/ 96 w 141"/>
                <a:gd name="T41" fmla="*/ 8 h 169"/>
                <a:gd name="T42" fmla="*/ 87 w 141"/>
                <a:gd name="T43" fmla="*/ 17 h 169"/>
                <a:gd name="T44" fmla="*/ 84 w 141"/>
                <a:gd name="T45" fmla="*/ 27 h 169"/>
                <a:gd name="T46" fmla="*/ 91 w 141"/>
                <a:gd name="T47" fmla="*/ 29 h 169"/>
                <a:gd name="T48" fmla="*/ 95 w 141"/>
                <a:gd name="T49" fmla="*/ 36 h 169"/>
                <a:gd name="T50" fmla="*/ 94 w 141"/>
                <a:gd name="T51" fmla="*/ 52 h 169"/>
                <a:gd name="T52" fmla="*/ 89 w 141"/>
                <a:gd name="T53" fmla="*/ 65 h 169"/>
                <a:gd name="T54" fmla="*/ 88 w 141"/>
                <a:gd name="T55" fmla="*/ 55 h 169"/>
                <a:gd name="T56" fmla="*/ 87 w 141"/>
                <a:gd name="T57" fmla="*/ 40 h 169"/>
                <a:gd name="T58" fmla="*/ 80 w 141"/>
                <a:gd name="T59" fmla="*/ 38 h 169"/>
                <a:gd name="T60" fmla="*/ 80 w 141"/>
                <a:gd name="T61" fmla="*/ 46 h 169"/>
                <a:gd name="T62" fmla="*/ 76 w 141"/>
                <a:gd name="T63" fmla="*/ 53 h 169"/>
                <a:gd name="T64" fmla="*/ 70 w 141"/>
                <a:gd name="T65" fmla="*/ 63 h 169"/>
                <a:gd name="T66" fmla="*/ 66 w 141"/>
                <a:gd name="T67" fmla="*/ 47 h 169"/>
                <a:gd name="T68" fmla="*/ 70 w 141"/>
                <a:gd name="T69" fmla="*/ 26 h 169"/>
                <a:gd name="T70" fmla="*/ 53 w 141"/>
                <a:gd name="T71" fmla="*/ 24 h 169"/>
                <a:gd name="T72" fmla="*/ 40 w 141"/>
                <a:gd name="T73" fmla="*/ 23 h 169"/>
                <a:gd name="T74" fmla="*/ 49 w 141"/>
                <a:gd name="T75" fmla="*/ 33 h 169"/>
                <a:gd name="T76" fmla="*/ 41 w 141"/>
                <a:gd name="T77" fmla="*/ 43 h 169"/>
                <a:gd name="T78" fmla="*/ 35 w 141"/>
                <a:gd name="T79" fmla="*/ 44 h 169"/>
                <a:gd name="T80" fmla="*/ 35 w 141"/>
                <a:gd name="T81" fmla="*/ 52 h 169"/>
                <a:gd name="T82" fmla="*/ 9 w 141"/>
                <a:gd name="T83" fmla="*/ 55 h 169"/>
                <a:gd name="T84" fmla="*/ 1 w 141"/>
                <a:gd name="T85" fmla="*/ 61 h 169"/>
                <a:gd name="T86" fmla="*/ 7 w 141"/>
                <a:gd name="T87" fmla="*/ 70 h 169"/>
                <a:gd name="T88" fmla="*/ 20 w 141"/>
                <a:gd name="T89" fmla="*/ 77 h 169"/>
                <a:gd name="T90" fmla="*/ 19 w 141"/>
                <a:gd name="T91" fmla="*/ 106 h 169"/>
                <a:gd name="T92" fmla="*/ 12 w 141"/>
                <a:gd name="T93" fmla="*/ 116 h 169"/>
                <a:gd name="T94" fmla="*/ 22 w 141"/>
                <a:gd name="T95" fmla="*/ 124 h 169"/>
                <a:gd name="T96" fmla="*/ 27 w 141"/>
                <a:gd name="T97" fmla="*/ 135 h 169"/>
                <a:gd name="T98" fmla="*/ 41 w 141"/>
                <a:gd name="T99" fmla="*/ 134 h 169"/>
                <a:gd name="T100" fmla="*/ 64 w 141"/>
                <a:gd name="T101" fmla="*/ 146 h 169"/>
                <a:gd name="T102" fmla="*/ 62 w 141"/>
                <a:gd name="T103" fmla="*/ 15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69">
                  <a:moveTo>
                    <a:pt x="62" y="158"/>
                  </a:moveTo>
                  <a:cubicBezTo>
                    <a:pt x="67" y="159"/>
                    <a:pt x="71" y="161"/>
                    <a:pt x="75" y="161"/>
                  </a:cubicBezTo>
                  <a:cubicBezTo>
                    <a:pt x="81" y="162"/>
                    <a:pt x="81" y="161"/>
                    <a:pt x="86" y="165"/>
                  </a:cubicBezTo>
                  <a:cubicBezTo>
                    <a:pt x="91" y="169"/>
                    <a:pt x="92" y="169"/>
                    <a:pt x="94" y="162"/>
                  </a:cubicBezTo>
                  <a:cubicBezTo>
                    <a:pt x="95" y="160"/>
                    <a:pt x="93" y="158"/>
                    <a:pt x="95" y="156"/>
                  </a:cubicBezTo>
                  <a:cubicBezTo>
                    <a:pt x="96" y="154"/>
                    <a:pt x="99" y="153"/>
                    <a:pt x="99" y="153"/>
                  </a:cubicBezTo>
                  <a:cubicBezTo>
                    <a:pt x="103" y="147"/>
                    <a:pt x="93" y="143"/>
                    <a:pt x="96" y="137"/>
                  </a:cubicBezTo>
                  <a:cubicBezTo>
                    <a:pt x="98" y="130"/>
                    <a:pt x="108" y="135"/>
                    <a:pt x="113" y="134"/>
                  </a:cubicBezTo>
                  <a:cubicBezTo>
                    <a:pt x="117" y="133"/>
                    <a:pt x="122" y="127"/>
                    <a:pt x="122" y="123"/>
                  </a:cubicBezTo>
                  <a:cubicBezTo>
                    <a:pt x="123" y="119"/>
                    <a:pt x="119" y="113"/>
                    <a:pt x="117" y="109"/>
                  </a:cubicBezTo>
                  <a:cubicBezTo>
                    <a:pt x="116" y="107"/>
                    <a:pt x="116" y="106"/>
                    <a:pt x="114" y="104"/>
                  </a:cubicBezTo>
                  <a:cubicBezTo>
                    <a:pt x="112" y="103"/>
                    <a:pt x="108" y="104"/>
                    <a:pt x="107" y="102"/>
                  </a:cubicBezTo>
                  <a:cubicBezTo>
                    <a:pt x="102" y="97"/>
                    <a:pt x="117" y="80"/>
                    <a:pt x="121" y="78"/>
                  </a:cubicBezTo>
                  <a:cubicBezTo>
                    <a:pt x="126" y="76"/>
                    <a:pt x="130" y="76"/>
                    <a:pt x="135" y="73"/>
                  </a:cubicBezTo>
                  <a:cubicBezTo>
                    <a:pt x="141" y="68"/>
                    <a:pt x="138" y="66"/>
                    <a:pt x="136" y="60"/>
                  </a:cubicBezTo>
                  <a:cubicBezTo>
                    <a:pt x="134" y="54"/>
                    <a:pt x="137" y="50"/>
                    <a:pt x="136" y="44"/>
                  </a:cubicBezTo>
                  <a:cubicBezTo>
                    <a:pt x="135" y="40"/>
                    <a:pt x="132" y="35"/>
                    <a:pt x="129" y="31"/>
                  </a:cubicBezTo>
                  <a:cubicBezTo>
                    <a:pt x="123" y="23"/>
                    <a:pt x="124" y="14"/>
                    <a:pt x="118" y="6"/>
                  </a:cubicBezTo>
                  <a:cubicBezTo>
                    <a:pt x="114" y="2"/>
                    <a:pt x="113" y="0"/>
                    <a:pt x="107" y="3"/>
                  </a:cubicBezTo>
                  <a:cubicBezTo>
                    <a:pt x="106" y="4"/>
                    <a:pt x="105" y="6"/>
                    <a:pt x="104" y="7"/>
                  </a:cubicBezTo>
                  <a:cubicBezTo>
                    <a:pt x="101" y="8"/>
                    <a:pt x="99" y="8"/>
                    <a:pt x="96" y="8"/>
                  </a:cubicBezTo>
                  <a:cubicBezTo>
                    <a:pt x="90" y="9"/>
                    <a:pt x="89" y="13"/>
                    <a:pt x="87" y="17"/>
                  </a:cubicBezTo>
                  <a:cubicBezTo>
                    <a:pt x="84" y="22"/>
                    <a:pt x="79" y="24"/>
                    <a:pt x="84" y="27"/>
                  </a:cubicBezTo>
                  <a:cubicBezTo>
                    <a:pt x="86" y="29"/>
                    <a:pt x="89" y="27"/>
                    <a:pt x="91" y="29"/>
                  </a:cubicBezTo>
                  <a:cubicBezTo>
                    <a:pt x="93" y="31"/>
                    <a:pt x="94" y="34"/>
                    <a:pt x="95" y="36"/>
                  </a:cubicBezTo>
                  <a:cubicBezTo>
                    <a:pt x="95" y="41"/>
                    <a:pt x="94" y="47"/>
                    <a:pt x="94" y="52"/>
                  </a:cubicBezTo>
                  <a:cubicBezTo>
                    <a:pt x="94" y="56"/>
                    <a:pt x="94" y="64"/>
                    <a:pt x="89" y="65"/>
                  </a:cubicBezTo>
                  <a:cubicBezTo>
                    <a:pt x="82" y="67"/>
                    <a:pt x="88" y="58"/>
                    <a:pt x="88" y="55"/>
                  </a:cubicBezTo>
                  <a:cubicBezTo>
                    <a:pt x="89" y="51"/>
                    <a:pt x="88" y="44"/>
                    <a:pt x="87" y="40"/>
                  </a:cubicBezTo>
                  <a:cubicBezTo>
                    <a:pt x="85" y="35"/>
                    <a:pt x="82" y="31"/>
                    <a:pt x="80" y="38"/>
                  </a:cubicBezTo>
                  <a:cubicBezTo>
                    <a:pt x="80" y="41"/>
                    <a:pt x="81" y="44"/>
                    <a:pt x="80" y="46"/>
                  </a:cubicBezTo>
                  <a:cubicBezTo>
                    <a:pt x="79" y="50"/>
                    <a:pt x="78" y="49"/>
                    <a:pt x="76" y="53"/>
                  </a:cubicBezTo>
                  <a:cubicBezTo>
                    <a:pt x="74" y="56"/>
                    <a:pt x="74" y="62"/>
                    <a:pt x="70" y="63"/>
                  </a:cubicBezTo>
                  <a:cubicBezTo>
                    <a:pt x="62" y="67"/>
                    <a:pt x="65" y="51"/>
                    <a:pt x="66" y="47"/>
                  </a:cubicBezTo>
                  <a:cubicBezTo>
                    <a:pt x="67" y="43"/>
                    <a:pt x="73" y="30"/>
                    <a:pt x="70" y="26"/>
                  </a:cubicBezTo>
                  <a:cubicBezTo>
                    <a:pt x="67" y="23"/>
                    <a:pt x="57" y="25"/>
                    <a:pt x="53" y="24"/>
                  </a:cubicBezTo>
                  <a:cubicBezTo>
                    <a:pt x="50" y="23"/>
                    <a:pt x="40" y="18"/>
                    <a:pt x="40" y="23"/>
                  </a:cubicBezTo>
                  <a:cubicBezTo>
                    <a:pt x="40" y="25"/>
                    <a:pt x="48" y="30"/>
                    <a:pt x="49" y="33"/>
                  </a:cubicBezTo>
                  <a:cubicBezTo>
                    <a:pt x="50" y="40"/>
                    <a:pt x="47" y="42"/>
                    <a:pt x="41" y="43"/>
                  </a:cubicBezTo>
                  <a:cubicBezTo>
                    <a:pt x="38" y="44"/>
                    <a:pt x="37" y="41"/>
                    <a:pt x="35" y="44"/>
                  </a:cubicBezTo>
                  <a:cubicBezTo>
                    <a:pt x="33" y="46"/>
                    <a:pt x="36" y="50"/>
                    <a:pt x="35" y="52"/>
                  </a:cubicBezTo>
                  <a:cubicBezTo>
                    <a:pt x="33" y="63"/>
                    <a:pt x="17" y="54"/>
                    <a:pt x="9" y="55"/>
                  </a:cubicBezTo>
                  <a:cubicBezTo>
                    <a:pt x="6" y="55"/>
                    <a:pt x="0" y="56"/>
                    <a:pt x="1" y="61"/>
                  </a:cubicBezTo>
                  <a:cubicBezTo>
                    <a:pt x="9" y="62"/>
                    <a:pt x="3" y="66"/>
                    <a:pt x="7" y="70"/>
                  </a:cubicBezTo>
                  <a:cubicBezTo>
                    <a:pt x="11" y="74"/>
                    <a:pt x="17" y="71"/>
                    <a:pt x="20" y="77"/>
                  </a:cubicBezTo>
                  <a:cubicBezTo>
                    <a:pt x="24" y="83"/>
                    <a:pt x="22" y="101"/>
                    <a:pt x="19" y="106"/>
                  </a:cubicBezTo>
                  <a:cubicBezTo>
                    <a:pt x="17" y="110"/>
                    <a:pt x="9" y="109"/>
                    <a:pt x="12" y="116"/>
                  </a:cubicBezTo>
                  <a:cubicBezTo>
                    <a:pt x="14" y="120"/>
                    <a:pt x="20" y="121"/>
                    <a:pt x="22" y="124"/>
                  </a:cubicBezTo>
                  <a:cubicBezTo>
                    <a:pt x="24" y="127"/>
                    <a:pt x="23" y="132"/>
                    <a:pt x="27" y="135"/>
                  </a:cubicBezTo>
                  <a:cubicBezTo>
                    <a:pt x="31" y="139"/>
                    <a:pt x="35" y="134"/>
                    <a:pt x="41" y="134"/>
                  </a:cubicBezTo>
                  <a:cubicBezTo>
                    <a:pt x="47" y="134"/>
                    <a:pt x="66" y="137"/>
                    <a:pt x="64" y="146"/>
                  </a:cubicBezTo>
                  <a:cubicBezTo>
                    <a:pt x="62" y="151"/>
                    <a:pt x="51" y="155"/>
                    <a:pt x="62" y="15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2" name="Freeform 606"/>
            <p:cNvSpPr>
              <a:spLocks/>
            </p:cNvSpPr>
            <p:nvPr/>
          </p:nvSpPr>
          <p:spPr bwMode="auto">
            <a:xfrm>
              <a:off x="6340713" y="2799632"/>
              <a:ext cx="54381" cy="62149"/>
            </a:xfrm>
            <a:custGeom>
              <a:avLst/>
              <a:gdLst>
                <a:gd name="T0" fmla="*/ 14 w 37"/>
                <a:gd name="T1" fmla="*/ 36 h 43"/>
                <a:gd name="T2" fmla="*/ 13 w 37"/>
                <a:gd name="T3" fmla="*/ 34 h 43"/>
                <a:gd name="T4" fmla="*/ 36 w 37"/>
                <a:gd name="T5" fmla="*/ 31 h 43"/>
                <a:gd name="T6" fmla="*/ 30 w 37"/>
                <a:gd name="T7" fmla="*/ 17 h 43"/>
                <a:gd name="T8" fmla="*/ 12 w 37"/>
                <a:gd name="T9" fmla="*/ 0 h 43"/>
                <a:gd name="T10" fmla="*/ 9 w 37"/>
                <a:gd name="T11" fmla="*/ 10 h 43"/>
                <a:gd name="T12" fmla="*/ 5 w 37"/>
                <a:gd name="T13" fmla="*/ 19 h 43"/>
                <a:gd name="T14" fmla="*/ 14 w 37"/>
                <a:gd name="T1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3">
                  <a:moveTo>
                    <a:pt x="14" y="36"/>
                  </a:moveTo>
                  <a:cubicBezTo>
                    <a:pt x="13" y="35"/>
                    <a:pt x="13" y="34"/>
                    <a:pt x="13" y="34"/>
                  </a:cubicBezTo>
                  <a:cubicBezTo>
                    <a:pt x="19" y="37"/>
                    <a:pt x="37" y="43"/>
                    <a:pt x="36" y="31"/>
                  </a:cubicBezTo>
                  <a:cubicBezTo>
                    <a:pt x="35" y="26"/>
                    <a:pt x="32" y="21"/>
                    <a:pt x="30" y="17"/>
                  </a:cubicBezTo>
                  <a:cubicBezTo>
                    <a:pt x="27" y="10"/>
                    <a:pt x="18" y="4"/>
                    <a:pt x="12" y="0"/>
                  </a:cubicBezTo>
                  <a:cubicBezTo>
                    <a:pt x="9" y="2"/>
                    <a:pt x="9" y="6"/>
                    <a:pt x="9" y="10"/>
                  </a:cubicBezTo>
                  <a:cubicBezTo>
                    <a:pt x="8" y="14"/>
                    <a:pt x="8" y="15"/>
                    <a:pt x="5" y="19"/>
                  </a:cubicBezTo>
                  <a:cubicBezTo>
                    <a:pt x="0" y="29"/>
                    <a:pt x="4" y="32"/>
                    <a:pt x="14" y="33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3" name="Freeform 607"/>
            <p:cNvSpPr>
              <a:spLocks/>
            </p:cNvSpPr>
            <p:nvPr/>
          </p:nvSpPr>
          <p:spPr bwMode="auto">
            <a:xfrm>
              <a:off x="6340713" y="2799632"/>
              <a:ext cx="54381" cy="62149"/>
            </a:xfrm>
            <a:custGeom>
              <a:avLst/>
              <a:gdLst>
                <a:gd name="T0" fmla="*/ 14 w 37"/>
                <a:gd name="T1" fmla="*/ 36 h 43"/>
                <a:gd name="T2" fmla="*/ 13 w 37"/>
                <a:gd name="T3" fmla="*/ 34 h 43"/>
                <a:gd name="T4" fmla="*/ 36 w 37"/>
                <a:gd name="T5" fmla="*/ 31 h 43"/>
                <a:gd name="T6" fmla="*/ 30 w 37"/>
                <a:gd name="T7" fmla="*/ 17 h 43"/>
                <a:gd name="T8" fmla="*/ 12 w 37"/>
                <a:gd name="T9" fmla="*/ 0 h 43"/>
                <a:gd name="T10" fmla="*/ 9 w 37"/>
                <a:gd name="T11" fmla="*/ 10 h 43"/>
                <a:gd name="T12" fmla="*/ 5 w 37"/>
                <a:gd name="T13" fmla="*/ 19 h 43"/>
                <a:gd name="T14" fmla="*/ 14 w 37"/>
                <a:gd name="T1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3">
                  <a:moveTo>
                    <a:pt x="14" y="36"/>
                  </a:moveTo>
                  <a:cubicBezTo>
                    <a:pt x="13" y="35"/>
                    <a:pt x="13" y="34"/>
                    <a:pt x="13" y="34"/>
                  </a:cubicBezTo>
                  <a:cubicBezTo>
                    <a:pt x="19" y="37"/>
                    <a:pt x="37" y="43"/>
                    <a:pt x="36" y="31"/>
                  </a:cubicBezTo>
                  <a:cubicBezTo>
                    <a:pt x="35" y="26"/>
                    <a:pt x="32" y="21"/>
                    <a:pt x="30" y="17"/>
                  </a:cubicBezTo>
                  <a:cubicBezTo>
                    <a:pt x="27" y="10"/>
                    <a:pt x="18" y="4"/>
                    <a:pt x="12" y="0"/>
                  </a:cubicBezTo>
                  <a:cubicBezTo>
                    <a:pt x="9" y="2"/>
                    <a:pt x="9" y="6"/>
                    <a:pt x="9" y="10"/>
                  </a:cubicBezTo>
                  <a:cubicBezTo>
                    <a:pt x="8" y="14"/>
                    <a:pt x="8" y="15"/>
                    <a:pt x="5" y="19"/>
                  </a:cubicBezTo>
                  <a:cubicBezTo>
                    <a:pt x="0" y="29"/>
                    <a:pt x="4" y="32"/>
                    <a:pt x="14" y="33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4" name="Freeform 608"/>
            <p:cNvSpPr>
              <a:spLocks/>
            </p:cNvSpPr>
            <p:nvPr/>
          </p:nvSpPr>
          <p:spPr bwMode="auto">
            <a:xfrm>
              <a:off x="6162033" y="2913573"/>
              <a:ext cx="62149" cy="85456"/>
            </a:xfrm>
            <a:custGeom>
              <a:avLst/>
              <a:gdLst>
                <a:gd name="T0" fmla="*/ 19 w 44"/>
                <a:gd name="T1" fmla="*/ 32 h 58"/>
                <a:gd name="T2" fmla="*/ 5 w 44"/>
                <a:gd name="T3" fmla="*/ 25 h 58"/>
                <a:gd name="T4" fmla="*/ 4 w 44"/>
                <a:gd name="T5" fmla="*/ 37 h 58"/>
                <a:gd name="T6" fmla="*/ 14 w 44"/>
                <a:gd name="T7" fmla="*/ 58 h 58"/>
                <a:gd name="T8" fmla="*/ 28 w 44"/>
                <a:gd name="T9" fmla="*/ 53 h 58"/>
                <a:gd name="T10" fmla="*/ 39 w 44"/>
                <a:gd name="T11" fmla="*/ 58 h 58"/>
                <a:gd name="T12" fmla="*/ 38 w 44"/>
                <a:gd name="T13" fmla="*/ 35 h 58"/>
                <a:gd name="T14" fmla="*/ 37 w 44"/>
                <a:gd name="T15" fmla="*/ 15 h 58"/>
                <a:gd name="T16" fmla="*/ 23 w 44"/>
                <a:gd name="T17" fmla="*/ 11 h 58"/>
                <a:gd name="T18" fmla="*/ 18 w 44"/>
                <a:gd name="T19" fmla="*/ 6 h 58"/>
                <a:gd name="T20" fmla="*/ 19 w 44"/>
                <a:gd name="T21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58">
                  <a:moveTo>
                    <a:pt x="19" y="32"/>
                  </a:moveTo>
                  <a:cubicBezTo>
                    <a:pt x="14" y="31"/>
                    <a:pt x="11" y="23"/>
                    <a:pt x="5" y="25"/>
                  </a:cubicBezTo>
                  <a:cubicBezTo>
                    <a:pt x="0" y="28"/>
                    <a:pt x="4" y="33"/>
                    <a:pt x="4" y="37"/>
                  </a:cubicBezTo>
                  <a:cubicBezTo>
                    <a:pt x="4" y="47"/>
                    <a:pt x="1" y="57"/>
                    <a:pt x="14" y="58"/>
                  </a:cubicBezTo>
                  <a:cubicBezTo>
                    <a:pt x="20" y="58"/>
                    <a:pt x="23" y="53"/>
                    <a:pt x="28" y="53"/>
                  </a:cubicBezTo>
                  <a:cubicBezTo>
                    <a:pt x="33" y="53"/>
                    <a:pt x="35" y="56"/>
                    <a:pt x="39" y="58"/>
                  </a:cubicBezTo>
                  <a:cubicBezTo>
                    <a:pt x="39" y="58"/>
                    <a:pt x="38" y="38"/>
                    <a:pt x="38" y="35"/>
                  </a:cubicBezTo>
                  <a:cubicBezTo>
                    <a:pt x="39" y="29"/>
                    <a:pt x="44" y="19"/>
                    <a:pt x="37" y="15"/>
                  </a:cubicBezTo>
                  <a:cubicBezTo>
                    <a:pt x="32" y="12"/>
                    <a:pt x="27" y="14"/>
                    <a:pt x="23" y="11"/>
                  </a:cubicBezTo>
                  <a:cubicBezTo>
                    <a:pt x="21" y="10"/>
                    <a:pt x="20" y="7"/>
                    <a:pt x="18" y="6"/>
                  </a:cubicBezTo>
                  <a:cubicBezTo>
                    <a:pt x="0" y="0"/>
                    <a:pt x="31" y="33"/>
                    <a:pt x="19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5" name="Freeform 609"/>
            <p:cNvSpPr>
              <a:spLocks/>
            </p:cNvSpPr>
            <p:nvPr/>
          </p:nvSpPr>
          <p:spPr bwMode="auto">
            <a:xfrm>
              <a:off x="6162033" y="2913573"/>
              <a:ext cx="62149" cy="85456"/>
            </a:xfrm>
            <a:custGeom>
              <a:avLst/>
              <a:gdLst>
                <a:gd name="T0" fmla="*/ 19 w 44"/>
                <a:gd name="T1" fmla="*/ 32 h 58"/>
                <a:gd name="T2" fmla="*/ 5 w 44"/>
                <a:gd name="T3" fmla="*/ 25 h 58"/>
                <a:gd name="T4" fmla="*/ 4 w 44"/>
                <a:gd name="T5" fmla="*/ 37 h 58"/>
                <a:gd name="T6" fmla="*/ 14 w 44"/>
                <a:gd name="T7" fmla="*/ 58 h 58"/>
                <a:gd name="T8" fmla="*/ 28 w 44"/>
                <a:gd name="T9" fmla="*/ 53 h 58"/>
                <a:gd name="T10" fmla="*/ 39 w 44"/>
                <a:gd name="T11" fmla="*/ 58 h 58"/>
                <a:gd name="T12" fmla="*/ 38 w 44"/>
                <a:gd name="T13" fmla="*/ 35 h 58"/>
                <a:gd name="T14" fmla="*/ 37 w 44"/>
                <a:gd name="T15" fmla="*/ 15 h 58"/>
                <a:gd name="T16" fmla="*/ 23 w 44"/>
                <a:gd name="T17" fmla="*/ 11 h 58"/>
                <a:gd name="T18" fmla="*/ 18 w 44"/>
                <a:gd name="T19" fmla="*/ 6 h 58"/>
                <a:gd name="T20" fmla="*/ 19 w 44"/>
                <a:gd name="T21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58">
                  <a:moveTo>
                    <a:pt x="19" y="32"/>
                  </a:moveTo>
                  <a:cubicBezTo>
                    <a:pt x="14" y="31"/>
                    <a:pt x="11" y="23"/>
                    <a:pt x="5" y="25"/>
                  </a:cubicBezTo>
                  <a:cubicBezTo>
                    <a:pt x="0" y="28"/>
                    <a:pt x="4" y="33"/>
                    <a:pt x="4" y="37"/>
                  </a:cubicBezTo>
                  <a:cubicBezTo>
                    <a:pt x="4" y="47"/>
                    <a:pt x="1" y="57"/>
                    <a:pt x="14" y="58"/>
                  </a:cubicBezTo>
                  <a:cubicBezTo>
                    <a:pt x="20" y="58"/>
                    <a:pt x="23" y="53"/>
                    <a:pt x="28" y="53"/>
                  </a:cubicBezTo>
                  <a:cubicBezTo>
                    <a:pt x="33" y="53"/>
                    <a:pt x="35" y="56"/>
                    <a:pt x="39" y="58"/>
                  </a:cubicBezTo>
                  <a:cubicBezTo>
                    <a:pt x="39" y="58"/>
                    <a:pt x="38" y="38"/>
                    <a:pt x="38" y="35"/>
                  </a:cubicBezTo>
                  <a:cubicBezTo>
                    <a:pt x="39" y="29"/>
                    <a:pt x="44" y="19"/>
                    <a:pt x="37" y="15"/>
                  </a:cubicBezTo>
                  <a:cubicBezTo>
                    <a:pt x="32" y="12"/>
                    <a:pt x="27" y="14"/>
                    <a:pt x="23" y="11"/>
                  </a:cubicBezTo>
                  <a:cubicBezTo>
                    <a:pt x="21" y="10"/>
                    <a:pt x="20" y="7"/>
                    <a:pt x="18" y="6"/>
                  </a:cubicBezTo>
                  <a:cubicBezTo>
                    <a:pt x="0" y="0"/>
                    <a:pt x="31" y="33"/>
                    <a:pt x="19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6" name="Freeform 610"/>
            <p:cNvSpPr>
              <a:spLocks/>
            </p:cNvSpPr>
            <p:nvPr/>
          </p:nvSpPr>
          <p:spPr bwMode="auto">
            <a:xfrm>
              <a:off x="6868981" y="1704251"/>
              <a:ext cx="51791" cy="95814"/>
            </a:xfrm>
            <a:custGeom>
              <a:avLst/>
              <a:gdLst>
                <a:gd name="T0" fmla="*/ 10 w 36"/>
                <a:gd name="T1" fmla="*/ 2 h 66"/>
                <a:gd name="T2" fmla="*/ 8 w 36"/>
                <a:gd name="T3" fmla="*/ 21 h 66"/>
                <a:gd name="T4" fmla="*/ 1 w 36"/>
                <a:gd name="T5" fmla="*/ 28 h 66"/>
                <a:gd name="T6" fmla="*/ 1 w 36"/>
                <a:gd name="T7" fmla="*/ 44 h 66"/>
                <a:gd name="T8" fmla="*/ 13 w 36"/>
                <a:gd name="T9" fmla="*/ 50 h 66"/>
                <a:gd name="T10" fmla="*/ 36 w 36"/>
                <a:gd name="T11" fmla="*/ 53 h 66"/>
                <a:gd name="T12" fmla="*/ 25 w 36"/>
                <a:gd name="T13" fmla="*/ 41 h 66"/>
                <a:gd name="T14" fmla="*/ 30 w 36"/>
                <a:gd name="T15" fmla="*/ 27 h 66"/>
                <a:gd name="T16" fmla="*/ 28 w 36"/>
                <a:gd name="T17" fmla="*/ 7 h 66"/>
                <a:gd name="T18" fmla="*/ 10 w 36"/>
                <a:gd name="T1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66">
                  <a:moveTo>
                    <a:pt x="10" y="2"/>
                  </a:moveTo>
                  <a:cubicBezTo>
                    <a:pt x="2" y="7"/>
                    <a:pt x="9" y="16"/>
                    <a:pt x="8" y="21"/>
                  </a:cubicBezTo>
                  <a:cubicBezTo>
                    <a:pt x="2" y="20"/>
                    <a:pt x="1" y="21"/>
                    <a:pt x="1" y="28"/>
                  </a:cubicBezTo>
                  <a:cubicBezTo>
                    <a:pt x="1" y="32"/>
                    <a:pt x="0" y="40"/>
                    <a:pt x="1" y="44"/>
                  </a:cubicBezTo>
                  <a:cubicBezTo>
                    <a:pt x="3" y="50"/>
                    <a:pt x="8" y="49"/>
                    <a:pt x="13" y="50"/>
                  </a:cubicBezTo>
                  <a:cubicBezTo>
                    <a:pt x="17" y="51"/>
                    <a:pt x="35" y="66"/>
                    <a:pt x="36" y="53"/>
                  </a:cubicBezTo>
                  <a:cubicBezTo>
                    <a:pt x="36" y="48"/>
                    <a:pt x="28" y="45"/>
                    <a:pt x="25" y="41"/>
                  </a:cubicBezTo>
                  <a:cubicBezTo>
                    <a:pt x="20" y="31"/>
                    <a:pt x="27" y="33"/>
                    <a:pt x="30" y="27"/>
                  </a:cubicBezTo>
                  <a:cubicBezTo>
                    <a:pt x="32" y="22"/>
                    <a:pt x="31" y="12"/>
                    <a:pt x="28" y="7"/>
                  </a:cubicBezTo>
                  <a:cubicBezTo>
                    <a:pt x="22" y="0"/>
                    <a:pt x="15" y="8"/>
                    <a:pt x="10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7" name="Freeform 611"/>
            <p:cNvSpPr>
              <a:spLocks/>
            </p:cNvSpPr>
            <p:nvPr/>
          </p:nvSpPr>
          <p:spPr bwMode="auto">
            <a:xfrm>
              <a:off x="6868981" y="1704251"/>
              <a:ext cx="51791" cy="95814"/>
            </a:xfrm>
            <a:custGeom>
              <a:avLst/>
              <a:gdLst>
                <a:gd name="T0" fmla="*/ 10 w 36"/>
                <a:gd name="T1" fmla="*/ 2 h 66"/>
                <a:gd name="T2" fmla="*/ 8 w 36"/>
                <a:gd name="T3" fmla="*/ 21 h 66"/>
                <a:gd name="T4" fmla="*/ 1 w 36"/>
                <a:gd name="T5" fmla="*/ 28 h 66"/>
                <a:gd name="T6" fmla="*/ 1 w 36"/>
                <a:gd name="T7" fmla="*/ 44 h 66"/>
                <a:gd name="T8" fmla="*/ 13 w 36"/>
                <a:gd name="T9" fmla="*/ 50 h 66"/>
                <a:gd name="T10" fmla="*/ 36 w 36"/>
                <a:gd name="T11" fmla="*/ 53 h 66"/>
                <a:gd name="T12" fmla="*/ 25 w 36"/>
                <a:gd name="T13" fmla="*/ 41 h 66"/>
                <a:gd name="T14" fmla="*/ 30 w 36"/>
                <a:gd name="T15" fmla="*/ 27 h 66"/>
                <a:gd name="T16" fmla="*/ 28 w 36"/>
                <a:gd name="T17" fmla="*/ 7 h 66"/>
                <a:gd name="T18" fmla="*/ 10 w 36"/>
                <a:gd name="T1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66">
                  <a:moveTo>
                    <a:pt x="10" y="2"/>
                  </a:moveTo>
                  <a:cubicBezTo>
                    <a:pt x="2" y="7"/>
                    <a:pt x="9" y="16"/>
                    <a:pt x="8" y="21"/>
                  </a:cubicBezTo>
                  <a:cubicBezTo>
                    <a:pt x="2" y="20"/>
                    <a:pt x="1" y="21"/>
                    <a:pt x="1" y="28"/>
                  </a:cubicBezTo>
                  <a:cubicBezTo>
                    <a:pt x="1" y="32"/>
                    <a:pt x="0" y="40"/>
                    <a:pt x="1" y="44"/>
                  </a:cubicBezTo>
                  <a:cubicBezTo>
                    <a:pt x="3" y="50"/>
                    <a:pt x="8" y="49"/>
                    <a:pt x="13" y="50"/>
                  </a:cubicBezTo>
                  <a:cubicBezTo>
                    <a:pt x="17" y="51"/>
                    <a:pt x="35" y="66"/>
                    <a:pt x="36" y="53"/>
                  </a:cubicBezTo>
                  <a:cubicBezTo>
                    <a:pt x="36" y="48"/>
                    <a:pt x="28" y="45"/>
                    <a:pt x="25" y="41"/>
                  </a:cubicBezTo>
                  <a:cubicBezTo>
                    <a:pt x="20" y="31"/>
                    <a:pt x="27" y="33"/>
                    <a:pt x="30" y="27"/>
                  </a:cubicBezTo>
                  <a:cubicBezTo>
                    <a:pt x="32" y="22"/>
                    <a:pt x="31" y="12"/>
                    <a:pt x="28" y="7"/>
                  </a:cubicBezTo>
                  <a:cubicBezTo>
                    <a:pt x="22" y="0"/>
                    <a:pt x="15" y="8"/>
                    <a:pt x="10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8" name="Freeform 612"/>
            <p:cNvSpPr>
              <a:spLocks/>
            </p:cNvSpPr>
            <p:nvPr/>
          </p:nvSpPr>
          <p:spPr bwMode="auto">
            <a:xfrm>
              <a:off x="7073555" y="1727558"/>
              <a:ext cx="28486" cy="28486"/>
            </a:xfrm>
            <a:custGeom>
              <a:avLst/>
              <a:gdLst>
                <a:gd name="T0" fmla="*/ 13 w 20"/>
                <a:gd name="T1" fmla="*/ 17 h 21"/>
                <a:gd name="T2" fmla="*/ 5 w 20"/>
                <a:gd name="T3" fmla="*/ 5 h 21"/>
                <a:gd name="T4" fmla="*/ 13 w 20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13" y="17"/>
                  </a:moveTo>
                  <a:cubicBezTo>
                    <a:pt x="8" y="21"/>
                    <a:pt x="0" y="9"/>
                    <a:pt x="5" y="5"/>
                  </a:cubicBezTo>
                  <a:cubicBezTo>
                    <a:pt x="10" y="0"/>
                    <a:pt x="20" y="12"/>
                    <a:pt x="13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79" name="Freeform 613"/>
            <p:cNvSpPr>
              <a:spLocks/>
            </p:cNvSpPr>
            <p:nvPr/>
          </p:nvSpPr>
          <p:spPr bwMode="auto">
            <a:xfrm>
              <a:off x="7073555" y="1727558"/>
              <a:ext cx="28486" cy="28486"/>
            </a:xfrm>
            <a:custGeom>
              <a:avLst/>
              <a:gdLst>
                <a:gd name="T0" fmla="*/ 13 w 20"/>
                <a:gd name="T1" fmla="*/ 17 h 21"/>
                <a:gd name="T2" fmla="*/ 5 w 20"/>
                <a:gd name="T3" fmla="*/ 5 h 21"/>
                <a:gd name="T4" fmla="*/ 13 w 20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13" y="17"/>
                  </a:moveTo>
                  <a:cubicBezTo>
                    <a:pt x="8" y="21"/>
                    <a:pt x="0" y="9"/>
                    <a:pt x="5" y="5"/>
                  </a:cubicBezTo>
                  <a:cubicBezTo>
                    <a:pt x="10" y="0"/>
                    <a:pt x="20" y="12"/>
                    <a:pt x="13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0" name="Freeform 614"/>
            <p:cNvSpPr>
              <a:spLocks/>
            </p:cNvSpPr>
            <p:nvPr/>
          </p:nvSpPr>
          <p:spPr bwMode="auto">
            <a:xfrm>
              <a:off x="7135704" y="1717200"/>
              <a:ext cx="54381" cy="49202"/>
            </a:xfrm>
            <a:custGeom>
              <a:avLst/>
              <a:gdLst>
                <a:gd name="T0" fmla="*/ 18 w 37"/>
                <a:gd name="T1" fmla="*/ 9 h 34"/>
                <a:gd name="T2" fmla="*/ 15 w 37"/>
                <a:gd name="T3" fmla="*/ 20 h 34"/>
                <a:gd name="T4" fmla="*/ 13 w 37"/>
                <a:gd name="T5" fmla="*/ 33 h 34"/>
                <a:gd name="T6" fmla="*/ 25 w 37"/>
                <a:gd name="T7" fmla="*/ 30 h 34"/>
                <a:gd name="T8" fmla="*/ 31 w 37"/>
                <a:gd name="T9" fmla="*/ 23 h 34"/>
                <a:gd name="T10" fmla="*/ 33 w 37"/>
                <a:gd name="T11" fmla="*/ 3 h 34"/>
                <a:gd name="T12" fmla="*/ 25 w 37"/>
                <a:gd name="T13" fmla="*/ 1 h 34"/>
                <a:gd name="T14" fmla="*/ 18 w 37"/>
                <a:gd name="T15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4">
                  <a:moveTo>
                    <a:pt x="18" y="9"/>
                  </a:moveTo>
                  <a:cubicBezTo>
                    <a:pt x="14" y="13"/>
                    <a:pt x="17" y="15"/>
                    <a:pt x="15" y="20"/>
                  </a:cubicBezTo>
                  <a:cubicBezTo>
                    <a:pt x="14" y="23"/>
                    <a:pt x="0" y="34"/>
                    <a:pt x="13" y="33"/>
                  </a:cubicBezTo>
                  <a:cubicBezTo>
                    <a:pt x="16" y="33"/>
                    <a:pt x="21" y="31"/>
                    <a:pt x="25" y="30"/>
                  </a:cubicBezTo>
                  <a:cubicBezTo>
                    <a:pt x="31" y="29"/>
                    <a:pt x="30" y="29"/>
                    <a:pt x="31" y="23"/>
                  </a:cubicBezTo>
                  <a:cubicBezTo>
                    <a:pt x="33" y="17"/>
                    <a:pt x="37" y="8"/>
                    <a:pt x="33" y="3"/>
                  </a:cubicBezTo>
                  <a:cubicBezTo>
                    <a:pt x="31" y="0"/>
                    <a:pt x="28" y="0"/>
                    <a:pt x="25" y="1"/>
                  </a:cubicBezTo>
                  <a:cubicBezTo>
                    <a:pt x="25" y="1"/>
                    <a:pt x="18" y="8"/>
                    <a:pt x="18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1" name="Freeform 615"/>
            <p:cNvSpPr>
              <a:spLocks/>
            </p:cNvSpPr>
            <p:nvPr/>
          </p:nvSpPr>
          <p:spPr bwMode="auto">
            <a:xfrm>
              <a:off x="7135704" y="1717200"/>
              <a:ext cx="54381" cy="49202"/>
            </a:xfrm>
            <a:custGeom>
              <a:avLst/>
              <a:gdLst>
                <a:gd name="T0" fmla="*/ 18 w 37"/>
                <a:gd name="T1" fmla="*/ 9 h 34"/>
                <a:gd name="T2" fmla="*/ 15 w 37"/>
                <a:gd name="T3" fmla="*/ 20 h 34"/>
                <a:gd name="T4" fmla="*/ 13 w 37"/>
                <a:gd name="T5" fmla="*/ 33 h 34"/>
                <a:gd name="T6" fmla="*/ 25 w 37"/>
                <a:gd name="T7" fmla="*/ 30 h 34"/>
                <a:gd name="T8" fmla="*/ 31 w 37"/>
                <a:gd name="T9" fmla="*/ 23 h 34"/>
                <a:gd name="T10" fmla="*/ 33 w 37"/>
                <a:gd name="T11" fmla="*/ 3 h 34"/>
                <a:gd name="T12" fmla="*/ 25 w 37"/>
                <a:gd name="T13" fmla="*/ 1 h 34"/>
                <a:gd name="T14" fmla="*/ 18 w 37"/>
                <a:gd name="T15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4">
                  <a:moveTo>
                    <a:pt x="18" y="9"/>
                  </a:moveTo>
                  <a:cubicBezTo>
                    <a:pt x="14" y="13"/>
                    <a:pt x="17" y="15"/>
                    <a:pt x="15" y="20"/>
                  </a:cubicBezTo>
                  <a:cubicBezTo>
                    <a:pt x="14" y="23"/>
                    <a:pt x="0" y="34"/>
                    <a:pt x="13" y="33"/>
                  </a:cubicBezTo>
                  <a:cubicBezTo>
                    <a:pt x="16" y="33"/>
                    <a:pt x="21" y="31"/>
                    <a:pt x="25" y="30"/>
                  </a:cubicBezTo>
                  <a:cubicBezTo>
                    <a:pt x="31" y="29"/>
                    <a:pt x="30" y="29"/>
                    <a:pt x="31" y="23"/>
                  </a:cubicBezTo>
                  <a:cubicBezTo>
                    <a:pt x="33" y="17"/>
                    <a:pt x="37" y="8"/>
                    <a:pt x="33" y="3"/>
                  </a:cubicBezTo>
                  <a:cubicBezTo>
                    <a:pt x="31" y="0"/>
                    <a:pt x="28" y="0"/>
                    <a:pt x="25" y="1"/>
                  </a:cubicBezTo>
                  <a:cubicBezTo>
                    <a:pt x="25" y="1"/>
                    <a:pt x="18" y="8"/>
                    <a:pt x="18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2" name="Freeform 616"/>
            <p:cNvSpPr>
              <a:spLocks/>
            </p:cNvSpPr>
            <p:nvPr/>
          </p:nvSpPr>
          <p:spPr bwMode="auto">
            <a:xfrm>
              <a:off x="7146062" y="1950259"/>
              <a:ext cx="103582" cy="82866"/>
            </a:xfrm>
            <a:custGeom>
              <a:avLst/>
              <a:gdLst>
                <a:gd name="T0" fmla="*/ 31 w 71"/>
                <a:gd name="T1" fmla="*/ 7 h 56"/>
                <a:gd name="T2" fmla="*/ 38 w 71"/>
                <a:gd name="T3" fmla="*/ 0 h 56"/>
                <a:gd name="T4" fmla="*/ 44 w 71"/>
                <a:gd name="T5" fmla="*/ 8 h 56"/>
                <a:gd name="T6" fmla="*/ 62 w 71"/>
                <a:gd name="T7" fmla="*/ 17 h 56"/>
                <a:gd name="T8" fmla="*/ 51 w 71"/>
                <a:gd name="T9" fmla="*/ 36 h 56"/>
                <a:gd name="T10" fmla="*/ 45 w 71"/>
                <a:gd name="T11" fmla="*/ 44 h 56"/>
                <a:gd name="T12" fmla="*/ 33 w 71"/>
                <a:gd name="T13" fmla="*/ 56 h 56"/>
                <a:gd name="T14" fmla="*/ 19 w 71"/>
                <a:gd name="T15" fmla="*/ 40 h 56"/>
                <a:gd name="T16" fmla="*/ 0 w 71"/>
                <a:gd name="T17" fmla="*/ 33 h 56"/>
                <a:gd name="T18" fmla="*/ 20 w 71"/>
                <a:gd name="T19" fmla="*/ 27 h 56"/>
                <a:gd name="T20" fmla="*/ 31 w 71"/>
                <a:gd name="T21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6">
                  <a:moveTo>
                    <a:pt x="31" y="7"/>
                  </a:moveTo>
                  <a:cubicBezTo>
                    <a:pt x="32" y="4"/>
                    <a:pt x="34" y="0"/>
                    <a:pt x="38" y="0"/>
                  </a:cubicBezTo>
                  <a:cubicBezTo>
                    <a:pt x="43" y="1"/>
                    <a:pt x="41" y="4"/>
                    <a:pt x="44" y="8"/>
                  </a:cubicBezTo>
                  <a:cubicBezTo>
                    <a:pt x="49" y="16"/>
                    <a:pt x="57" y="10"/>
                    <a:pt x="62" y="17"/>
                  </a:cubicBezTo>
                  <a:cubicBezTo>
                    <a:pt x="71" y="30"/>
                    <a:pt x="61" y="31"/>
                    <a:pt x="51" y="36"/>
                  </a:cubicBezTo>
                  <a:cubicBezTo>
                    <a:pt x="46" y="39"/>
                    <a:pt x="47" y="40"/>
                    <a:pt x="45" y="44"/>
                  </a:cubicBezTo>
                  <a:cubicBezTo>
                    <a:pt x="43" y="48"/>
                    <a:pt x="38" y="56"/>
                    <a:pt x="33" y="56"/>
                  </a:cubicBezTo>
                  <a:cubicBezTo>
                    <a:pt x="26" y="56"/>
                    <a:pt x="25" y="44"/>
                    <a:pt x="19" y="40"/>
                  </a:cubicBezTo>
                  <a:cubicBezTo>
                    <a:pt x="14" y="36"/>
                    <a:pt x="4" y="37"/>
                    <a:pt x="0" y="33"/>
                  </a:cubicBezTo>
                  <a:cubicBezTo>
                    <a:pt x="5" y="26"/>
                    <a:pt x="13" y="29"/>
                    <a:pt x="20" y="27"/>
                  </a:cubicBezTo>
                  <a:cubicBezTo>
                    <a:pt x="29" y="24"/>
                    <a:pt x="27" y="15"/>
                    <a:pt x="31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3" name="Freeform 617"/>
            <p:cNvSpPr>
              <a:spLocks/>
            </p:cNvSpPr>
            <p:nvPr/>
          </p:nvSpPr>
          <p:spPr bwMode="auto">
            <a:xfrm>
              <a:off x="7146062" y="1950259"/>
              <a:ext cx="103582" cy="82866"/>
            </a:xfrm>
            <a:custGeom>
              <a:avLst/>
              <a:gdLst>
                <a:gd name="T0" fmla="*/ 31 w 71"/>
                <a:gd name="T1" fmla="*/ 7 h 56"/>
                <a:gd name="T2" fmla="*/ 38 w 71"/>
                <a:gd name="T3" fmla="*/ 0 h 56"/>
                <a:gd name="T4" fmla="*/ 44 w 71"/>
                <a:gd name="T5" fmla="*/ 8 h 56"/>
                <a:gd name="T6" fmla="*/ 62 w 71"/>
                <a:gd name="T7" fmla="*/ 17 h 56"/>
                <a:gd name="T8" fmla="*/ 51 w 71"/>
                <a:gd name="T9" fmla="*/ 36 h 56"/>
                <a:gd name="T10" fmla="*/ 45 w 71"/>
                <a:gd name="T11" fmla="*/ 44 h 56"/>
                <a:gd name="T12" fmla="*/ 33 w 71"/>
                <a:gd name="T13" fmla="*/ 56 h 56"/>
                <a:gd name="T14" fmla="*/ 19 w 71"/>
                <a:gd name="T15" fmla="*/ 40 h 56"/>
                <a:gd name="T16" fmla="*/ 0 w 71"/>
                <a:gd name="T17" fmla="*/ 33 h 56"/>
                <a:gd name="T18" fmla="*/ 20 w 71"/>
                <a:gd name="T19" fmla="*/ 27 h 56"/>
                <a:gd name="T20" fmla="*/ 31 w 71"/>
                <a:gd name="T21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6">
                  <a:moveTo>
                    <a:pt x="31" y="7"/>
                  </a:moveTo>
                  <a:cubicBezTo>
                    <a:pt x="32" y="4"/>
                    <a:pt x="34" y="0"/>
                    <a:pt x="38" y="0"/>
                  </a:cubicBezTo>
                  <a:cubicBezTo>
                    <a:pt x="43" y="1"/>
                    <a:pt x="41" y="4"/>
                    <a:pt x="44" y="8"/>
                  </a:cubicBezTo>
                  <a:cubicBezTo>
                    <a:pt x="49" y="16"/>
                    <a:pt x="57" y="10"/>
                    <a:pt x="62" y="17"/>
                  </a:cubicBezTo>
                  <a:cubicBezTo>
                    <a:pt x="71" y="30"/>
                    <a:pt x="61" y="31"/>
                    <a:pt x="51" y="36"/>
                  </a:cubicBezTo>
                  <a:cubicBezTo>
                    <a:pt x="46" y="39"/>
                    <a:pt x="47" y="40"/>
                    <a:pt x="45" y="44"/>
                  </a:cubicBezTo>
                  <a:cubicBezTo>
                    <a:pt x="43" y="48"/>
                    <a:pt x="38" y="56"/>
                    <a:pt x="33" y="56"/>
                  </a:cubicBezTo>
                  <a:cubicBezTo>
                    <a:pt x="26" y="56"/>
                    <a:pt x="25" y="44"/>
                    <a:pt x="19" y="40"/>
                  </a:cubicBezTo>
                  <a:cubicBezTo>
                    <a:pt x="14" y="36"/>
                    <a:pt x="4" y="37"/>
                    <a:pt x="0" y="33"/>
                  </a:cubicBezTo>
                  <a:cubicBezTo>
                    <a:pt x="5" y="26"/>
                    <a:pt x="13" y="29"/>
                    <a:pt x="20" y="27"/>
                  </a:cubicBezTo>
                  <a:cubicBezTo>
                    <a:pt x="29" y="24"/>
                    <a:pt x="27" y="15"/>
                    <a:pt x="31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4" name="Freeform 618"/>
            <p:cNvSpPr>
              <a:spLocks/>
            </p:cNvSpPr>
            <p:nvPr/>
          </p:nvSpPr>
          <p:spPr bwMode="auto">
            <a:xfrm>
              <a:off x="7133115" y="2051251"/>
              <a:ext cx="147605" cy="145015"/>
            </a:xfrm>
            <a:custGeom>
              <a:avLst/>
              <a:gdLst>
                <a:gd name="T0" fmla="*/ 70 w 101"/>
                <a:gd name="T1" fmla="*/ 3 h 99"/>
                <a:gd name="T2" fmla="*/ 79 w 101"/>
                <a:gd name="T3" fmla="*/ 1 h 99"/>
                <a:gd name="T4" fmla="*/ 87 w 101"/>
                <a:gd name="T5" fmla="*/ 7 h 99"/>
                <a:gd name="T6" fmla="*/ 97 w 101"/>
                <a:gd name="T7" fmla="*/ 10 h 99"/>
                <a:gd name="T8" fmla="*/ 101 w 101"/>
                <a:gd name="T9" fmla="*/ 17 h 99"/>
                <a:gd name="T10" fmla="*/ 80 w 101"/>
                <a:gd name="T11" fmla="*/ 34 h 99"/>
                <a:gd name="T12" fmla="*/ 69 w 101"/>
                <a:gd name="T13" fmla="*/ 44 h 99"/>
                <a:gd name="T14" fmla="*/ 61 w 101"/>
                <a:gd name="T15" fmla="*/ 54 h 99"/>
                <a:gd name="T16" fmla="*/ 46 w 101"/>
                <a:gd name="T17" fmla="*/ 49 h 99"/>
                <a:gd name="T18" fmla="*/ 34 w 101"/>
                <a:gd name="T19" fmla="*/ 70 h 99"/>
                <a:gd name="T20" fmla="*/ 18 w 101"/>
                <a:gd name="T21" fmla="*/ 99 h 99"/>
                <a:gd name="T22" fmla="*/ 23 w 101"/>
                <a:gd name="T23" fmla="*/ 69 h 99"/>
                <a:gd name="T24" fmla="*/ 13 w 101"/>
                <a:gd name="T25" fmla="*/ 60 h 99"/>
                <a:gd name="T26" fmla="*/ 5 w 101"/>
                <a:gd name="T27" fmla="*/ 46 h 99"/>
                <a:gd name="T28" fmla="*/ 1 w 101"/>
                <a:gd name="T29" fmla="*/ 31 h 99"/>
                <a:gd name="T30" fmla="*/ 9 w 101"/>
                <a:gd name="T31" fmla="*/ 24 h 99"/>
                <a:gd name="T32" fmla="*/ 21 w 101"/>
                <a:gd name="T33" fmla="*/ 21 h 99"/>
                <a:gd name="T34" fmla="*/ 33 w 101"/>
                <a:gd name="T35" fmla="*/ 15 h 99"/>
                <a:gd name="T36" fmla="*/ 49 w 101"/>
                <a:gd name="T37" fmla="*/ 5 h 99"/>
                <a:gd name="T38" fmla="*/ 70 w 101"/>
                <a:gd name="T3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99">
                  <a:moveTo>
                    <a:pt x="70" y="3"/>
                  </a:moveTo>
                  <a:cubicBezTo>
                    <a:pt x="73" y="3"/>
                    <a:pt x="76" y="0"/>
                    <a:pt x="79" y="1"/>
                  </a:cubicBezTo>
                  <a:cubicBezTo>
                    <a:pt x="84" y="1"/>
                    <a:pt x="83" y="6"/>
                    <a:pt x="87" y="7"/>
                  </a:cubicBezTo>
                  <a:cubicBezTo>
                    <a:pt x="90" y="9"/>
                    <a:pt x="94" y="8"/>
                    <a:pt x="97" y="10"/>
                  </a:cubicBezTo>
                  <a:cubicBezTo>
                    <a:pt x="99" y="11"/>
                    <a:pt x="101" y="15"/>
                    <a:pt x="101" y="17"/>
                  </a:cubicBezTo>
                  <a:cubicBezTo>
                    <a:pt x="91" y="21"/>
                    <a:pt x="87" y="26"/>
                    <a:pt x="80" y="34"/>
                  </a:cubicBezTo>
                  <a:cubicBezTo>
                    <a:pt x="77" y="38"/>
                    <a:pt x="72" y="40"/>
                    <a:pt x="69" y="44"/>
                  </a:cubicBezTo>
                  <a:cubicBezTo>
                    <a:pt x="66" y="48"/>
                    <a:pt x="68" y="53"/>
                    <a:pt x="61" y="54"/>
                  </a:cubicBezTo>
                  <a:cubicBezTo>
                    <a:pt x="54" y="55"/>
                    <a:pt x="51" y="51"/>
                    <a:pt x="46" y="49"/>
                  </a:cubicBezTo>
                  <a:cubicBezTo>
                    <a:pt x="34" y="45"/>
                    <a:pt x="38" y="64"/>
                    <a:pt x="34" y="70"/>
                  </a:cubicBezTo>
                  <a:cubicBezTo>
                    <a:pt x="28" y="80"/>
                    <a:pt x="21" y="88"/>
                    <a:pt x="18" y="99"/>
                  </a:cubicBezTo>
                  <a:cubicBezTo>
                    <a:pt x="12" y="89"/>
                    <a:pt x="29" y="79"/>
                    <a:pt x="23" y="69"/>
                  </a:cubicBezTo>
                  <a:cubicBezTo>
                    <a:pt x="21" y="65"/>
                    <a:pt x="16" y="63"/>
                    <a:pt x="13" y="60"/>
                  </a:cubicBezTo>
                  <a:cubicBezTo>
                    <a:pt x="10" y="56"/>
                    <a:pt x="6" y="51"/>
                    <a:pt x="5" y="46"/>
                  </a:cubicBezTo>
                  <a:cubicBezTo>
                    <a:pt x="3" y="42"/>
                    <a:pt x="1" y="35"/>
                    <a:pt x="1" y="31"/>
                  </a:cubicBezTo>
                  <a:cubicBezTo>
                    <a:pt x="0" y="23"/>
                    <a:pt x="3" y="23"/>
                    <a:pt x="9" y="24"/>
                  </a:cubicBezTo>
                  <a:cubicBezTo>
                    <a:pt x="17" y="26"/>
                    <a:pt x="15" y="25"/>
                    <a:pt x="21" y="21"/>
                  </a:cubicBezTo>
                  <a:cubicBezTo>
                    <a:pt x="26" y="17"/>
                    <a:pt x="29" y="21"/>
                    <a:pt x="33" y="15"/>
                  </a:cubicBezTo>
                  <a:cubicBezTo>
                    <a:pt x="38" y="7"/>
                    <a:pt x="39" y="6"/>
                    <a:pt x="49" y="5"/>
                  </a:cubicBezTo>
                  <a:cubicBezTo>
                    <a:pt x="56" y="4"/>
                    <a:pt x="63" y="5"/>
                    <a:pt x="70" y="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5" name="Freeform 619"/>
            <p:cNvSpPr>
              <a:spLocks/>
            </p:cNvSpPr>
            <p:nvPr/>
          </p:nvSpPr>
          <p:spPr bwMode="auto">
            <a:xfrm>
              <a:off x="7133115" y="2051251"/>
              <a:ext cx="147605" cy="145015"/>
            </a:xfrm>
            <a:custGeom>
              <a:avLst/>
              <a:gdLst>
                <a:gd name="T0" fmla="*/ 70 w 101"/>
                <a:gd name="T1" fmla="*/ 3 h 99"/>
                <a:gd name="T2" fmla="*/ 79 w 101"/>
                <a:gd name="T3" fmla="*/ 1 h 99"/>
                <a:gd name="T4" fmla="*/ 87 w 101"/>
                <a:gd name="T5" fmla="*/ 7 h 99"/>
                <a:gd name="T6" fmla="*/ 97 w 101"/>
                <a:gd name="T7" fmla="*/ 10 h 99"/>
                <a:gd name="T8" fmla="*/ 101 w 101"/>
                <a:gd name="T9" fmla="*/ 17 h 99"/>
                <a:gd name="T10" fmla="*/ 80 w 101"/>
                <a:gd name="T11" fmla="*/ 34 h 99"/>
                <a:gd name="T12" fmla="*/ 69 w 101"/>
                <a:gd name="T13" fmla="*/ 44 h 99"/>
                <a:gd name="T14" fmla="*/ 61 w 101"/>
                <a:gd name="T15" fmla="*/ 54 h 99"/>
                <a:gd name="T16" fmla="*/ 46 w 101"/>
                <a:gd name="T17" fmla="*/ 49 h 99"/>
                <a:gd name="T18" fmla="*/ 34 w 101"/>
                <a:gd name="T19" fmla="*/ 70 h 99"/>
                <a:gd name="T20" fmla="*/ 18 w 101"/>
                <a:gd name="T21" fmla="*/ 99 h 99"/>
                <a:gd name="T22" fmla="*/ 23 w 101"/>
                <a:gd name="T23" fmla="*/ 69 h 99"/>
                <a:gd name="T24" fmla="*/ 13 w 101"/>
                <a:gd name="T25" fmla="*/ 60 h 99"/>
                <a:gd name="T26" fmla="*/ 5 w 101"/>
                <a:gd name="T27" fmla="*/ 46 h 99"/>
                <a:gd name="T28" fmla="*/ 1 w 101"/>
                <a:gd name="T29" fmla="*/ 31 h 99"/>
                <a:gd name="T30" fmla="*/ 9 w 101"/>
                <a:gd name="T31" fmla="*/ 24 h 99"/>
                <a:gd name="T32" fmla="*/ 21 w 101"/>
                <a:gd name="T33" fmla="*/ 21 h 99"/>
                <a:gd name="T34" fmla="*/ 33 w 101"/>
                <a:gd name="T35" fmla="*/ 15 h 99"/>
                <a:gd name="T36" fmla="*/ 49 w 101"/>
                <a:gd name="T37" fmla="*/ 5 h 99"/>
                <a:gd name="T38" fmla="*/ 70 w 101"/>
                <a:gd name="T3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99">
                  <a:moveTo>
                    <a:pt x="70" y="3"/>
                  </a:moveTo>
                  <a:cubicBezTo>
                    <a:pt x="73" y="3"/>
                    <a:pt x="76" y="0"/>
                    <a:pt x="79" y="1"/>
                  </a:cubicBezTo>
                  <a:cubicBezTo>
                    <a:pt x="84" y="1"/>
                    <a:pt x="83" y="6"/>
                    <a:pt x="87" y="7"/>
                  </a:cubicBezTo>
                  <a:cubicBezTo>
                    <a:pt x="90" y="9"/>
                    <a:pt x="94" y="8"/>
                    <a:pt x="97" y="10"/>
                  </a:cubicBezTo>
                  <a:cubicBezTo>
                    <a:pt x="99" y="11"/>
                    <a:pt x="101" y="15"/>
                    <a:pt x="101" y="17"/>
                  </a:cubicBezTo>
                  <a:cubicBezTo>
                    <a:pt x="91" y="21"/>
                    <a:pt x="87" y="26"/>
                    <a:pt x="80" y="34"/>
                  </a:cubicBezTo>
                  <a:cubicBezTo>
                    <a:pt x="77" y="38"/>
                    <a:pt x="72" y="40"/>
                    <a:pt x="69" y="44"/>
                  </a:cubicBezTo>
                  <a:cubicBezTo>
                    <a:pt x="66" y="48"/>
                    <a:pt x="68" y="53"/>
                    <a:pt x="61" y="54"/>
                  </a:cubicBezTo>
                  <a:cubicBezTo>
                    <a:pt x="54" y="55"/>
                    <a:pt x="51" y="51"/>
                    <a:pt x="46" y="49"/>
                  </a:cubicBezTo>
                  <a:cubicBezTo>
                    <a:pt x="34" y="45"/>
                    <a:pt x="38" y="64"/>
                    <a:pt x="34" y="70"/>
                  </a:cubicBezTo>
                  <a:cubicBezTo>
                    <a:pt x="28" y="80"/>
                    <a:pt x="21" y="88"/>
                    <a:pt x="18" y="99"/>
                  </a:cubicBezTo>
                  <a:cubicBezTo>
                    <a:pt x="12" y="89"/>
                    <a:pt x="29" y="79"/>
                    <a:pt x="23" y="69"/>
                  </a:cubicBezTo>
                  <a:cubicBezTo>
                    <a:pt x="21" y="65"/>
                    <a:pt x="16" y="63"/>
                    <a:pt x="13" y="60"/>
                  </a:cubicBezTo>
                  <a:cubicBezTo>
                    <a:pt x="10" y="56"/>
                    <a:pt x="6" y="51"/>
                    <a:pt x="5" y="46"/>
                  </a:cubicBezTo>
                  <a:cubicBezTo>
                    <a:pt x="3" y="42"/>
                    <a:pt x="1" y="35"/>
                    <a:pt x="1" y="31"/>
                  </a:cubicBezTo>
                  <a:cubicBezTo>
                    <a:pt x="0" y="23"/>
                    <a:pt x="3" y="23"/>
                    <a:pt x="9" y="24"/>
                  </a:cubicBezTo>
                  <a:cubicBezTo>
                    <a:pt x="17" y="26"/>
                    <a:pt x="15" y="25"/>
                    <a:pt x="21" y="21"/>
                  </a:cubicBezTo>
                  <a:cubicBezTo>
                    <a:pt x="26" y="17"/>
                    <a:pt x="29" y="21"/>
                    <a:pt x="33" y="15"/>
                  </a:cubicBezTo>
                  <a:cubicBezTo>
                    <a:pt x="38" y="7"/>
                    <a:pt x="39" y="6"/>
                    <a:pt x="49" y="5"/>
                  </a:cubicBezTo>
                  <a:cubicBezTo>
                    <a:pt x="56" y="4"/>
                    <a:pt x="63" y="5"/>
                    <a:pt x="70" y="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6" name="Freeform 620"/>
            <p:cNvSpPr>
              <a:spLocks/>
            </p:cNvSpPr>
            <p:nvPr/>
          </p:nvSpPr>
          <p:spPr bwMode="auto">
            <a:xfrm>
              <a:off x="4465877" y="1737916"/>
              <a:ext cx="59561" cy="62149"/>
            </a:xfrm>
            <a:custGeom>
              <a:avLst/>
              <a:gdLst>
                <a:gd name="T0" fmla="*/ 9 w 41"/>
                <a:gd name="T1" fmla="*/ 1 h 44"/>
                <a:gd name="T2" fmla="*/ 3 w 41"/>
                <a:gd name="T3" fmla="*/ 16 h 44"/>
                <a:gd name="T4" fmla="*/ 0 w 41"/>
                <a:gd name="T5" fmla="*/ 24 h 44"/>
                <a:gd name="T6" fmla="*/ 3 w 41"/>
                <a:gd name="T7" fmla="*/ 30 h 44"/>
                <a:gd name="T8" fmla="*/ 17 w 41"/>
                <a:gd name="T9" fmla="*/ 34 h 44"/>
                <a:gd name="T10" fmla="*/ 30 w 41"/>
                <a:gd name="T11" fmla="*/ 39 h 44"/>
                <a:gd name="T12" fmla="*/ 40 w 41"/>
                <a:gd name="T13" fmla="*/ 37 h 44"/>
                <a:gd name="T14" fmla="*/ 28 w 41"/>
                <a:gd name="T15" fmla="*/ 32 h 44"/>
                <a:gd name="T16" fmla="*/ 16 w 41"/>
                <a:gd name="T17" fmla="*/ 21 h 44"/>
                <a:gd name="T18" fmla="*/ 16 w 41"/>
                <a:gd name="T19" fmla="*/ 10 h 44"/>
                <a:gd name="T20" fmla="*/ 9 w 41"/>
                <a:gd name="T2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4">
                  <a:moveTo>
                    <a:pt x="9" y="1"/>
                  </a:moveTo>
                  <a:cubicBezTo>
                    <a:pt x="4" y="0"/>
                    <a:pt x="4" y="13"/>
                    <a:pt x="3" y="16"/>
                  </a:cubicBezTo>
                  <a:cubicBezTo>
                    <a:pt x="2" y="19"/>
                    <a:pt x="0" y="21"/>
                    <a:pt x="0" y="24"/>
                  </a:cubicBezTo>
                  <a:cubicBezTo>
                    <a:pt x="0" y="27"/>
                    <a:pt x="1" y="28"/>
                    <a:pt x="3" y="30"/>
                  </a:cubicBezTo>
                  <a:cubicBezTo>
                    <a:pt x="7" y="34"/>
                    <a:pt x="12" y="35"/>
                    <a:pt x="17" y="34"/>
                  </a:cubicBezTo>
                  <a:cubicBezTo>
                    <a:pt x="23" y="34"/>
                    <a:pt x="25" y="36"/>
                    <a:pt x="30" y="39"/>
                  </a:cubicBezTo>
                  <a:cubicBezTo>
                    <a:pt x="34" y="42"/>
                    <a:pt x="40" y="44"/>
                    <a:pt x="40" y="37"/>
                  </a:cubicBezTo>
                  <a:cubicBezTo>
                    <a:pt x="41" y="30"/>
                    <a:pt x="32" y="32"/>
                    <a:pt x="28" y="32"/>
                  </a:cubicBezTo>
                  <a:cubicBezTo>
                    <a:pt x="22" y="32"/>
                    <a:pt x="16" y="27"/>
                    <a:pt x="16" y="21"/>
                  </a:cubicBezTo>
                  <a:cubicBezTo>
                    <a:pt x="16" y="17"/>
                    <a:pt x="17" y="15"/>
                    <a:pt x="16" y="10"/>
                  </a:cubicBezTo>
                  <a:cubicBezTo>
                    <a:pt x="15" y="7"/>
                    <a:pt x="13" y="2"/>
                    <a:pt x="9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7" name="Freeform 621"/>
            <p:cNvSpPr>
              <a:spLocks/>
            </p:cNvSpPr>
            <p:nvPr/>
          </p:nvSpPr>
          <p:spPr bwMode="auto">
            <a:xfrm>
              <a:off x="4465877" y="1737916"/>
              <a:ext cx="59561" cy="62149"/>
            </a:xfrm>
            <a:custGeom>
              <a:avLst/>
              <a:gdLst>
                <a:gd name="T0" fmla="*/ 9 w 41"/>
                <a:gd name="T1" fmla="*/ 1 h 44"/>
                <a:gd name="T2" fmla="*/ 3 w 41"/>
                <a:gd name="T3" fmla="*/ 16 h 44"/>
                <a:gd name="T4" fmla="*/ 0 w 41"/>
                <a:gd name="T5" fmla="*/ 24 h 44"/>
                <a:gd name="T6" fmla="*/ 3 w 41"/>
                <a:gd name="T7" fmla="*/ 30 h 44"/>
                <a:gd name="T8" fmla="*/ 17 w 41"/>
                <a:gd name="T9" fmla="*/ 34 h 44"/>
                <a:gd name="T10" fmla="*/ 30 w 41"/>
                <a:gd name="T11" fmla="*/ 39 h 44"/>
                <a:gd name="T12" fmla="*/ 40 w 41"/>
                <a:gd name="T13" fmla="*/ 37 h 44"/>
                <a:gd name="T14" fmla="*/ 28 w 41"/>
                <a:gd name="T15" fmla="*/ 32 h 44"/>
                <a:gd name="T16" fmla="*/ 16 w 41"/>
                <a:gd name="T17" fmla="*/ 21 h 44"/>
                <a:gd name="T18" fmla="*/ 16 w 41"/>
                <a:gd name="T19" fmla="*/ 10 h 44"/>
                <a:gd name="T20" fmla="*/ 9 w 41"/>
                <a:gd name="T2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4">
                  <a:moveTo>
                    <a:pt x="9" y="1"/>
                  </a:moveTo>
                  <a:cubicBezTo>
                    <a:pt x="4" y="0"/>
                    <a:pt x="4" y="13"/>
                    <a:pt x="3" y="16"/>
                  </a:cubicBezTo>
                  <a:cubicBezTo>
                    <a:pt x="2" y="19"/>
                    <a:pt x="0" y="21"/>
                    <a:pt x="0" y="24"/>
                  </a:cubicBezTo>
                  <a:cubicBezTo>
                    <a:pt x="0" y="27"/>
                    <a:pt x="1" y="28"/>
                    <a:pt x="3" y="30"/>
                  </a:cubicBezTo>
                  <a:cubicBezTo>
                    <a:pt x="7" y="34"/>
                    <a:pt x="12" y="35"/>
                    <a:pt x="17" y="34"/>
                  </a:cubicBezTo>
                  <a:cubicBezTo>
                    <a:pt x="23" y="34"/>
                    <a:pt x="25" y="36"/>
                    <a:pt x="30" y="39"/>
                  </a:cubicBezTo>
                  <a:cubicBezTo>
                    <a:pt x="34" y="42"/>
                    <a:pt x="40" y="44"/>
                    <a:pt x="40" y="37"/>
                  </a:cubicBezTo>
                  <a:cubicBezTo>
                    <a:pt x="41" y="30"/>
                    <a:pt x="32" y="32"/>
                    <a:pt x="28" y="32"/>
                  </a:cubicBezTo>
                  <a:cubicBezTo>
                    <a:pt x="22" y="32"/>
                    <a:pt x="16" y="27"/>
                    <a:pt x="16" y="21"/>
                  </a:cubicBezTo>
                  <a:cubicBezTo>
                    <a:pt x="16" y="17"/>
                    <a:pt x="17" y="15"/>
                    <a:pt x="16" y="10"/>
                  </a:cubicBezTo>
                  <a:cubicBezTo>
                    <a:pt x="15" y="7"/>
                    <a:pt x="13" y="2"/>
                    <a:pt x="9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8" name="Freeform 622"/>
            <p:cNvSpPr>
              <a:spLocks/>
            </p:cNvSpPr>
            <p:nvPr/>
          </p:nvSpPr>
          <p:spPr bwMode="auto">
            <a:xfrm>
              <a:off x="4445161" y="1784528"/>
              <a:ext cx="25896" cy="33665"/>
            </a:xfrm>
            <a:custGeom>
              <a:avLst/>
              <a:gdLst>
                <a:gd name="T0" fmla="*/ 9 w 18"/>
                <a:gd name="T1" fmla="*/ 2 h 24"/>
                <a:gd name="T2" fmla="*/ 15 w 18"/>
                <a:gd name="T3" fmla="*/ 17 h 24"/>
                <a:gd name="T4" fmla="*/ 16 w 18"/>
                <a:gd name="T5" fmla="*/ 9 h 24"/>
                <a:gd name="T6" fmla="*/ 9 w 18"/>
                <a:gd name="T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9" y="2"/>
                  </a:moveTo>
                  <a:cubicBezTo>
                    <a:pt x="0" y="0"/>
                    <a:pt x="2" y="24"/>
                    <a:pt x="15" y="17"/>
                  </a:cubicBezTo>
                  <a:cubicBezTo>
                    <a:pt x="18" y="16"/>
                    <a:pt x="17" y="12"/>
                    <a:pt x="16" y="9"/>
                  </a:cubicBezTo>
                  <a:cubicBezTo>
                    <a:pt x="15" y="7"/>
                    <a:pt x="12" y="2"/>
                    <a:pt x="9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89" name="Freeform 623"/>
            <p:cNvSpPr>
              <a:spLocks/>
            </p:cNvSpPr>
            <p:nvPr/>
          </p:nvSpPr>
          <p:spPr bwMode="auto">
            <a:xfrm>
              <a:off x="4445161" y="1784528"/>
              <a:ext cx="25896" cy="33665"/>
            </a:xfrm>
            <a:custGeom>
              <a:avLst/>
              <a:gdLst>
                <a:gd name="T0" fmla="*/ 9 w 18"/>
                <a:gd name="T1" fmla="*/ 2 h 24"/>
                <a:gd name="T2" fmla="*/ 15 w 18"/>
                <a:gd name="T3" fmla="*/ 17 h 24"/>
                <a:gd name="T4" fmla="*/ 16 w 18"/>
                <a:gd name="T5" fmla="*/ 9 h 24"/>
                <a:gd name="T6" fmla="*/ 9 w 18"/>
                <a:gd name="T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9" y="2"/>
                  </a:moveTo>
                  <a:cubicBezTo>
                    <a:pt x="0" y="0"/>
                    <a:pt x="2" y="24"/>
                    <a:pt x="15" y="17"/>
                  </a:cubicBezTo>
                  <a:cubicBezTo>
                    <a:pt x="18" y="16"/>
                    <a:pt x="17" y="12"/>
                    <a:pt x="16" y="9"/>
                  </a:cubicBezTo>
                  <a:cubicBezTo>
                    <a:pt x="15" y="7"/>
                    <a:pt x="12" y="2"/>
                    <a:pt x="9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0" name="Freeform 624"/>
            <p:cNvSpPr>
              <a:spLocks/>
            </p:cNvSpPr>
            <p:nvPr/>
          </p:nvSpPr>
          <p:spPr bwMode="auto">
            <a:xfrm>
              <a:off x="3683833" y="1813012"/>
              <a:ext cx="1053948" cy="1727232"/>
            </a:xfrm>
            <a:custGeom>
              <a:avLst/>
              <a:gdLst>
                <a:gd name="T0" fmla="*/ 407 w 723"/>
                <a:gd name="T1" fmla="*/ 1 h 1185"/>
                <a:gd name="T2" fmla="*/ 492 w 723"/>
                <a:gd name="T3" fmla="*/ 21 h 1185"/>
                <a:gd name="T4" fmla="*/ 486 w 723"/>
                <a:gd name="T5" fmla="*/ 85 h 1185"/>
                <a:gd name="T6" fmla="*/ 447 w 723"/>
                <a:gd name="T7" fmla="*/ 124 h 1185"/>
                <a:gd name="T8" fmla="*/ 421 w 723"/>
                <a:gd name="T9" fmla="*/ 149 h 1185"/>
                <a:gd name="T10" fmla="*/ 505 w 723"/>
                <a:gd name="T11" fmla="*/ 164 h 1185"/>
                <a:gd name="T12" fmla="*/ 590 w 723"/>
                <a:gd name="T13" fmla="*/ 195 h 1185"/>
                <a:gd name="T14" fmla="*/ 532 w 723"/>
                <a:gd name="T15" fmla="*/ 290 h 1185"/>
                <a:gd name="T16" fmla="*/ 470 w 723"/>
                <a:gd name="T17" fmla="*/ 341 h 1185"/>
                <a:gd name="T18" fmla="*/ 431 w 723"/>
                <a:gd name="T19" fmla="*/ 391 h 1185"/>
                <a:gd name="T20" fmla="*/ 524 w 723"/>
                <a:gd name="T21" fmla="*/ 455 h 1185"/>
                <a:gd name="T22" fmla="*/ 545 w 723"/>
                <a:gd name="T23" fmla="*/ 597 h 1185"/>
                <a:gd name="T24" fmla="*/ 595 w 723"/>
                <a:gd name="T25" fmla="*/ 674 h 1185"/>
                <a:gd name="T26" fmla="*/ 624 w 723"/>
                <a:gd name="T27" fmla="*/ 764 h 1185"/>
                <a:gd name="T28" fmla="*/ 589 w 723"/>
                <a:gd name="T29" fmla="*/ 772 h 1185"/>
                <a:gd name="T30" fmla="*/ 605 w 723"/>
                <a:gd name="T31" fmla="*/ 871 h 1185"/>
                <a:gd name="T32" fmla="*/ 619 w 723"/>
                <a:gd name="T33" fmla="*/ 903 h 1185"/>
                <a:gd name="T34" fmla="*/ 710 w 723"/>
                <a:gd name="T35" fmla="*/ 919 h 1185"/>
                <a:gd name="T36" fmla="*/ 682 w 723"/>
                <a:gd name="T37" fmla="*/ 1034 h 1185"/>
                <a:gd name="T38" fmla="*/ 627 w 723"/>
                <a:gd name="T39" fmla="*/ 1056 h 1185"/>
                <a:gd name="T40" fmla="*/ 601 w 723"/>
                <a:gd name="T41" fmla="*/ 1097 h 1185"/>
                <a:gd name="T42" fmla="*/ 660 w 723"/>
                <a:gd name="T43" fmla="*/ 1143 h 1185"/>
                <a:gd name="T44" fmla="*/ 570 w 723"/>
                <a:gd name="T45" fmla="*/ 1183 h 1185"/>
                <a:gd name="T46" fmla="*/ 478 w 723"/>
                <a:gd name="T47" fmla="*/ 1170 h 1185"/>
                <a:gd name="T48" fmla="*/ 403 w 723"/>
                <a:gd name="T49" fmla="*/ 1142 h 1185"/>
                <a:gd name="T50" fmla="*/ 343 w 723"/>
                <a:gd name="T51" fmla="*/ 1160 h 1185"/>
                <a:gd name="T52" fmla="*/ 285 w 723"/>
                <a:gd name="T53" fmla="*/ 1143 h 1185"/>
                <a:gd name="T54" fmla="*/ 207 w 723"/>
                <a:gd name="T55" fmla="*/ 1136 h 1185"/>
                <a:gd name="T56" fmla="*/ 155 w 723"/>
                <a:gd name="T57" fmla="*/ 1159 h 1185"/>
                <a:gd name="T58" fmla="*/ 83 w 723"/>
                <a:gd name="T59" fmla="*/ 1146 h 1185"/>
                <a:gd name="T60" fmla="*/ 9 w 723"/>
                <a:gd name="T61" fmla="*/ 1149 h 1185"/>
                <a:gd name="T62" fmla="*/ 77 w 723"/>
                <a:gd name="T63" fmla="*/ 1111 h 1185"/>
                <a:gd name="T64" fmla="*/ 168 w 723"/>
                <a:gd name="T65" fmla="*/ 1046 h 1185"/>
                <a:gd name="T66" fmla="*/ 284 w 723"/>
                <a:gd name="T67" fmla="*/ 1039 h 1185"/>
                <a:gd name="T68" fmla="*/ 299 w 723"/>
                <a:gd name="T69" fmla="*/ 1008 h 1185"/>
                <a:gd name="T70" fmla="*/ 224 w 723"/>
                <a:gd name="T71" fmla="*/ 994 h 1185"/>
                <a:gd name="T72" fmla="*/ 142 w 723"/>
                <a:gd name="T73" fmla="*/ 954 h 1185"/>
                <a:gd name="T74" fmla="*/ 173 w 723"/>
                <a:gd name="T75" fmla="*/ 895 h 1185"/>
                <a:gd name="T76" fmla="*/ 240 w 723"/>
                <a:gd name="T77" fmla="*/ 813 h 1185"/>
                <a:gd name="T78" fmla="*/ 230 w 723"/>
                <a:gd name="T79" fmla="*/ 769 h 1185"/>
                <a:gd name="T80" fmla="*/ 352 w 723"/>
                <a:gd name="T81" fmla="*/ 760 h 1185"/>
                <a:gd name="T82" fmla="*/ 368 w 723"/>
                <a:gd name="T83" fmla="*/ 703 h 1185"/>
                <a:gd name="T84" fmla="*/ 401 w 723"/>
                <a:gd name="T85" fmla="*/ 644 h 1185"/>
                <a:gd name="T86" fmla="*/ 353 w 723"/>
                <a:gd name="T87" fmla="*/ 632 h 1185"/>
                <a:gd name="T88" fmla="*/ 399 w 723"/>
                <a:gd name="T89" fmla="*/ 540 h 1185"/>
                <a:gd name="T90" fmla="*/ 281 w 723"/>
                <a:gd name="T91" fmla="*/ 543 h 1185"/>
                <a:gd name="T92" fmla="*/ 237 w 723"/>
                <a:gd name="T93" fmla="*/ 525 h 1185"/>
                <a:gd name="T94" fmla="*/ 259 w 723"/>
                <a:gd name="T95" fmla="*/ 474 h 1185"/>
                <a:gd name="T96" fmla="*/ 300 w 723"/>
                <a:gd name="T97" fmla="*/ 373 h 1185"/>
                <a:gd name="T98" fmla="*/ 296 w 723"/>
                <a:gd name="T99" fmla="*/ 361 h 1185"/>
                <a:gd name="T100" fmla="*/ 281 w 723"/>
                <a:gd name="T101" fmla="*/ 340 h 1185"/>
                <a:gd name="T102" fmla="*/ 247 w 723"/>
                <a:gd name="T103" fmla="*/ 391 h 1185"/>
                <a:gd name="T104" fmla="*/ 237 w 723"/>
                <a:gd name="T105" fmla="*/ 380 h 1185"/>
                <a:gd name="T106" fmla="*/ 272 w 723"/>
                <a:gd name="T107" fmla="*/ 295 h 1185"/>
                <a:gd name="T108" fmla="*/ 257 w 723"/>
                <a:gd name="T109" fmla="*/ 267 h 1185"/>
                <a:gd name="T110" fmla="*/ 257 w 723"/>
                <a:gd name="T111" fmla="*/ 226 h 1185"/>
                <a:gd name="T112" fmla="*/ 300 w 723"/>
                <a:gd name="T113" fmla="*/ 169 h 1185"/>
                <a:gd name="T114" fmla="*/ 294 w 723"/>
                <a:gd name="T115" fmla="*/ 127 h 1185"/>
                <a:gd name="T116" fmla="*/ 329 w 723"/>
                <a:gd name="T117" fmla="*/ 81 h 1185"/>
                <a:gd name="T118" fmla="*/ 353 w 723"/>
                <a:gd name="T119" fmla="*/ 47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3" h="1185">
                  <a:moveTo>
                    <a:pt x="363" y="37"/>
                  </a:moveTo>
                  <a:cubicBezTo>
                    <a:pt x="363" y="40"/>
                    <a:pt x="371" y="41"/>
                    <a:pt x="374" y="41"/>
                  </a:cubicBezTo>
                  <a:cubicBezTo>
                    <a:pt x="379" y="40"/>
                    <a:pt x="376" y="35"/>
                    <a:pt x="375" y="32"/>
                  </a:cubicBezTo>
                  <a:cubicBezTo>
                    <a:pt x="375" y="27"/>
                    <a:pt x="379" y="20"/>
                    <a:pt x="382" y="16"/>
                  </a:cubicBezTo>
                  <a:cubicBezTo>
                    <a:pt x="385" y="14"/>
                    <a:pt x="387" y="12"/>
                    <a:pt x="390" y="10"/>
                  </a:cubicBezTo>
                  <a:cubicBezTo>
                    <a:pt x="392" y="9"/>
                    <a:pt x="393" y="6"/>
                    <a:pt x="396" y="4"/>
                  </a:cubicBezTo>
                  <a:cubicBezTo>
                    <a:pt x="399" y="2"/>
                    <a:pt x="404" y="2"/>
                    <a:pt x="407" y="1"/>
                  </a:cubicBezTo>
                  <a:cubicBezTo>
                    <a:pt x="411" y="0"/>
                    <a:pt x="415" y="0"/>
                    <a:pt x="418" y="2"/>
                  </a:cubicBezTo>
                  <a:cubicBezTo>
                    <a:pt x="421" y="3"/>
                    <a:pt x="422" y="7"/>
                    <a:pt x="424" y="8"/>
                  </a:cubicBezTo>
                  <a:cubicBezTo>
                    <a:pt x="427" y="9"/>
                    <a:pt x="431" y="9"/>
                    <a:pt x="434" y="10"/>
                  </a:cubicBezTo>
                  <a:cubicBezTo>
                    <a:pt x="436" y="12"/>
                    <a:pt x="438" y="13"/>
                    <a:pt x="442" y="14"/>
                  </a:cubicBezTo>
                  <a:cubicBezTo>
                    <a:pt x="445" y="14"/>
                    <a:pt x="447" y="15"/>
                    <a:pt x="450" y="16"/>
                  </a:cubicBezTo>
                  <a:cubicBezTo>
                    <a:pt x="457" y="17"/>
                    <a:pt x="464" y="15"/>
                    <a:pt x="470" y="19"/>
                  </a:cubicBezTo>
                  <a:cubicBezTo>
                    <a:pt x="477" y="22"/>
                    <a:pt x="485" y="21"/>
                    <a:pt x="492" y="21"/>
                  </a:cubicBezTo>
                  <a:cubicBezTo>
                    <a:pt x="499" y="21"/>
                    <a:pt x="506" y="20"/>
                    <a:pt x="512" y="21"/>
                  </a:cubicBezTo>
                  <a:cubicBezTo>
                    <a:pt x="521" y="22"/>
                    <a:pt x="530" y="23"/>
                    <a:pt x="529" y="33"/>
                  </a:cubicBezTo>
                  <a:cubicBezTo>
                    <a:pt x="529" y="39"/>
                    <a:pt x="526" y="45"/>
                    <a:pt x="524" y="50"/>
                  </a:cubicBezTo>
                  <a:cubicBezTo>
                    <a:pt x="521" y="56"/>
                    <a:pt x="522" y="61"/>
                    <a:pt x="517" y="65"/>
                  </a:cubicBezTo>
                  <a:cubicBezTo>
                    <a:pt x="512" y="70"/>
                    <a:pt x="506" y="68"/>
                    <a:pt x="500" y="71"/>
                  </a:cubicBezTo>
                  <a:cubicBezTo>
                    <a:pt x="497" y="73"/>
                    <a:pt x="495" y="74"/>
                    <a:pt x="493" y="77"/>
                  </a:cubicBezTo>
                  <a:cubicBezTo>
                    <a:pt x="490" y="79"/>
                    <a:pt x="489" y="82"/>
                    <a:pt x="486" y="85"/>
                  </a:cubicBezTo>
                  <a:cubicBezTo>
                    <a:pt x="484" y="87"/>
                    <a:pt x="481" y="89"/>
                    <a:pt x="479" y="90"/>
                  </a:cubicBezTo>
                  <a:cubicBezTo>
                    <a:pt x="476" y="92"/>
                    <a:pt x="474" y="95"/>
                    <a:pt x="471" y="95"/>
                  </a:cubicBezTo>
                  <a:cubicBezTo>
                    <a:pt x="464" y="97"/>
                    <a:pt x="456" y="95"/>
                    <a:pt x="449" y="100"/>
                  </a:cubicBezTo>
                  <a:cubicBezTo>
                    <a:pt x="445" y="103"/>
                    <a:pt x="441" y="106"/>
                    <a:pt x="437" y="109"/>
                  </a:cubicBezTo>
                  <a:cubicBezTo>
                    <a:pt x="435" y="111"/>
                    <a:pt x="433" y="110"/>
                    <a:pt x="431" y="112"/>
                  </a:cubicBezTo>
                  <a:cubicBezTo>
                    <a:pt x="429" y="113"/>
                    <a:pt x="430" y="116"/>
                    <a:pt x="432" y="117"/>
                  </a:cubicBezTo>
                  <a:cubicBezTo>
                    <a:pt x="437" y="119"/>
                    <a:pt x="446" y="117"/>
                    <a:pt x="447" y="124"/>
                  </a:cubicBezTo>
                  <a:cubicBezTo>
                    <a:pt x="447" y="129"/>
                    <a:pt x="442" y="134"/>
                    <a:pt x="437" y="134"/>
                  </a:cubicBezTo>
                  <a:cubicBezTo>
                    <a:pt x="434" y="135"/>
                    <a:pt x="432" y="134"/>
                    <a:pt x="429" y="135"/>
                  </a:cubicBezTo>
                  <a:cubicBezTo>
                    <a:pt x="426" y="136"/>
                    <a:pt x="425" y="137"/>
                    <a:pt x="421" y="136"/>
                  </a:cubicBezTo>
                  <a:cubicBezTo>
                    <a:pt x="419" y="136"/>
                    <a:pt x="416" y="134"/>
                    <a:pt x="414" y="135"/>
                  </a:cubicBezTo>
                  <a:cubicBezTo>
                    <a:pt x="411" y="136"/>
                    <a:pt x="410" y="141"/>
                    <a:pt x="413" y="142"/>
                  </a:cubicBezTo>
                  <a:cubicBezTo>
                    <a:pt x="416" y="143"/>
                    <a:pt x="420" y="139"/>
                    <a:pt x="422" y="142"/>
                  </a:cubicBezTo>
                  <a:cubicBezTo>
                    <a:pt x="424" y="145"/>
                    <a:pt x="423" y="147"/>
                    <a:pt x="421" y="149"/>
                  </a:cubicBezTo>
                  <a:cubicBezTo>
                    <a:pt x="419" y="151"/>
                    <a:pt x="415" y="163"/>
                    <a:pt x="421" y="162"/>
                  </a:cubicBezTo>
                  <a:cubicBezTo>
                    <a:pt x="424" y="161"/>
                    <a:pt x="427" y="157"/>
                    <a:pt x="429" y="155"/>
                  </a:cubicBezTo>
                  <a:cubicBezTo>
                    <a:pt x="434" y="153"/>
                    <a:pt x="438" y="154"/>
                    <a:pt x="444" y="153"/>
                  </a:cubicBezTo>
                  <a:cubicBezTo>
                    <a:pt x="447" y="152"/>
                    <a:pt x="451" y="152"/>
                    <a:pt x="454" y="152"/>
                  </a:cubicBezTo>
                  <a:cubicBezTo>
                    <a:pt x="461" y="152"/>
                    <a:pt x="468" y="151"/>
                    <a:pt x="474" y="150"/>
                  </a:cubicBezTo>
                  <a:cubicBezTo>
                    <a:pt x="481" y="149"/>
                    <a:pt x="486" y="148"/>
                    <a:pt x="492" y="153"/>
                  </a:cubicBezTo>
                  <a:cubicBezTo>
                    <a:pt x="496" y="157"/>
                    <a:pt x="500" y="162"/>
                    <a:pt x="505" y="164"/>
                  </a:cubicBezTo>
                  <a:cubicBezTo>
                    <a:pt x="508" y="164"/>
                    <a:pt x="511" y="164"/>
                    <a:pt x="514" y="164"/>
                  </a:cubicBezTo>
                  <a:cubicBezTo>
                    <a:pt x="516" y="164"/>
                    <a:pt x="519" y="165"/>
                    <a:pt x="522" y="166"/>
                  </a:cubicBezTo>
                  <a:cubicBezTo>
                    <a:pt x="527" y="167"/>
                    <a:pt x="532" y="167"/>
                    <a:pt x="537" y="169"/>
                  </a:cubicBezTo>
                  <a:cubicBezTo>
                    <a:pt x="543" y="170"/>
                    <a:pt x="547" y="174"/>
                    <a:pt x="554" y="175"/>
                  </a:cubicBezTo>
                  <a:cubicBezTo>
                    <a:pt x="559" y="176"/>
                    <a:pt x="565" y="176"/>
                    <a:pt x="571" y="178"/>
                  </a:cubicBezTo>
                  <a:cubicBezTo>
                    <a:pt x="576" y="179"/>
                    <a:pt x="581" y="180"/>
                    <a:pt x="585" y="182"/>
                  </a:cubicBezTo>
                  <a:cubicBezTo>
                    <a:pt x="590" y="184"/>
                    <a:pt x="591" y="190"/>
                    <a:pt x="590" y="195"/>
                  </a:cubicBezTo>
                  <a:cubicBezTo>
                    <a:pt x="589" y="200"/>
                    <a:pt x="587" y="205"/>
                    <a:pt x="586" y="210"/>
                  </a:cubicBezTo>
                  <a:cubicBezTo>
                    <a:pt x="585" y="216"/>
                    <a:pt x="582" y="221"/>
                    <a:pt x="578" y="226"/>
                  </a:cubicBezTo>
                  <a:cubicBezTo>
                    <a:pt x="574" y="231"/>
                    <a:pt x="567" y="234"/>
                    <a:pt x="563" y="237"/>
                  </a:cubicBezTo>
                  <a:cubicBezTo>
                    <a:pt x="558" y="240"/>
                    <a:pt x="552" y="245"/>
                    <a:pt x="552" y="251"/>
                  </a:cubicBezTo>
                  <a:cubicBezTo>
                    <a:pt x="551" y="257"/>
                    <a:pt x="550" y="262"/>
                    <a:pt x="546" y="267"/>
                  </a:cubicBezTo>
                  <a:cubicBezTo>
                    <a:pt x="542" y="273"/>
                    <a:pt x="538" y="276"/>
                    <a:pt x="535" y="283"/>
                  </a:cubicBezTo>
                  <a:cubicBezTo>
                    <a:pt x="534" y="286"/>
                    <a:pt x="534" y="288"/>
                    <a:pt x="532" y="290"/>
                  </a:cubicBezTo>
                  <a:cubicBezTo>
                    <a:pt x="531" y="293"/>
                    <a:pt x="528" y="295"/>
                    <a:pt x="525" y="297"/>
                  </a:cubicBezTo>
                  <a:cubicBezTo>
                    <a:pt x="520" y="301"/>
                    <a:pt x="517" y="306"/>
                    <a:pt x="511" y="309"/>
                  </a:cubicBezTo>
                  <a:cubicBezTo>
                    <a:pt x="506" y="312"/>
                    <a:pt x="504" y="315"/>
                    <a:pt x="501" y="321"/>
                  </a:cubicBezTo>
                  <a:cubicBezTo>
                    <a:pt x="499" y="325"/>
                    <a:pt x="495" y="330"/>
                    <a:pt x="490" y="331"/>
                  </a:cubicBezTo>
                  <a:cubicBezTo>
                    <a:pt x="486" y="333"/>
                    <a:pt x="481" y="333"/>
                    <a:pt x="475" y="333"/>
                  </a:cubicBezTo>
                  <a:cubicBezTo>
                    <a:pt x="473" y="333"/>
                    <a:pt x="469" y="332"/>
                    <a:pt x="467" y="333"/>
                  </a:cubicBezTo>
                  <a:cubicBezTo>
                    <a:pt x="465" y="336"/>
                    <a:pt x="468" y="339"/>
                    <a:pt x="470" y="341"/>
                  </a:cubicBezTo>
                  <a:cubicBezTo>
                    <a:pt x="474" y="345"/>
                    <a:pt x="475" y="349"/>
                    <a:pt x="477" y="355"/>
                  </a:cubicBezTo>
                  <a:cubicBezTo>
                    <a:pt x="478" y="359"/>
                    <a:pt x="485" y="368"/>
                    <a:pt x="481" y="371"/>
                  </a:cubicBezTo>
                  <a:cubicBezTo>
                    <a:pt x="478" y="373"/>
                    <a:pt x="470" y="370"/>
                    <a:pt x="466" y="370"/>
                  </a:cubicBezTo>
                  <a:cubicBezTo>
                    <a:pt x="460" y="370"/>
                    <a:pt x="455" y="371"/>
                    <a:pt x="450" y="371"/>
                  </a:cubicBezTo>
                  <a:cubicBezTo>
                    <a:pt x="444" y="371"/>
                    <a:pt x="440" y="373"/>
                    <a:pt x="435" y="377"/>
                  </a:cubicBezTo>
                  <a:cubicBezTo>
                    <a:pt x="432" y="379"/>
                    <a:pt x="429" y="381"/>
                    <a:pt x="427" y="383"/>
                  </a:cubicBezTo>
                  <a:cubicBezTo>
                    <a:pt x="424" y="387"/>
                    <a:pt x="428" y="389"/>
                    <a:pt x="431" y="391"/>
                  </a:cubicBezTo>
                  <a:cubicBezTo>
                    <a:pt x="437" y="395"/>
                    <a:pt x="443" y="398"/>
                    <a:pt x="450" y="399"/>
                  </a:cubicBezTo>
                  <a:cubicBezTo>
                    <a:pt x="456" y="400"/>
                    <a:pt x="462" y="397"/>
                    <a:pt x="469" y="397"/>
                  </a:cubicBezTo>
                  <a:cubicBezTo>
                    <a:pt x="479" y="398"/>
                    <a:pt x="485" y="404"/>
                    <a:pt x="492" y="410"/>
                  </a:cubicBezTo>
                  <a:cubicBezTo>
                    <a:pt x="494" y="412"/>
                    <a:pt x="497" y="412"/>
                    <a:pt x="500" y="414"/>
                  </a:cubicBezTo>
                  <a:cubicBezTo>
                    <a:pt x="502" y="415"/>
                    <a:pt x="503" y="419"/>
                    <a:pt x="504" y="421"/>
                  </a:cubicBezTo>
                  <a:cubicBezTo>
                    <a:pt x="507" y="426"/>
                    <a:pt x="510" y="430"/>
                    <a:pt x="514" y="435"/>
                  </a:cubicBezTo>
                  <a:cubicBezTo>
                    <a:pt x="518" y="441"/>
                    <a:pt x="520" y="448"/>
                    <a:pt x="524" y="455"/>
                  </a:cubicBezTo>
                  <a:cubicBezTo>
                    <a:pt x="527" y="461"/>
                    <a:pt x="528" y="467"/>
                    <a:pt x="532" y="472"/>
                  </a:cubicBezTo>
                  <a:cubicBezTo>
                    <a:pt x="535" y="477"/>
                    <a:pt x="540" y="479"/>
                    <a:pt x="541" y="485"/>
                  </a:cubicBezTo>
                  <a:cubicBezTo>
                    <a:pt x="544" y="497"/>
                    <a:pt x="539" y="510"/>
                    <a:pt x="537" y="523"/>
                  </a:cubicBezTo>
                  <a:cubicBezTo>
                    <a:pt x="536" y="527"/>
                    <a:pt x="536" y="531"/>
                    <a:pt x="535" y="535"/>
                  </a:cubicBezTo>
                  <a:cubicBezTo>
                    <a:pt x="534" y="539"/>
                    <a:pt x="533" y="543"/>
                    <a:pt x="533" y="547"/>
                  </a:cubicBezTo>
                  <a:cubicBezTo>
                    <a:pt x="533" y="558"/>
                    <a:pt x="535" y="570"/>
                    <a:pt x="540" y="580"/>
                  </a:cubicBezTo>
                  <a:cubicBezTo>
                    <a:pt x="543" y="585"/>
                    <a:pt x="544" y="592"/>
                    <a:pt x="545" y="597"/>
                  </a:cubicBezTo>
                  <a:cubicBezTo>
                    <a:pt x="547" y="604"/>
                    <a:pt x="547" y="609"/>
                    <a:pt x="547" y="616"/>
                  </a:cubicBezTo>
                  <a:cubicBezTo>
                    <a:pt x="547" y="619"/>
                    <a:pt x="546" y="623"/>
                    <a:pt x="547" y="626"/>
                  </a:cubicBezTo>
                  <a:cubicBezTo>
                    <a:pt x="549" y="629"/>
                    <a:pt x="552" y="628"/>
                    <a:pt x="554" y="629"/>
                  </a:cubicBezTo>
                  <a:cubicBezTo>
                    <a:pt x="557" y="630"/>
                    <a:pt x="559" y="632"/>
                    <a:pt x="561" y="633"/>
                  </a:cubicBezTo>
                  <a:cubicBezTo>
                    <a:pt x="566" y="636"/>
                    <a:pt x="571" y="636"/>
                    <a:pt x="576" y="640"/>
                  </a:cubicBezTo>
                  <a:cubicBezTo>
                    <a:pt x="583" y="646"/>
                    <a:pt x="589" y="654"/>
                    <a:pt x="592" y="663"/>
                  </a:cubicBezTo>
                  <a:cubicBezTo>
                    <a:pt x="593" y="667"/>
                    <a:pt x="593" y="670"/>
                    <a:pt x="595" y="674"/>
                  </a:cubicBezTo>
                  <a:cubicBezTo>
                    <a:pt x="597" y="678"/>
                    <a:pt x="600" y="682"/>
                    <a:pt x="601" y="686"/>
                  </a:cubicBezTo>
                  <a:cubicBezTo>
                    <a:pt x="602" y="690"/>
                    <a:pt x="601" y="693"/>
                    <a:pt x="602" y="696"/>
                  </a:cubicBezTo>
                  <a:cubicBezTo>
                    <a:pt x="603" y="700"/>
                    <a:pt x="604" y="703"/>
                    <a:pt x="605" y="707"/>
                  </a:cubicBezTo>
                  <a:cubicBezTo>
                    <a:pt x="606" y="715"/>
                    <a:pt x="605" y="723"/>
                    <a:pt x="608" y="730"/>
                  </a:cubicBezTo>
                  <a:cubicBezTo>
                    <a:pt x="610" y="736"/>
                    <a:pt x="612" y="742"/>
                    <a:pt x="616" y="748"/>
                  </a:cubicBezTo>
                  <a:cubicBezTo>
                    <a:pt x="617" y="750"/>
                    <a:pt x="619" y="753"/>
                    <a:pt x="620" y="755"/>
                  </a:cubicBezTo>
                  <a:cubicBezTo>
                    <a:pt x="622" y="758"/>
                    <a:pt x="623" y="761"/>
                    <a:pt x="624" y="764"/>
                  </a:cubicBezTo>
                  <a:cubicBezTo>
                    <a:pt x="626" y="770"/>
                    <a:pt x="622" y="778"/>
                    <a:pt x="622" y="785"/>
                  </a:cubicBezTo>
                  <a:cubicBezTo>
                    <a:pt x="622" y="789"/>
                    <a:pt x="619" y="788"/>
                    <a:pt x="615" y="787"/>
                  </a:cubicBezTo>
                  <a:cubicBezTo>
                    <a:pt x="612" y="787"/>
                    <a:pt x="609" y="786"/>
                    <a:pt x="606" y="784"/>
                  </a:cubicBezTo>
                  <a:cubicBezTo>
                    <a:pt x="604" y="782"/>
                    <a:pt x="602" y="781"/>
                    <a:pt x="599" y="779"/>
                  </a:cubicBezTo>
                  <a:cubicBezTo>
                    <a:pt x="597" y="777"/>
                    <a:pt x="596" y="774"/>
                    <a:pt x="595" y="771"/>
                  </a:cubicBezTo>
                  <a:cubicBezTo>
                    <a:pt x="594" y="769"/>
                    <a:pt x="593" y="765"/>
                    <a:pt x="590" y="764"/>
                  </a:cubicBezTo>
                  <a:cubicBezTo>
                    <a:pt x="585" y="762"/>
                    <a:pt x="587" y="769"/>
                    <a:pt x="589" y="772"/>
                  </a:cubicBezTo>
                  <a:cubicBezTo>
                    <a:pt x="592" y="781"/>
                    <a:pt x="598" y="790"/>
                    <a:pt x="605" y="797"/>
                  </a:cubicBezTo>
                  <a:cubicBezTo>
                    <a:pt x="607" y="800"/>
                    <a:pt x="611" y="803"/>
                    <a:pt x="613" y="807"/>
                  </a:cubicBezTo>
                  <a:cubicBezTo>
                    <a:pt x="616" y="812"/>
                    <a:pt x="617" y="818"/>
                    <a:pt x="619" y="823"/>
                  </a:cubicBezTo>
                  <a:cubicBezTo>
                    <a:pt x="623" y="831"/>
                    <a:pt x="629" y="836"/>
                    <a:pt x="626" y="845"/>
                  </a:cubicBezTo>
                  <a:cubicBezTo>
                    <a:pt x="624" y="850"/>
                    <a:pt x="623" y="856"/>
                    <a:pt x="619" y="860"/>
                  </a:cubicBezTo>
                  <a:cubicBezTo>
                    <a:pt x="617" y="862"/>
                    <a:pt x="614" y="863"/>
                    <a:pt x="613" y="865"/>
                  </a:cubicBezTo>
                  <a:cubicBezTo>
                    <a:pt x="610" y="868"/>
                    <a:pt x="608" y="869"/>
                    <a:pt x="605" y="871"/>
                  </a:cubicBezTo>
                  <a:cubicBezTo>
                    <a:pt x="599" y="875"/>
                    <a:pt x="596" y="879"/>
                    <a:pt x="592" y="884"/>
                  </a:cubicBezTo>
                  <a:cubicBezTo>
                    <a:pt x="591" y="886"/>
                    <a:pt x="589" y="888"/>
                    <a:pt x="588" y="890"/>
                  </a:cubicBezTo>
                  <a:cubicBezTo>
                    <a:pt x="586" y="893"/>
                    <a:pt x="589" y="893"/>
                    <a:pt x="592" y="894"/>
                  </a:cubicBezTo>
                  <a:cubicBezTo>
                    <a:pt x="595" y="895"/>
                    <a:pt x="597" y="894"/>
                    <a:pt x="600" y="896"/>
                  </a:cubicBezTo>
                  <a:cubicBezTo>
                    <a:pt x="603" y="897"/>
                    <a:pt x="605" y="899"/>
                    <a:pt x="607" y="901"/>
                  </a:cubicBezTo>
                  <a:cubicBezTo>
                    <a:pt x="609" y="902"/>
                    <a:pt x="611" y="905"/>
                    <a:pt x="613" y="906"/>
                  </a:cubicBezTo>
                  <a:cubicBezTo>
                    <a:pt x="616" y="909"/>
                    <a:pt x="617" y="905"/>
                    <a:pt x="619" y="903"/>
                  </a:cubicBezTo>
                  <a:cubicBezTo>
                    <a:pt x="624" y="899"/>
                    <a:pt x="630" y="895"/>
                    <a:pt x="636" y="894"/>
                  </a:cubicBezTo>
                  <a:cubicBezTo>
                    <a:pt x="641" y="893"/>
                    <a:pt x="647" y="893"/>
                    <a:pt x="652" y="893"/>
                  </a:cubicBezTo>
                  <a:cubicBezTo>
                    <a:pt x="657" y="892"/>
                    <a:pt x="661" y="892"/>
                    <a:pt x="666" y="893"/>
                  </a:cubicBezTo>
                  <a:cubicBezTo>
                    <a:pt x="669" y="894"/>
                    <a:pt x="671" y="895"/>
                    <a:pt x="674" y="896"/>
                  </a:cubicBezTo>
                  <a:cubicBezTo>
                    <a:pt x="678" y="897"/>
                    <a:pt x="682" y="899"/>
                    <a:pt x="686" y="901"/>
                  </a:cubicBezTo>
                  <a:cubicBezTo>
                    <a:pt x="690" y="902"/>
                    <a:pt x="692" y="902"/>
                    <a:pt x="695" y="905"/>
                  </a:cubicBezTo>
                  <a:cubicBezTo>
                    <a:pt x="701" y="909"/>
                    <a:pt x="706" y="914"/>
                    <a:pt x="710" y="919"/>
                  </a:cubicBezTo>
                  <a:cubicBezTo>
                    <a:pt x="716" y="928"/>
                    <a:pt x="722" y="938"/>
                    <a:pt x="722" y="948"/>
                  </a:cubicBezTo>
                  <a:cubicBezTo>
                    <a:pt x="723" y="956"/>
                    <a:pt x="720" y="965"/>
                    <a:pt x="718" y="973"/>
                  </a:cubicBezTo>
                  <a:cubicBezTo>
                    <a:pt x="717" y="979"/>
                    <a:pt x="715" y="984"/>
                    <a:pt x="714" y="990"/>
                  </a:cubicBezTo>
                  <a:cubicBezTo>
                    <a:pt x="714" y="995"/>
                    <a:pt x="713" y="1000"/>
                    <a:pt x="711" y="1004"/>
                  </a:cubicBezTo>
                  <a:cubicBezTo>
                    <a:pt x="709" y="1008"/>
                    <a:pt x="706" y="1011"/>
                    <a:pt x="703" y="1014"/>
                  </a:cubicBezTo>
                  <a:cubicBezTo>
                    <a:pt x="699" y="1021"/>
                    <a:pt x="696" y="1026"/>
                    <a:pt x="690" y="1030"/>
                  </a:cubicBezTo>
                  <a:cubicBezTo>
                    <a:pt x="688" y="1032"/>
                    <a:pt x="685" y="1034"/>
                    <a:pt x="682" y="1034"/>
                  </a:cubicBezTo>
                  <a:cubicBezTo>
                    <a:pt x="679" y="1035"/>
                    <a:pt x="677" y="1034"/>
                    <a:pt x="674" y="1033"/>
                  </a:cubicBezTo>
                  <a:cubicBezTo>
                    <a:pt x="668" y="1032"/>
                    <a:pt x="661" y="1034"/>
                    <a:pt x="661" y="1041"/>
                  </a:cubicBezTo>
                  <a:cubicBezTo>
                    <a:pt x="661" y="1044"/>
                    <a:pt x="662" y="1046"/>
                    <a:pt x="662" y="1049"/>
                  </a:cubicBezTo>
                  <a:cubicBezTo>
                    <a:pt x="661" y="1052"/>
                    <a:pt x="659" y="1054"/>
                    <a:pt x="658" y="1056"/>
                  </a:cubicBezTo>
                  <a:cubicBezTo>
                    <a:pt x="656" y="1058"/>
                    <a:pt x="653" y="1061"/>
                    <a:pt x="650" y="1061"/>
                  </a:cubicBezTo>
                  <a:cubicBezTo>
                    <a:pt x="647" y="1061"/>
                    <a:pt x="645" y="1058"/>
                    <a:pt x="643" y="1056"/>
                  </a:cubicBezTo>
                  <a:cubicBezTo>
                    <a:pt x="637" y="1054"/>
                    <a:pt x="633" y="1054"/>
                    <a:pt x="627" y="1056"/>
                  </a:cubicBezTo>
                  <a:cubicBezTo>
                    <a:pt x="625" y="1057"/>
                    <a:pt x="620" y="1059"/>
                    <a:pt x="620" y="1061"/>
                  </a:cubicBezTo>
                  <a:cubicBezTo>
                    <a:pt x="619" y="1064"/>
                    <a:pt x="626" y="1068"/>
                    <a:pt x="627" y="1071"/>
                  </a:cubicBezTo>
                  <a:cubicBezTo>
                    <a:pt x="629" y="1075"/>
                    <a:pt x="627" y="1076"/>
                    <a:pt x="624" y="1077"/>
                  </a:cubicBezTo>
                  <a:cubicBezTo>
                    <a:pt x="620" y="1080"/>
                    <a:pt x="618" y="1087"/>
                    <a:pt x="613" y="1088"/>
                  </a:cubicBezTo>
                  <a:cubicBezTo>
                    <a:pt x="610" y="1090"/>
                    <a:pt x="608" y="1089"/>
                    <a:pt x="605" y="1089"/>
                  </a:cubicBezTo>
                  <a:cubicBezTo>
                    <a:pt x="604" y="1089"/>
                    <a:pt x="599" y="1088"/>
                    <a:pt x="598" y="1089"/>
                  </a:cubicBezTo>
                  <a:cubicBezTo>
                    <a:pt x="595" y="1092"/>
                    <a:pt x="600" y="1095"/>
                    <a:pt x="601" y="1097"/>
                  </a:cubicBezTo>
                  <a:cubicBezTo>
                    <a:pt x="603" y="1099"/>
                    <a:pt x="602" y="1101"/>
                    <a:pt x="602" y="1104"/>
                  </a:cubicBezTo>
                  <a:cubicBezTo>
                    <a:pt x="601" y="1109"/>
                    <a:pt x="600" y="1116"/>
                    <a:pt x="606" y="1117"/>
                  </a:cubicBezTo>
                  <a:cubicBezTo>
                    <a:pt x="610" y="1118"/>
                    <a:pt x="612" y="1118"/>
                    <a:pt x="615" y="1121"/>
                  </a:cubicBezTo>
                  <a:cubicBezTo>
                    <a:pt x="618" y="1122"/>
                    <a:pt x="620" y="1122"/>
                    <a:pt x="624" y="1122"/>
                  </a:cubicBezTo>
                  <a:cubicBezTo>
                    <a:pt x="630" y="1121"/>
                    <a:pt x="636" y="1123"/>
                    <a:pt x="642" y="1124"/>
                  </a:cubicBezTo>
                  <a:cubicBezTo>
                    <a:pt x="647" y="1124"/>
                    <a:pt x="653" y="1125"/>
                    <a:pt x="657" y="1127"/>
                  </a:cubicBezTo>
                  <a:cubicBezTo>
                    <a:pt x="663" y="1130"/>
                    <a:pt x="661" y="1138"/>
                    <a:pt x="660" y="1143"/>
                  </a:cubicBezTo>
                  <a:cubicBezTo>
                    <a:pt x="659" y="1150"/>
                    <a:pt x="656" y="1154"/>
                    <a:pt x="650" y="1157"/>
                  </a:cubicBezTo>
                  <a:cubicBezTo>
                    <a:pt x="644" y="1160"/>
                    <a:pt x="637" y="1162"/>
                    <a:pt x="631" y="1164"/>
                  </a:cubicBezTo>
                  <a:cubicBezTo>
                    <a:pt x="623" y="1167"/>
                    <a:pt x="618" y="1170"/>
                    <a:pt x="612" y="1175"/>
                  </a:cubicBezTo>
                  <a:cubicBezTo>
                    <a:pt x="609" y="1177"/>
                    <a:pt x="607" y="1179"/>
                    <a:pt x="603" y="1179"/>
                  </a:cubicBezTo>
                  <a:cubicBezTo>
                    <a:pt x="599" y="1180"/>
                    <a:pt x="594" y="1179"/>
                    <a:pt x="590" y="1180"/>
                  </a:cubicBezTo>
                  <a:cubicBezTo>
                    <a:pt x="586" y="1181"/>
                    <a:pt x="584" y="1182"/>
                    <a:pt x="580" y="1183"/>
                  </a:cubicBezTo>
                  <a:cubicBezTo>
                    <a:pt x="577" y="1183"/>
                    <a:pt x="573" y="1183"/>
                    <a:pt x="570" y="1183"/>
                  </a:cubicBezTo>
                  <a:cubicBezTo>
                    <a:pt x="566" y="1183"/>
                    <a:pt x="563" y="1185"/>
                    <a:pt x="559" y="1184"/>
                  </a:cubicBezTo>
                  <a:cubicBezTo>
                    <a:pt x="555" y="1183"/>
                    <a:pt x="551" y="1183"/>
                    <a:pt x="547" y="1184"/>
                  </a:cubicBezTo>
                  <a:cubicBezTo>
                    <a:pt x="541" y="1184"/>
                    <a:pt x="532" y="1183"/>
                    <a:pt x="526" y="1181"/>
                  </a:cubicBezTo>
                  <a:cubicBezTo>
                    <a:pt x="522" y="1179"/>
                    <a:pt x="517" y="1178"/>
                    <a:pt x="512" y="1176"/>
                  </a:cubicBezTo>
                  <a:cubicBezTo>
                    <a:pt x="510" y="1176"/>
                    <a:pt x="508" y="1173"/>
                    <a:pt x="505" y="1172"/>
                  </a:cubicBezTo>
                  <a:cubicBezTo>
                    <a:pt x="503" y="1171"/>
                    <a:pt x="501" y="1172"/>
                    <a:pt x="499" y="1172"/>
                  </a:cubicBezTo>
                  <a:cubicBezTo>
                    <a:pt x="492" y="1171"/>
                    <a:pt x="485" y="1170"/>
                    <a:pt x="478" y="1170"/>
                  </a:cubicBezTo>
                  <a:cubicBezTo>
                    <a:pt x="471" y="1170"/>
                    <a:pt x="462" y="1171"/>
                    <a:pt x="455" y="1170"/>
                  </a:cubicBezTo>
                  <a:cubicBezTo>
                    <a:pt x="448" y="1168"/>
                    <a:pt x="444" y="1168"/>
                    <a:pt x="441" y="1162"/>
                  </a:cubicBezTo>
                  <a:cubicBezTo>
                    <a:pt x="441" y="1159"/>
                    <a:pt x="439" y="1156"/>
                    <a:pt x="437" y="1155"/>
                  </a:cubicBezTo>
                  <a:cubicBezTo>
                    <a:pt x="435" y="1152"/>
                    <a:pt x="432" y="1153"/>
                    <a:pt x="429" y="1153"/>
                  </a:cubicBezTo>
                  <a:cubicBezTo>
                    <a:pt x="427" y="1152"/>
                    <a:pt x="424" y="1151"/>
                    <a:pt x="421" y="1150"/>
                  </a:cubicBezTo>
                  <a:cubicBezTo>
                    <a:pt x="418" y="1149"/>
                    <a:pt x="416" y="1149"/>
                    <a:pt x="413" y="1147"/>
                  </a:cubicBezTo>
                  <a:cubicBezTo>
                    <a:pt x="410" y="1145"/>
                    <a:pt x="406" y="1134"/>
                    <a:pt x="403" y="1142"/>
                  </a:cubicBezTo>
                  <a:cubicBezTo>
                    <a:pt x="402" y="1145"/>
                    <a:pt x="402" y="1148"/>
                    <a:pt x="401" y="1151"/>
                  </a:cubicBezTo>
                  <a:cubicBezTo>
                    <a:pt x="399" y="1154"/>
                    <a:pt x="397" y="1155"/>
                    <a:pt x="394" y="1156"/>
                  </a:cubicBezTo>
                  <a:cubicBezTo>
                    <a:pt x="389" y="1159"/>
                    <a:pt x="384" y="1160"/>
                    <a:pt x="379" y="1160"/>
                  </a:cubicBezTo>
                  <a:cubicBezTo>
                    <a:pt x="374" y="1160"/>
                    <a:pt x="370" y="1158"/>
                    <a:pt x="365" y="1157"/>
                  </a:cubicBezTo>
                  <a:cubicBezTo>
                    <a:pt x="361" y="1156"/>
                    <a:pt x="357" y="1156"/>
                    <a:pt x="352" y="1155"/>
                  </a:cubicBezTo>
                  <a:cubicBezTo>
                    <a:pt x="350" y="1155"/>
                    <a:pt x="344" y="1152"/>
                    <a:pt x="342" y="1154"/>
                  </a:cubicBezTo>
                  <a:cubicBezTo>
                    <a:pt x="341" y="1156"/>
                    <a:pt x="344" y="1158"/>
                    <a:pt x="343" y="1160"/>
                  </a:cubicBezTo>
                  <a:cubicBezTo>
                    <a:pt x="342" y="1162"/>
                    <a:pt x="339" y="1164"/>
                    <a:pt x="337" y="1165"/>
                  </a:cubicBezTo>
                  <a:cubicBezTo>
                    <a:pt x="335" y="1165"/>
                    <a:pt x="332" y="1164"/>
                    <a:pt x="330" y="1163"/>
                  </a:cubicBezTo>
                  <a:cubicBezTo>
                    <a:pt x="324" y="1161"/>
                    <a:pt x="319" y="1159"/>
                    <a:pt x="312" y="1158"/>
                  </a:cubicBezTo>
                  <a:cubicBezTo>
                    <a:pt x="308" y="1158"/>
                    <a:pt x="305" y="1157"/>
                    <a:pt x="301" y="1157"/>
                  </a:cubicBezTo>
                  <a:cubicBezTo>
                    <a:pt x="301" y="1158"/>
                    <a:pt x="300" y="1159"/>
                    <a:pt x="299" y="1159"/>
                  </a:cubicBezTo>
                  <a:cubicBezTo>
                    <a:pt x="298" y="1160"/>
                    <a:pt x="297" y="1162"/>
                    <a:pt x="296" y="1163"/>
                  </a:cubicBezTo>
                  <a:cubicBezTo>
                    <a:pt x="291" y="1166"/>
                    <a:pt x="286" y="1147"/>
                    <a:pt x="285" y="1143"/>
                  </a:cubicBezTo>
                  <a:cubicBezTo>
                    <a:pt x="283" y="1141"/>
                    <a:pt x="281" y="1139"/>
                    <a:pt x="280" y="1136"/>
                  </a:cubicBezTo>
                  <a:cubicBezTo>
                    <a:pt x="278" y="1134"/>
                    <a:pt x="277" y="1131"/>
                    <a:pt x="275" y="1129"/>
                  </a:cubicBezTo>
                  <a:cubicBezTo>
                    <a:pt x="271" y="1126"/>
                    <a:pt x="261" y="1128"/>
                    <a:pt x="256" y="1127"/>
                  </a:cubicBezTo>
                  <a:cubicBezTo>
                    <a:pt x="249" y="1127"/>
                    <a:pt x="241" y="1128"/>
                    <a:pt x="234" y="1130"/>
                  </a:cubicBezTo>
                  <a:cubicBezTo>
                    <a:pt x="228" y="1132"/>
                    <a:pt x="224" y="1131"/>
                    <a:pt x="218" y="1129"/>
                  </a:cubicBezTo>
                  <a:cubicBezTo>
                    <a:pt x="216" y="1129"/>
                    <a:pt x="212" y="1127"/>
                    <a:pt x="210" y="1129"/>
                  </a:cubicBezTo>
                  <a:cubicBezTo>
                    <a:pt x="207" y="1131"/>
                    <a:pt x="208" y="1134"/>
                    <a:pt x="207" y="1136"/>
                  </a:cubicBezTo>
                  <a:cubicBezTo>
                    <a:pt x="207" y="1139"/>
                    <a:pt x="205" y="1142"/>
                    <a:pt x="204" y="1144"/>
                  </a:cubicBezTo>
                  <a:cubicBezTo>
                    <a:pt x="202" y="1147"/>
                    <a:pt x="201" y="1151"/>
                    <a:pt x="200" y="1154"/>
                  </a:cubicBezTo>
                  <a:cubicBezTo>
                    <a:pt x="199" y="1160"/>
                    <a:pt x="195" y="1165"/>
                    <a:pt x="190" y="1168"/>
                  </a:cubicBezTo>
                  <a:cubicBezTo>
                    <a:pt x="187" y="1170"/>
                    <a:pt x="183" y="1172"/>
                    <a:pt x="180" y="1173"/>
                  </a:cubicBezTo>
                  <a:cubicBezTo>
                    <a:pt x="176" y="1175"/>
                    <a:pt x="171" y="1171"/>
                    <a:pt x="168" y="1168"/>
                  </a:cubicBezTo>
                  <a:cubicBezTo>
                    <a:pt x="166" y="1166"/>
                    <a:pt x="165" y="1163"/>
                    <a:pt x="162" y="1162"/>
                  </a:cubicBezTo>
                  <a:cubicBezTo>
                    <a:pt x="160" y="1161"/>
                    <a:pt x="157" y="1160"/>
                    <a:pt x="155" y="1159"/>
                  </a:cubicBezTo>
                  <a:cubicBezTo>
                    <a:pt x="153" y="1157"/>
                    <a:pt x="151" y="1156"/>
                    <a:pt x="148" y="1155"/>
                  </a:cubicBezTo>
                  <a:cubicBezTo>
                    <a:pt x="143" y="1152"/>
                    <a:pt x="138" y="1148"/>
                    <a:pt x="133" y="1147"/>
                  </a:cubicBezTo>
                  <a:cubicBezTo>
                    <a:pt x="130" y="1146"/>
                    <a:pt x="127" y="1146"/>
                    <a:pt x="124" y="1145"/>
                  </a:cubicBezTo>
                  <a:cubicBezTo>
                    <a:pt x="121" y="1144"/>
                    <a:pt x="118" y="1143"/>
                    <a:pt x="114" y="1142"/>
                  </a:cubicBezTo>
                  <a:cubicBezTo>
                    <a:pt x="111" y="1141"/>
                    <a:pt x="107" y="1139"/>
                    <a:pt x="104" y="1139"/>
                  </a:cubicBezTo>
                  <a:cubicBezTo>
                    <a:pt x="101" y="1138"/>
                    <a:pt x="100" y="1136"/>
                    <a:pt x="98" y="1135"/>
                  </a:cubicBezTo>
                  <a:cubicBezTo>
                    <a:pt x="92" y="1132"/>
                    <a:pt x="85" y="1142"/>
                    <a:pt x="83" y="1146"/>
                  </a:cubicBezTo>
                  <a:cubicBezTo>
                    <a:pt x="79" y="1151"/>
                    <a:pt x="76" y="1153"/>
                    <a:pt x="70" y="1155"/>
                  </a:cubicBezTo>
                  <a:cubicBezTo>
                    <a:pt x="64" y="1157"/>
                    <a:pt x="59" y="1155"/>
                    <a:pt x="54" y="1160"/>
                  </a:cubicBezTo>
                  <a:cubicBezTo>
                    <a:pt x="51" y="1163"/>
                    <a:pt x="47" y="1169"/>
                    <a:pt x="43" y="1170"/>
                  </a:cubicBezTo>
                  <a:cubicBezTo>
                    <a:pt x="38" y="1171"/>
                    <a:pt x="38" y="1163"/>
                    <a:pt x="34" y="1162"/>
                  </a:cubicBezTo>
                  <a:cubicBezTo>
                    <a:pt x="31" y="1161"/>
                    <a:pt x="28" y="1161"/>
                    <a:pt x="25" y="1160"/>
                  </a:cubicBezTo>
                  <a:cubicBezTo>
                    <a:pt x="22" y="1159"/>
                    <a:pt x="19" y="1156"/>
                    <a:pt x="17" y="1154"/>
                  </a:cubicBezTo>
                  <a:cubicBezTo>
                    <a:pt x="14" y="1151"/>
                    <a:pt x="13" y="1149"/>
                    <a:pt x="9" y="1149"/>
                  </a:cubicBezTo>
                  <a:cubicBezTo>
                    <a:pt x="4" y="1148"/>
                    <a:pt x="4" y="1152"/>
                    <a:pt x="1" y="1153"/>
                  </a:cubicBezTo>
                  <a:cubicBezTo>
                    <a:pt x="0" y="1146"/>
                    <a:pt x="14" y="1138"/>
                    <a:pt x="20" y="1136"/>
                  </a:cubicBezTo>
                  <a:cubicBezTo>
                    <a:pt x="24" y="1134"/>
                    <a:pt x="29" y="1133"/>
                    <a:pt x="33" y="1131"/>
                  </a:cubicBezTo>
                  <a:cubicBezTo>
                    <a:pt x="37" y="1130"/>
                    <a:pt x="40" y="1128"/>
                    <a:pt x="44" y="1128"/>
                  </a:cubicBezTo>
                  <a:cubicBezTo>
                    <a:pt x="47" y="1127"/>
                    <a:pt x="51" y="1127"/>
                    <a:pt x="55" y="1126"/>
                  </a:cubicBezTo>
                  <a:cubicBezTo>
                    <a:pt x="58" y="1124"/>
                    <a:pt x="61" y="1121"/>
                    <a:pt x="64" y="1119"/>
                  </a:cubicBezTo>
                  <a:cubicBezTo>
                    <a:pt x="69" y="1117"/>
                    <a:pt x="73" y="1114"/>
                    <a:pt x="77" y="1111"/>
                  </a:cubicBezTo>
                  <a:cubicBezTo>
                    <a:pt x="80" y="1108"/>
                    <a:pt x="82" y="1105"/>
                    <a:pt x="85" y="1103"/>
                  </a:cubicBezTo>
                  <a:cubicBezTo>
                    <a:pt x="86" y="1102"/>
                    <a:pt x="87" y="1102"/>
                    <a:pt x="88" y="1101"/>
                  </a:cubicBezTo>
                  <a:cubicBezTo>
                    <a:pt x="88" y="1101"/>
                    <a:pt x="99" y="1096"/>
                    <a:pt x="102" y="1094"/>
                  </a:cubicBezTo>
                  <a:cubicBezTo>
                    <a:pt x="109" y="1090"/>
                    <a:pt x="116" y="1085"/>
                    <a:pt x="123" y="1080"/>
                  </a:cubicBezTo>
                  <a:cubicBezTo>
                    <a:pt x="129" y="1076"/>
                    <a:pt x="133" y="1069"/>
                    <a:pt x="138" y="1064"/>
                  </a:cubicBezTo>
                  <a:cubicBezTo>
                    <a:pt x="144" y="1059"/>
                    <a:pt x="151" y="1059"/>
                    <a:pt x="158" y="1056"/>
                  </a:cubicBezTo>
                  <a:cubicBezTo>
                    <a:pt x="162" y="1054"/>
                    <a:pt x="164" y="1049"/>
                    <a:pt x="168" y="1046"/>
                  </a:cubicBezTo>
                  <a:cubicBezTo>
                    <a:pt x="175" y="1041"/>
                    <a:pt x="185" y="1041"/>
                    <a:pt x="194" y="1041"/>
                  </a:cubicBezTo>
                  <a:cubicBezTo>
                    <a:pt x="198" y="1041"/>
                    <a:pt x="203" y="1041"/>
                    <a:pt x="208" y="1041"/>
                  </a:cubicBezTo>
                  <a:cubicBezTo>
                    <a:pt x="215" y="1042"/>
                    <a:pt x="223" y="1044"/>
                    <a:pt x="229" y="1047"/>
                  </a:cubicBezTo>
                  <a:cubicBezTo>
                    <a:pt x="236" y="1049"/>
                    <a:pt x="243" y="1051"/>
                    <a:pt x="250" y="1053"/>
                  </a:cubicBezTo>
                  <a:cubicBezTo>
                    <a:pt x="256" y="1054"/>
                    <a:pt x="261" y="1057"/>
                    <a:pt x="268" y="1055"/>
                  </a:cubicBezTo>
                  <a:cubicBezTo>
                    <a:pt x="273" y="1054"/>
                    <a:pt x="277" y="1051"/>
                    <a:pt x="280" y="1047"/>
                  </a:cubicBezTo>
                  <a:cubicBezTo>
                    <a:pt x="282" y="1044"/>
                    <a:pt x="283" y="1041"/>
                    <a:pt x="284" y="1039"/>
                  </a:cubicBezTo>
                  <a:cubicBezTo>
                    <a:pt x="289" y="1033"/>
                    <a:pt x="298" y="1030"/>
                    <a:pt x="304" y="1025"/>
                  </a:cubicBezTo>
                  <a:cubicBezTo>
                    <a:pt x="307" y="1023"/>
                    <a:pt x="311" y="1022"/>
                    <a:pt x="314" y="1020"/>
                  </a:cubicBezTo>
                  <a:cubicBezTo>
                    <a:pt x="317" y="1018"/>
                    <a:pt x="318" y="1015"/>
                    <a:pt x="321" y="1013"/>
                  </a:cubicBezTo>
                  <a:cubicBezTo>
                    <a:pt x="324" y="1011"/>
                    <a:pt x="325" y="1009"/>
                    <a:pt x="327" y="1006"/>
                  </a:cubicBezTo>
                  <a:cubicBezTo>
                    <a:pt x="328" y="1004"/>
                    <a:pt x="329" y="999"/>
                    <a:pt x="327" y="997"/>
                  </a:cubicBezTo>
                  <a:cubicBezTo>
                    <a:pt x="324" y="994"/>
                    <a:pt x="314" y="1000"/>
                    <a:pt x="311" y="1002"/>
                  </a:cubicBezTo>
                  <a:cubicBezTo>
                    <a:pt x="307" y="1003"/>
                    <a:pt x="303" y="1006"/>
                    <a:pt x="299" y="1008"/>
                  </a:cubicBezTo>
                  <a:cubicBezTo>
                    <a:pt x="295" y="1009"/>
                    <a:pt x="291" y="1008"/>
                    <a:pt x="287" y="1010"/>
                  </a:cubicBezTo>
                  <a:cubicBezTo>
                    <a:pt x="283" y="1012"/>
                    <a:pt x="280" y="1015"/>
                    <a:pt x="276" y="1016"/>
                  </a:cubicBezTo>
                  <a:cubicBezTo>
                    <a:pt x="275" y="1017"/>
                    <a:pt x="273" y="1017"/>
                    <a:pt x="271" y="1019"/>
                  </a:cubicBezTo>
                  <a:cubicBezTo>
                    <a:pt x="270" y="1020"/>
                    <a:pt x="269" y="1022"/>
                    <a:pt x="267" y="1023"/>
                  </a:cubicBezTo>
                  <a:cubicBezTo>
                    <a:pt x="263" y="1026"/>
                    <a:pt x="259" y="1024"/>
                    <a:pt x="255" y="1024"/>
                  </a:cubicBezTo>
                  <a:cubicBezTo>
                    <a:pt x="251" y="1023"/>
                    <a:pt x="246" y="1024"/>
                    <a:pt x="242" y="1023"/>
                  </a:cubicBezTo>
                  <a:cubicBezTo>
                    <a:pt x="230" y="1019"/>
                    <a:pt x="228" y="1004"/>
                    <a:pt x="224" y="994"/>
                  </a:cubicBezTo>
                  <a:cubicBezTo>
                    <a:pt x="223" y="990"/>
                    <a:pt x="220" y="988"/>
                    <a:pt x="218" y="985"/>
                  </a:cubicBezTo>
                  <a:cubicBezTo>
                    <a:pt x="215" y="982"/>
                    <a:pt x="217" y="979"/>
                    <a:pt x="214" y="978"/>
                  </a:cubicBezTo>
                  <a:cubicBezTo>
                    <a:pt x="206" y="975"/>
                    <a:pt x="199" y="984"/>
                    <a:pt x="192" y="984"/>
                  </a:cubicBezTo>
                  <a:cubicBezTo>
                    <a:pt x="189" y="985"/>
                    <a:pt x="177" y="981"/>
                    <a:pt x="177" y="977"/>
                  </a:cubicBezTo>
                  <a:cubicBezTo>
                    <a:pt x="171" y="975"/>
                    <a:pt x="174" y="964"/>
                    <a:pt x="174" y="959"/>
                  </a:cubicBezTo>
                  <a:cubicBezTo>
                    <a:pt x="174" y="953"/>
                    <a:pt x="175" y="946"/>
                    <a:pt x="166" y="946"/>
                  </a:cubicBezTo>
                  <a:cubicBezTo>
                    <a:pt x="158" y="946"/>
                    <a:pt x="150" y="951"/>
                    <a:pt x="142" y="954"/>
                  </a:cubicBezTo>
                  <a:cubicBezTo>
                    <a:pt x="138" y="956"/>
                    <a:pt x="134" y="958"/>
                    <a:pt x="130" y="959"/>
                  </a:cubicBezTo>
                  <a:cubicBezTo>
                    <a:pt x="127" y="959"/>
                    <a:pt x="122" y="961"/>
                    <a:pt x="119" y="959"/>
                  </a:cubicBezTo>
                  <a:cubicBezTo>
                    <a:pt x="113" y="955"/>
                    <a:pt x="113" y="944"/>
                    <a:pt x="110" y="937"/>
                  </a:cubicBezTo>
                  <a:cubicBezTo>
                    <a:pt x="106" y="930"/>
                    <a:pt x="106" y="918"/>
                    <a:pt x="113" y="913"/>
                  </a:cubicBezTo>
                  <a:cubicBezTo>
                    <a:pt x="119" y="908"/>
                    <a:pt x="127" y="910"/>
                    <a:pt x="134" y="907"/>
                  </a:cubicBezTo>
                  <a:cubicBezTo>
                    <a:pt x="142" y="904"/>
                    <a:pt x="149" y="901"/>
                    <a:pt x="156" y="898"/>
                  </a:cubicBezTo>
                  <a:cubicBezTo>
                    <a:pt x="162" y="896"/>
                    <a:pt x="168" y="896"/>
                    <a:pt x="173" y="895"/>
                  </a:cubicBezTo>
                  <a:cubicBezTo>
                    <a:pt x="179" y="894"/>
                    <a:pt x="184" y="892"/>
                    <a:pt x="190" y="891"/>
                  </a:cubicBezTo>
                  <a:cubicBezTo>
                    <a:pt x="200" y="889"/>
                    <a:pt x="209" y="887"/>
                    <a:pt x="218" y="882"/>
                  </a:cubicBezTo>
                  <a:cubicBezTo>
                    <a:pt x="224" y="878"/>
                    <a:pt x="227" y="868"/>
                    <a:pt x="233" y="863"/>
                  </a:cubicBezTo>
                  <a:cubicBezTo>
                    <a:pt x="235" y="861"/>
                    <a:pt x="238" y="860"/>
                    <a:pt x="239" y="858"/>
                  </a:cubicBezTo>
                  <a:cubicBezTo>
                    <a:pt x="241" y="855"/>
                    <a:pt x="239" y="850"/>
                    <a:pt x="237" y="848"/>
                  </a:cubicBezTo>
                  <a:cubicBezTo>
                    <a:pt x="234" y="843"/>
                    <a:pt x="233" y="837"/>
                    <a:pt x="236" y="831"/>
                  </a:cubicBezTo>
                  <a:cubicBezTo>
                    <a:pt x="238" y="825"/>
                    <a:pt x="238" y="819"/>
                    <a:pt x="240" y="813"/>
                  </a:cubicBezTo>
                  <a:cubicBezTo>
                    <a:pt x="241" y="809"/>
                    <a:pt x="243" y="807"/>
                    <a:pt x="244" y="803"/>
                  </a:cubicBezTo>
                  <a:cubicBezTo>
                    <a:pt x="246" y="793"/>
                    <a:pt x="236" y="791"/>
                    <a:pt x="228" y="793"/>
                  </a:cubicBezTo>
                  <a:cubicBezTo>
                    <a:pt x="221" y="795"/>
                    <a:pt x="214" y="798"/>
                    <a:pt x="207" y="799"/>
                  </a:cubicBezTo>
                  <a:cubicBezTo>
                    <a:pt x="204" y="799"/>
                    <a:pt x="195" y="800"/>
                    <a:pt x="193" y="797"/>
                  </a:cubicBezTo>
                  <a:cubicBezTo>
                    <a:pt x="191" y="793"/>
                    <a:pt x="209" y="784"/>
                    <a:pt x="212" y="782"/>
                  </a:cubicBezTo>
                  <a:cubicBezTo>
                    <a:pt x="216" y="780"/>
                    <a:pt x="222" y="778"/>
                    <a:pt x="225" y="774"/>
                  </a:cubicBezTo>
                  <a:cubicBezTo>
                    <a:pt x="227" y="771"/>
                    <a:pt x="227" y="770"/>
                    <a:pt x="230" y="769"/>
                  </a:cubicBezTo>
                  <a:cubicBezTo>
                    <a:pt x="233" y="768"/>
                    <a:pt x="237" y="768"/>
                    <a:pt x="239" y="767"/>
                  </a:cubicBezTo>
                  <a:cubicBezTo>
                    <a:pt x="248" y="764"/>
                    <a:pt x="255" y="760"/>
                    <a:pt x="263" y="757"/>
                  </a:cubicBezTo>
                  <a:cubicBezTo>
                    <a:pt x="271" y="755"/>
                    <a:pt x="277" y="750"/>
                    <a:pt x="285" y="750"/>
                  </a:cubicBezTo>
                  <a:cubicBezTo>
                    <a:pt x="294" y="749"/>
                    <a:pt x="305" y="754"/>
                    <a:pt x="313" y="758"/>
                  </a:cubicBezTo>
                  <a:cubicBezTo>
                    <a:pt x="321" y="762"/>
                    <a:pt x="329" y="760"/>
                    <a:pt x="337" y="761"/>
                  </a:cubicBezTo>
                  <a:cubicBezTo>
                    <a:pt x="340" y="761"/>
                    <a:pt x="342" y="764"/>
                    <a:pt x="344" y="764"/>
                  </a:cubicBezTo>
                  <a:cubicBezTo>
                    <a:pt x="348" y="765"/>
                    <a:pt x="350" y="763"/>
                    <a:pt x="352" y="760"/>
                  </a:cubicBezTo>
                  <a:cubicBezTo>
                    <a:pt x="354" y="759"/>
                    <a:pt x="356" y="757"/>
                    <a:pt x="358" y="755"/>
                  </a:cubicBezTo>
                  <a:cubicBezTo>
                    <a:pt x="360" y="752"/>
                    <a:pt x="360" y="751"/>
                    <a:pt x="358" y="748"/>
                  </a:cubicBezTo>
                  <a:cubicBezTo>
                    <a:pt x="354" y="739"/>
                    <a:pt x="353" y="735"/>
                    <a:pt x="359" y="727"/>
                  </a:cubicBezTo>
                  <a:cubicBezTo>
                    <a:pt x="362" y="725"/>
                    <a:pt x="364" y="723"/>
                    <a:pt x="366" y="720"/>
                  </a:cubicBezTo>
                  <a:cubicBezTo>
                    <a:pt x="369" y="718"/>
                    <a:pt x="371" y="715"/>
                    <a:pt x="373" y="713"/>
                  </a:cubicBezTo>
                  <a:cubicBezTo>
                    <a:pt x="375" y="712"/>
                    <a:pt x="379" y="710"/>
                    <a:pt x="378" y="707"/>
                  </a:cubicBezTo>
                  <a:cubicBezTo>
                    <a:pt x="377" y="705"/>
                    <a:pt x="370" y="705"/>
                    <a:pt x="368" y="703"/>
                  </a:cubicBezTo>
                  <a:cubicBezTo>
                    <a:pt x="366" y="701"/>
                    <a:pt x="366" y="697"/>
                    <a:pt x="368" y="695"/>
                  </a:cubicBezTo>
                  <a:cubicBezTo>
                    <a:pt x="370" y="693"/>
                    <a:pt x="371" y="689"/>
                    <a:pt x="374" y="687"/>
                  </a:cubicBezTo>
                  <a:cubicBezTo>
                    <a:pt x="377" y="684"/>
                    <a:pt x="381" y="684"/>
                    <a:pt x="384" y="681"/>
                  </a:cubicBezTo>
                  <a:cubicBezTo>
                    <a:pt x="386" y="678"/>
                    <a:pt x="388" y="675"/>
                    <a:pt x="390" y="672"/>
                  </a:cubicBezTo>
                  <a:cubicBezTo>
                    <a:pt x="391" y="669"/>
                    <a:pt x="391" y="665"/>
                    <a:pt x="393" y="662"/>
                  </a:cubicBezTo>
                  <a:cubicBezTo>
                    <a:pt x="394" y="658"/>
                    <a:pt x="395" y="654"/>
                    <a:pt x="397" y="651"/>
                  </a:cubicBezTo>
                  <a:cubicBezTo>
                    <a:pt x="398" y="648"/>
                    <a:pt x="402" y="647"/>
                    <a:pt x="401" y="644"/>
                  </a:cubicBezTo>
                  <a:cubicBezTo>
                    <a:pt x="400" y="640"/>
                    <a:pt x="393" y="643"/>
                    <a:pt x="391" y="644"/>
                  </a:cubicBezTo>
                  <a:cubicBezTo>
                    <a:pt x="386" y="647"/>
                    <a:pt x="384" y="651"/>
                    <a:pt x="379" y="652"/>
                  </a:cubicBezTo>
                  <a:cubicBezTo>
                    <a:pt x="375" y="653"/>
                    <a:pt x="370" y="653"/>
                    <a:pt x="366" y="653"/>
                  </a:cubicBezTo>
                  <a:cubicBezTo>
                    <a:pt x="363" y="654"/>
                    <a:pt x="359" y="654"/>
                    <a:pt x="358" y="650"/>
                  </a:cubicBezTo>
                  <a:cubicBezTo>
                    <a:pt x="357" y="647"/>
                    <a:pt x="358" y="643"/>
                    <a:pt x="358" y="641"/>
                  </a:cubicBezTo>
                  <a:cubicBezTo>
                    <a:pt x="358" y="638"/>
                    <a:pt x="357" y="636"/>
                    <a:pt x="357" y="634"/>
                  </a:cubicBezTo>
                  <a:cubicBezTo>
                    <a:pt x="355" y="631"/>
                    <a:pt x="356" y="632"/>
                    <a:pt x="353" y="632"/>
                  </a:cubicBezTo>
                  <a:cubicBezTo>
                    <a:pt x="348" y="632"/>
                    <a:pt x="348" y="626"/>
                    <a:pt x="348" y="622"/>
                  </a:cubicBezTo>
                  <a:cubicBezTo>
                    <a:pt x="348" y="618"/>
                    <a:pt x="347" y="617"/>
                    <a:pt x="345" y="614"/>
                  </a:cubicBezTo>
                  <a:cubicBezTo>
                    <a:pt x="341" y="608"/>
                    <a:pt x="337" y="596"/>
                    <a:pt x="340" y="589"/>
                  </a:cubicBezTo>
                  <a:cubicBezTo>
                    <a:pt x="344" y="582"/>
                    <a:pt x="351" y="574"/>
                    <a:pt x="356" y="568"/>
                  </a:cubicBezTo>
                  <a:cubicBezTo>
                    <a:pt x="359" y="564"/>
                    <a:pt x="362" y="562"/>
                    <a:pt x="365" y="559"/>
                  </a:cubicBezTo>
                  <a:cubicBezTo>
                    <a:pt x="368" y="557"/>
                    <a:pt x="370" y="554"/>
                    <a:pt x="372" y="550"/>
                  </a:cubicBezTo>
                  <a:cubicBezTo>
                    <a:pt x="377" y="542"/>
                    <a:pt x="390" y="541"/>
                    <a:pt x="399" y="540"/>
                  </a:cubicBezTo>
                  <a:cubicBezTo>
                    <a:pt x="401" y="532"/>
                    <a:pt x="386" y="534"/>
                    <a:pt x="381" y="532"/>
                  </a:cubicBezTo>
                  <a:cubicBezTo>
                    <a:pt x="374" y="530"/>
                    <a:pt x="371" y="524"/>
                    <a:pt x="362" y="529"/>
                  </a:cubicBezTo>
                  <a:cubicBezTo>
                    <a:pt x="355" y="532"/>
                    <a:pt x="349" y="537"/>
                    <a:pt x="341" y="538"/>
                  </a:cubicBezTo>
                  <a:cubicBezTo>
                    <a:pt x="338" y="539"/>
                    <a:pt x="335" y="538"/>
                    <a:pt x="332" y="537"/>
                  </a:cubicBezTo>
                  <a:cubicBezTo>
                    <a:pt x="327" y="537"/>
                    <a:pt x="323" y="538"/>
                    <a:pt x="319" y="536"/>
                  </a:cubicBezTo>
                  <a:cubicBezTo>
                    <a:pt x="312" y="532"/>
                    <a:pt x="305" y="531"/>
                    <a:pt x="298" y="529"/>
                  </a:cubicBezTo>
                  <a:cubicBezTo>
                    <a:pt x="290" y="528"/>
                    <a:pt x="291" y="547"/>
                    <a:pt x="281" y="543"/>
                  </a:cubicBezTo>
                  <a:cubicBezTo>
                    <a:pt x="277" y="542"/>
                    <a:pt x="275" y="537"/>
                    <a:pt x="273" y="533"/>
                  </a:cubicBezTo>
                  <a:cubicBezTo>
                    <a:pt x="271" y="529"/>
                    <a:pt x="269" y="526"/>
                    <a:pt x="266" y="523"/>
                  </a:cubicBezTo>
                  <a:cubicBezTo>
                    <a:pt x="264" y="521"/>
                    <a:pt x="263" y="520"/>
                    <a:pt x="261" y="518"/>
                  </a:cubicBezTo>
                  <a:cubicBezTo>
                    <a:pt x="260" y="517"/>
                    <a:pt x="260" y="515"/>
                    <a:pt x="258" y="513"/>
                  </a:cubicBezTo>
                  <a:cubicBezTo>
                    <a:pt x="251" y="507"/>
                    <a:pt x="247" y="527"/>
                    <a:pt x="247" y="531"/>
                  </a:cubicBezTo>
                  <a:cubicBezTo>
                    <a:pt x="247" y="534"/>
                    <a:pt x="248" y="537"/>
                    <a:pt x="244" y="536"/>
                  </a:cubicBezTo>
                  <a:cubicBezTo>
                    <a:pt x="240" y="536"/>
                    <a:pt x="237" y="528"/>
                    <a:pt x="237" y="525"/>
                  </a:cubicBezTo>
                  <a:cubicBezTo>
                    <a:pt x="236" y="519"/>
                    <a:pt x="235" y="513"/>
                    <a:pt x="237" y="507"/>
                  </a:cubicBezTo>
                  <a:cubicBezTo>
                    <a:pt x="238" y="503"/>
                    <a:pt x="237" y="499"/>
                    <a:pt x="238" y="495"/>
                  </a:cubicBezTo>
                  <a:cubicBezTo>
                    <a:pt x="239" y="491"/>
                    <a:pt x="241" y="492"/>
                    <a:pt x="244" y="494"/>
                  </a:cubicBezTo>
                  <a:cubicBezTo>
                    <a:pt x="246" y="496"/>
                    <a:pt x="246" y="497"/>
                    <a:pt x="248" y="496"/>
                  </a:cubicBezTo>
                  <a:cubicBezTo>
                    <a:pt x="249" y="495"/>
                    <a:pt x="249" y="493"/>
                    <a:pt x="250" y="492"/>
                  </a:cubicBezTo>
                  <a:cubicBezTo>
                    <a:pt x="250" y="488"/>
                    <a:pt x="250" y="486"/>
                    <a:pt x="252" y="482"/>
                  </a:cubicBezTo>
                  <a:cubicBezTo>
                    <a:pt x="254" y="479"/>
                    <a:pt x="257" y="477"/>
                    <a:pt x="259" y="474"/>
                  </a:cubicBezTo>
                  <a:cubicBezTo>
                    <a:pt x="264" y="470"/>
                    <a:pt x="268" y="463"/>
                    <a:pt x="273" y="458"/>
                  </a:cubicBezTo>
                  <a:cubicBezTo>
                    <a:pt x="276" y="455"/>
                    <a:pt x="279" y="453"/>
                    <a:pt x="281" y="451"/>
                  </a:cubicBezTo>
                  <a:cubicBezTo>
                    <a:pt x="283" y="448"/>
                    <a:pt x="285" y="444"/>
                    <a:pt x="287" y="441"/>
                  </a:cubicBezTo>
                  <a:cubicBezTo>
                    <a:pt x="289" y="436"/>
                    <a:pt x="295" y="433"/>
                    <a:pt x="296" y="427"/>
                  </a:cubicBezTo>
                  <a:cubicBezTo>
                    <a:pt x="298" y="422"/>
                    <a:pt x="299" y="414"/>
                    <a:pt x="296" y="410"/>
                  </a:cubicBezTo>
                  <a:cubicBezTo>
                    <a:pt x="292" y="403"/>
                    <a:pt x="290" y="397"/>
                    <a:pt x="291" y="390"/>
                  </a:cubicBezTo>
                  <a:cubicBezTo>
                    <a:pt x="292" y="383"/>
                    <a:pt x="295" y="377"/>
                    <a:pt x="300" y="373"/>
                  </a:cubicBezTo>
                  <a:cubicBezTo>
                    <a:pt x="303" y="370"/>
                    <a:pt x="305" y="369"/>
                    <a:pt x="308" y="368"/>
                  </a:cubicBezTo>
                  <a:cubicBezTo>
                    <a:pt x="310" y="367"/>
                    <a:pt x="313" y="367"/>
                    <a:pt x="315" y="366"/>
                  </a:cubicBezTo>
                  <a:cubicBezTo>
                    <a:pt x="318" y="364"/>
                    <a:pt x="316" y="362"/>
                    <a:pt x="314" y="359"/>
                  </a:cubicBezTo>
                  <a:cubicBezTo>
                    <a:pt x="312" y="357"/>
                    <a:pt x="310" y="355"/>
                    <a:pt x="308" y="353"/>
                  </a:cubicBezTo>
                  <a:cubicBezTo>
                    <a:pt x="307" y="351"/>
                    <a:pt x="304" y="347"/>
                    <a:pt x="302" y="346"/>
                  </a:cubicBezTo>
                  <a:cubicBezTo>
                    <a:pt x="298" y="345"/>
                    <a:pt x="299" y="350"/>
                    <a:pt x="299" y="352"/>
                  </a:cubicBezTo>
                  <a:cubicBezTo>
                    <a:pt x="298" y="355"/>
                    <a:pt x="297" y="358"/>
                    <a:pt x="296" y="361"/>
                  </a:cubicBezTo>
                  <a:cubicBezTo>
                    <a:pt x="295" y="362"/>
                    <a:pt x="296" y="362"/>
                    <a:pt x="294" y="363"/>
                  </a:cubicBezTo>
                  <a:cubicBezTo>
                    <a:pt x="292" y="364"/>
                    <a:pt x="290" y="361"/>
                    <a:pt x="289" y="360"/>
                  </a:cubicBezTo>
                  <a:cubicBezTo>
                    <a:pt x="287" y="358"/>
                    <a:pt x="286" y="356"/>
                    <a:pt x="283" y="356"/>
                  </a:cubicBezTo>
                  <a:cubicBezTo>
                    <a:pt x="279" y="356"/>
                    <a:pt x="276" y="360"/>
                    <a:pt x="273" y="362"/>
                  </a:cubicBezTo>
                  <a:cubicBezTo>
                    <a:pt x="269" y="364"/>
                    <a:pt x="268" y="361"/>
                    <a:pt x="268" y="357"/>
                  </a:cubicBezTo>
                  <a:cubicBezTo>
                    <a:pt x="269" y="353"/>
                    <a:pt x="272" y="350"/>
                    <a:pt x="274" y="347"/>
                  </a:cubicBezTo>
                  <a:cubicBezTo>
                    <a:pt x="276" y="344"/>
                    <a:pt x="279" y="342"/>
                    <a:pt x="281" y="340"/>
                  </a:cubicBezTo>
                  <a:cubicBezTo>
                    <a:pt x="284" y="338"/>
                    <a:pt x="285" y="335"/>
                    <a:pt x="287" y="332"/>
                  </a:cubicBezTo>
                  <a:cubicBezTo>
                    <a:pt x="288" y="329"/>
                    <a:pt x="291" y="328"/>
                    <a:pt x="291" y="324"/>
                  </a:cubicBezTo>
                  <a:cubicBezTo>
                    <a:pt x="291" y="314"/>
                    <a:pt x="272" y="332"/>
                    <a:pt x="269" y="335"/>
                  </a:cubicBezTo>
                  <a:cubicBezTo>
                    <a:pt x="267" y="337"/>
                    <a:pt x="263" y="339"/>
                    <a:pt x="262" y="341"/>
                  </a:cubicBezTo>
                  <a:cubicBezTo>
                    <a:pt x="261" y="344"/>
                    <a:pt x="262" y="350"/>
                    <a:pt x="262" y="354"/>
                  </a:cubicBezTo>
                  <a:cubicBezTo>
                    <a:pt x="263" y="359"/>
                    <a:pt x="262" y="369"/>
                    <a:pt x="259" y="374"/>
                  </a:cubicBezTo>
                  <a:cubicBezTo>
                    <a:pt x="255" y="380"/>
                    <a:pt x="251" y="385"/>
                    <a:pt x="247" y="391"/>
                  </a:cubicBezTo>
                  <a:cubicBezTo>
                    <a:pt x="243" y="396"/>
                    <a:pt x="238" y="401"/>
                    <a:pt x="233" y="406"/>
                  </a:cubicBezTo>
                  <a:cubicBezTo>
                    <a:pt x="230" y="408"/>
                    <a:pt x="228" y="411"/>
                    <a:pt x="226" y="414"/>
                  </a:cubicBezTo>
                  <a:cubicBezTo>
                    <a:pt x="225" y="417"/>
                    <a:pt x="224" y="420"/>
                    <a:pt x="223" y="423"/>
                  </a:cubicBezTo>
                  <a:cubicBezTo>
                    <a:pt x="221" y="427"/>
                    <a:pt x="212" y="432"/>
                    <a:pt x="208" y="426"/>
                  </a:cubicBezTo>
                  <a:cubicBezTo>
                    <a:pt x="205" y="421"/>
                    <a:pt x="210" y="414"/>
                    <a:pt x="213" y="410"/>
                  </a:cubicBezTo>
                  <a:cubicBezTo>
                    <a:pt x="216" y="407"/>
                    <a:pt x="221" y="403"/>
                    <a:pt x="223" y="399"/>
                  </a:cubicBezTo>
                  <a:cubicBezTo>
                    <a:pt x="228" y="392"/>
                    <a:pt x="233" y="387"/>
                    <a:pt x="237" y="380"/>
                  </a:cubicBezTo>
                  <a:cubicBezTo>
                    <a:pt x="240" y="375"/>
                    <a:pt x="247" y="370"/>
                    <a:pt x="247" y="363"/>
                  </a:cubicBezTo>
                  <a:cubicBezTo>
                    <a:pt x="247" y="357"/>
                    <a:pt x="241" y="359"/>
                    <a:pt x="237" y="359"/>
                  </a:cubicBezTo>
                  <a:cubicBezTo>
                    <a:pt x="236" y="355"/>
                    <a:pt x="241" y="346"/>
                    <a:pt x="243" y="342"/>
                  </a:cubicBezTo>
                  <a:cubicBezTo>
                    <a:pt x="245" y="337"/>
                    <a:pt x="249" y="332"/>
                    <a:pt x="253" y="327"/>
                  </a:cubicBezTo>
                  <a:cubicBezTo>
                    <a:pt x="256" y="323"/>
                    <a:pt x="256" y="320"/>
                    <a:pt x="258" y="315"/>
                  </a:cubicBezTo>
                  <a:cubicBezTo>
                    <a:pt x="260" y="311"/>
                    <a:pt x="261" y="307"/>
                    <a:pt x="263" y="304"/>
                  </a:cubicBezTo>
                  <a:cubicBezTo>
                    <a:pt x="266" y="301"/>
                    <a:pt x="269" y="298"/>
                    <a:pt x="272" y="295"/>
                  </a:cubicBezTo>
                  <a:cubicBezTo>
                    <a:pt x="274" y="293"/>
                    <a:pt x="275" y="291"/>
                    <a:pt x="277" y="289"/>
                  </a:cubicBezTo>
                  <a:cubicBezTo>
                    <a:pt x="280" y="285"/>
                    <a:pt x="284" y="282"/>
                    <a:pt x="286" y="279"/>
                  </a:cubicBezTo>
                  <a:cubicBezTo>
                    <a:pt x="287" y="276"/>
                    <a:pt x="287" y="274"/>
                    <a:pt x="289" y="272"/>
                  </a:cubicBezTo>
                  <a:cubicBezTo>
                    <a:pt x="291" y="269"/>
                    <a:pt x="298" y="262"/>
                    <a:pt x="294" y="259"/>
                  </a:cubicBezTo>
                  <a:cubicBezTo>
                    <a:pt x="291" y="256"/>
                    <a:pt x="286" y="261"/>
                    <a:pt x="283" y="262"/>
                  </a:cubicBezTo>
                  <a:cubicBezTo>
                    <a:pt x="279" y="263"/>
                    <a:pt x="276" y="264"/>
                    <a:pt x="272" y="267"/>
                  </a:cubicBezTo>
                  <a:cubicBezTo>
                    <a:pt x="268" y="270"/>
                    <a:pt x="260" y="274"/>
                    <a:pt x="257" y="267"/>
                  </a:cubicBezTo>
                  <a:cubicBezTo>
                    <a:pt x="256" y="265"/>
                    <a:pt x="256" y="262"/>
                    <a:pt x="254" y="260"/>
                  </a:cubicBezTo>
                  <a:cubicBezTo>
                    <a:pt x="253" y="257"/>
                    <a:pt x="251" y="255"/>
                    <a:pt x="249" y="253"/>
                  </a:cubicBezTo>
                  <a:cubicBezTo>
                    <a:pt x="248" y="250"/>
                    <a:pt x="247" y="248"/>
                    <a:pt x="247" y="245"/>
                  </a:cubicBezTo>
                  <a:cubicBezTo>
                    <a:pt x="248" y="242"/>
                    <a:pt x="249" y="240"/>
                    <a:pt x="247" y="238"/>
                  </a:cubicBezTo>
                  <a:cubicBezTo>
                    <a:pt x="245" y="236"/>
                    <a:pt x="242" y="236"/>
                    <a:pt x="240" y="233"/>
                  </a:cubicBezTo>
                  <a:cubicBezTo>
                    <a:pt x="239" y="230"/>
                    <a:pt x="241" y="227"/>
                    <a:pt x="244" y="226"/>
                  </a:cubicBezTo>
                  <a:cubicBezTo>
                    <a:pt x="248" y="224"/>
                    <a:pt x="253" y="225"/>
                    <a:pt x="257" y="226"/>
                  </a:cubicBezTo>
                  <a:cubicBezTo>
                    <a:pt x="259" y="226"/>
                    <a:pt x="262" y="227"/>
                    <a:pt x="264" y="225"/>
                  </a:cubicBezTo>
                  <a:cubicBezTo>
                    <a:pt x="266" y="222"/>
                    <a:pt x="263" y="218"/>
                    <a:pt x="264" y="214"/>
                  </a:cubicBezTo>
                  <a:cubicBezTo>
                    <a:pt x="265" y="212"/>
                    <a:pt x="267" y="208"/>
                    <a:pt x="269" y="206"/>
                  </a:cubicBezTo>
                  <a:cubicBezTo>
                    <a:pt x="272" y="202"/>
                    <a:pt x="279" y="201"/>
                    <a:pt x="281" y="196"/>
                  </a:cubicBezTo>
                  <a:cubicBezTo>
                    <a:pt x="283" y="193"/>
                    <a:pt x="284" y="190"/>
                    <a:pt x="286" y="188"/>
                  </a:cubicBezTo>
                  <a:cubicBezTo>
                    <a:pt x="288" y="186"/>
                    <a:pt x="290" y="185"/>
                    <a:pt x="291" y="182"/>
                  </a:cubicBezTo>
                  <a:cubicBezTo>
                    <a:pt x="293" y="178"/>
                    <a:pt x="296" y="172"/>
                    <a:pt x="300" y="169"/>
                  </a:cubicBezTo>
                  <a:cubicBezTo>
                    <a:pt x="301" y="167"/>
                    <a:pt x="303" y="166"/>
                    <a:pt x="305" y="164"/>
                  </a:cubicBezTo>
                  <a:cubicBezTo>
                    <a:pt x="307" y="162"/>
                    <a:pt x="307" y="161"/>
                    <a:pt x="305" y="159"/>
                  </a:cubicBezTo>
                  <a:cubicBezTo>
                    <a:pt x="300" y="152"/>
                    <a:pt x="310" y="154"/>
                    <a:pt x="311" y="149"/>
                  </a:cubicBezTo>
                  <a:cubicBezTo>
                    <a:pt x="312" y="145"/>
                    <a:pt x="307" y="145"/>
                    <a:pt x="305" y="145"/>
                  </a:cubicBezTo>
                  <a:cubicBezTo>
                    <a:pt x="301" y="145"/>
                    <a:pt x="298" y="144"/>
                    <a:pt x="295" y="143"/>
                  </a:cubicBezTo>
                  <a:cubicBezTo>
                    <a:pt x="292" y="142"/>
                    <a:pt x="289" y="140"/>
                    <a:pt x="289" y="137"/>
                  </a:cubicBezTo>
                  <a:cubicBezTo>
                    <a:pt x="289" y="133"/>
                    <a:pt x="291" y="129"/>
                    <a:pt x="294" y="127"/>
                  </a:cubicBezTo>
                  <a:cubicBezTo>
                    <a:pt x="296" y="125"/>
                    <a:pt x="298" y="125"/>
                    <a:pt x="301" y="124"/>
                  </a:cubicBezTo>
                  <a:cubicBezTo>
                    <a:pt x="303" y="124"/>
                    <a:pt x="307" y="126"/>
                    <a:pt x="308" y="124"/>
                  </a:cubicBezTo>
                  <a:cubicBezTo>
                    <a:pt x="312" y="121"/>
                    <a:pt x="304" y="117"/>
                    <a:pt x="302" y="115"/>
                  </a:cubicBezTo>
                  <a:cubicBezTo>
                    <a:pt x="301" y="113"/>
                    <a:pt x="302" y="110"/>
                    <a:pt x="302" y="107"/>
                  </a:cubicBezTo>
                  <a:cubicBezTo>
                    <a:pt x="304" y="102"/>
                    <a:pt x="309" y="99"/>
                    <a:pt x="309" y="93"/>
                  </a:cubicBezTo>
                  <a:cubicBezTo>
                    <a:pt x="310" y="84"/>
                    <a:pt x="315" y="88"/>
                    <a:pt x="321" y="85"/>
                  </a:cubicBezTo>
                  <a:cubicBezTo>
                    <a:pt x="324" y="84"/>
                    <a:pt x="326" y="81"/>
                    <a:pt x="329" y="81"/>
                  </a:cubicBezTo>
                  <a:cubicBezTo>
                    <a:pt x="331" y="80"/>
                    <a:pt x="334" y="81"/>
                    <a:pt x="337" y="81"/>
                  </a:cubicBezTo>
                  <a:cubicBezTo>
                    <a:pt x="340" y="81"/>
                    <a:pt x="343" y="80"/>
                    <a:pt x="346" y="80"/>
                  </a:cubicBezTo>
                  <a:cubicBezTo>
                    <a:pt x="347" y="80"/>
                    <a:pt x="352" y="81"/>
                    <a:pt x="353" y="79"/>
                  </a:cubicBezTo>
                  <a:cubicBezTo>
                    <a:pt x="354" y="77"/>
                    <a:pt x="349" y="73"/>
                    <a:pt x="348" y="71"/>
                  </a:cubicBezTo>
                  <a:cubicBezTo>
                    <a:pt x="347" y="68"/>
                    <a:pt x="345" y="63"/>
                    <a:pt x="345" y="60"/>
                  </a:cubicBezTo>
                  <a:cubicBezTo>
                    <a:pt x="346" y="57"/>
                    <a:pt x="348" y="57"/>
                    <a:pt x="350" y="55"/>
                  </a:cubicBezTo>
                  <a:cubicBezTo>
                    <a:pt x="353" y="53"/>
                    <a:pt x="352" y="50"/>
                    <a:pt x="353" y="47"/>
                  </a:cubicBezTo>
                  <a:cubicBezTo>
                    <a:pt x="354" y="44"/>
                    <a:pt x="356" y="42"/>
                    <a:pt x="358" y="40"/>
                  </a:cubicBezTo>
                  <a:cubicBezTo>
                    <a:pt x="359" y="37"/>
                    <a:pt x="360" y="37"/>
                    <a:pt x="363" y="38"/>
                  </a:cubicBezTo>
                  <a:lnTo>
                    <a:pt x="363" y="37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1" name="Freeform 625"/>
            <p:cNvSpPr>
              <a:spLocks/>
            </p:cNvSpPr>
            <p:nvPr/>
          </p:nvSpPr>
          <p:spPr bwMode="auto">
            <a:xfrm>
              <a:off x="3683833" y="1813012"/>
              <a:ext cx="1053948" cy="1727232"/>
            </a:xfrm>
            <a:custGeom>
              <a:avLst/>
              <a:gdLst>
                <a:gd name="T0" fmla="*/ 407 w 723"/>
                <a:gd name="T1" fmla="*/ 1 h 1185"/>
                <a:gd name="T2" fmla="*/ 492 w 723"/>
                <a:gd name="T3" fmla="*/ 21 h 1185"/>
                <a:gd name="T4" fmla="*/ 486 w 723"/>
                <a:gd name="T5" fmla="*/ 85 h 1185"/>
                <a:gd name="T6" fmla="*/ 447 w 723"/>
                <a:gd name="T7" fmla="*/ 124 h 1185"/>
                <a:gd name="T8" fmla="*/ 421 w 723"/>
                <a:gd name="T9" fmla="*/ 149 h 1185"/>
                <a:gd name="T10" fmla="*/ 505 w 723"/>
                <a:gd name="T11" fmla="*/ 164 h 1185"/>
                <a:gd name="T12" fmla="*/ 590 w 723"/>
                <a:gd name="T13" fmla="*/ 195 h 1185"/>
                <a:gd name="T14" fmla="*/ 532 w 723"/>
                <a:gd name="T15" fmla="*/ 290 h 1185"/>
                <a:gd name="T16" fmla="*/ 470 w 723"/>
                <a:gd name="T17" fmla="*/ 341 h 1185"/>
                <a:gd name="T18" fmla="*/ 431 w 723"/>
                <a:gd name="T19" fmla="*/ 391 h 1185"/>
                <a:gd name="T20" fmla="*/ 524 w 723"/>
                <a:gd name="T21" fmla="*/ 455 h 1185"/>
                <a:gd name="T22" fmla="*/ 545 w 723"/>
                <a:gd name="T23" fmla="*/ 597 h 1185"/>
                <a:gd name="T24" fmla="*/ 595 w 723"/>
                <a:gd name="T25" fmla="*/ 674 h 1185"/>
                <a:gd name="T26" fmla="*/ 624 w 723"/>
                <a:gd name="T27" fmla="*/ 764 h 1185"/>
                <a:gd name="T28" fmla="*/ 589 w 723"/>
                <a:gd name="T29" fmla="*/ 772 h 1185"/>
                <a:gd name="T30" fmla="*/ 605 w 723"/>
                <a:gd name="T31" fmla="*/ 871 h 1185"/>
                <a:gd name="T32" fmla="*/ 619 w 723"/>
                <a:gd name="T33" fmla="*/ 903 h 1185"/>
                <a:gd name="T34" fmla="*/ 710 w 723"/>
                <a:gd name="T35" fmla="*/ 919 h 1185"/>
                <a:gd name="T36" fmla="*/ 682 w 723"/>
                <a:gd name="T37" fmla="*/ 1034 h 1185"/>
                <a:gd name="T38" fmla="*/ 627 w 723"/>
                <a:gd name="T39" fmla="*/ 1056 h 1185"/>
                <a:gd name="T40" fmla="*/ 601 w 723"/>
                <a:gd name="T41" fmla="*/ 1097 h 1185"/>
                <a:gd name="T42" fmla="*/ 660 w 723"/>
                <a:gd name="T43" fmla="*/ 1143 h 1185"/>
                <a:gd name="T44" fmla="*/ 570 w 723"/>
                <a:gd name="T45" fmla="*/ 1183 h 1185"/>
                <a:gd name="T46" fmla="*/ 478 w 723"/>
                <a:gd name="T47" fmla="*/ 1170 h 1185"/>
                <a:gd name="T48" fmla="*/ 403 w 723"/>
                <a:gd name="T49" fmla="*/ 1142 h 1185"/>
                <a:gd name="T50" fmla="*/ 343 w 723"/>
                <a:gd name="T51" fmla="*/ 1160 h 1185"/>
                <a:gd name="T52" fmla="*/ 285 w 723"/>
                <a:gd name="T53" fmla="*/ 1143 h 1185"/>
                <a:gd name="T54" fmla="*/ 207 w 723"/>
                <a:gd name="T55" fmla="*/ 1136 h 1185"/>
                <a:gd name="T56" fmla="*/ 155 w 723"/>
                <a:gd name="T57" fmla="*/ 1159 h 1185"/>
                <a:gd name="T58" fmla="*/ 83 w 723"/>
                <a:gd name="T59" fmla="*/ 1146 h 1185"/>
                <a:gd name="T60" fmla="*/ 9 w 723"/>
                <a:gd name="T61" fmla="*/ 1149 h 1185"/>
                <a:gd name="T62" fmla="*/ 77 w 723"/>
                <a:gd name="T63" fmla="*/ 1111 h 1185"/>
                <a:gd name="T64" fmla="*/ 168 w 723"/>
                <a:gd name="T65" fmla="*/ 1046 h 1185"/>
                <a:gd name="T66" fmla="*/ 284 w 723"/>
                <a:gd name="T67" fmla="*/ 1039 h 1185"/>
                <a:gd name="T68" fmla="*/ 299 w 723"/>
                <a:gd name="T69" fmla="*/ 1008 h 1185"/>
                <a:gd name="T70" fmla="*/ 224 w 723"/>
                <a:gd name="T71" fmla="*/ 994 h 1185"/>
                <a:gd name="T72" fmla="*/ 142 w 723"/>
                <a:gd name="T73" fmla="*/ 954 h 1185"/>
                <a:gd name="T74" fmla="*/ 173 w 723"/>
                <a:gd name="T75" fmla="*/ 895 h 1185"/>
                <a:gd name="T76" fmla="*/ 240 w 723"/>
                <a:gd name="T77" fmla="*/ 813 h 1185"/>
                <a:gd name="T78" fmla="*/ 230 w 723"/>
                <a:gd name="T79" fmla="*/ 769 h 1185"/>
                <a:gd name="T80" fmla="*/ 352 w 723"/>
                <a:gd name="T81" fmla="*/ 760 h 1185"/>
                <a:gd name="T82" fmla="*/ 368 w 723"/>
                <a:gd name="T83" fmla="*/ 703 h 1185"/>
                <a:gd name="T84" fmla="*/ 401 w 723"/>
                <a:gd name="T85" fmla="*/ 644 h 1185"/>
                <a:gd name="T86" fmla="*/ 353 w 723"/>
                <a:gd name="T87" fmla="*/ 632 h 1185"/>
                <a:gd name="T88" fmla="*/ 399 w 723"/>
                <a:gd name="T89" fmla="*/ 540 h 1185"/>
                <a:gd name="T90" fmla="*/ 281 w 723"/>
                <a:gd name="T91" fmla="*/ 543 h 1185"/>
                <a:gd name="T92" fmla="*/ 237 w 723"/>
                <a:gd name="T93" fmla="*/ 525 h 1185"/>
                <a:gd name="T94" fmla="*/ 259 w 723"/>
                <a:gd name="T95" fmla="*/ 474 h 1185"/>
                <a:gd name="T96" fmla="*/ 300 w 723"/>
                <a:gd name="T97" fmla="*/ 373 h 1185"/>
                <a:gd name="T98" fmla="*/ 296 w 723"/>
                <a:gd name="T99" fmla="*/ 361 h 1185"/>
                <a:gd name="T100" fmla="*/ 281 w 723"/>
                <a:gd name="T101" fmla="*/ 340 h 1185"/>
                <a:gd name="T102" fmla="*/ 247 w 723"/>
                <a:gd name="T103" fmla="*/ 391 h 1185"/>
                <a:gd name="T104" fmla="*/ 237 w 723"/>
                <a:gd name="T105" fmla="*/ 380 h 1185"/>
                <a:gd name="T106" fmla="*/ 272 w 723"/>
                <a:gd name="T107" fmla="*/ 295 h 1185"/>
                <a:gd name="T108" fmla="*/ 257 w 723"/>
                <a:gd name="T109" fmla="*/ 267 h 1185"/>
                <a:gd name="T110" fmla="*/ 257 w 723"/>
                <a:gd name="T111" fmla="*/ 226 h 1185"/>
                <a:gd name="T112" fmla="*/ 300 w 723"/>
                <a:gd name="T113" fmla="*/ 169 h 1185"/>
                <a:gd name="T114" fmla="*/ 294 w 723"/>
                <a:gd name="T115" fmla="*/ 127 h 1185"/>
                <a:gd name="T116" fmla="*/ 329 w 723"/>
                <a:gd name="T117" fmla="*/ 81 h 1185"/>
                <a:gd name="T118" fmla="*/ 353 w 723"/>
                <a:gd name="T119" fmla="*/ 47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3" h="1185">
                  <a:moveTo>
                    <a:pt x="363" y="37"/>
                  </a:moveTo>
                  <a:cubicBezTo>
                    <a:pt x="363" y="40"/>
                    <a:pt x="371" y="41"/>
                    <a:pt x="374" y="41"/>
                  </a:cubicBezTo>
                  <a:cubicBezTo>
                    <a:pt x="379" y="40"/>
                    <a:pt x="376" y="35"/>
                    <a:pt x="375" y="32"/>
                  </a:cubicBezTo>
                  <a:cubicBezTo>
                    <a:pt x="375" y="27"/>
                    <a:pt x="379" y="20"/>
                    <a:pt x="382" y="16"/>
                  </a:cubicBezTo>
                  <a:cubicBezTo>
                    <a:pt x="385" y="14"/>
                    <a:pt x="387" y="12"/>
                    <a:pt x="390" y="10"/>
                  </a:cubicBezTo>
                  <a:cubicBezTo>
                    <a:pt x="392" y="9"/>
                    <a:pt x="393" y="6"/>
                    <a:pt x="396" y="4"/>
                  </a:cubicBezTo>
                  <a:cubicBezTo>
                    <a:pt x="399" y="2"/>
                    <a:pt x="404" y="2"/>
                    <a:pt x="407" y="1"/>
                  </a:cubicBezTo>
                  <a:cubicBezTo>
                    <a:pt x="411" y="0"/>
                    <a:pt x="415" y="0"/>
                    <a:pt x="418" y="2"/>
                  </a:cubicBezTo>
                  <a:cubicBezTo>
                    <a:pt x="421" y="3"/>
                    <a:pt x="422" y="7"/>
                    <a:pt x="424" y="8"/>
                  </a:cubicBezTo>
                  <a:cubicBezTo>
                    <a:pt x="427" y="9"/>
                    <a:pt x="431" y="9"/>
                    <a:pt x="434" y="10"/>
                  </a:cubicBezTo>
                  <a:cubicBezTo>
                    <a:pt x="436" y="12"/>
                    <a:pt x="438" y="13"/>
                    <a:pt x="442" y="14"/>
                  </a:cubicBezTo>
                  <a:cubicBezTo>
                    <a:pt x="445" y="14"/>
                    <a:pt x="447" y="15"/>
                    <a:pt x="450" y="16"/>
                  </a:cubicBezTo>
                  <a:cubicBezTo>
                    <a:pt x="457" y="17"/>
                    <a:pt x="464" y="15"/>
                    <a:pt x="470" y="19"/>
                  </a:cubicBezTo>
                  <a:cubicBezTo>
                    <a:pt x="477" y="22"/>
                    <a:pt x="485" y="21"/>
                    <a:pt x="492" y="21"/>
                  </a:cubicBezTo>
                  <a:cubicBezTo>
                    <a:pt x="499" y="21"/>
                    <a:pt x="506" y="20"/>
                    <a:pt x="512" y="21"/>
                  </a:cubicBezTo>
                  <a:cubicBezTo>
                    <a:pt x="521" y="22"/>
                    <a:pt x="530" y="23"/>
                    <a:pt x="529" y="33"/>
                  </a:cubicBezTo>
                  <a:cubicBezTo>
                    <a:pt x="529" y="39"/>
                    <a:pt x="526" y="45"/>
                    <a:pt x="524" y="50"/>
                  </a:cubicBezTo>
                  <a:cubicBezTo>
                    <a:pt x="521" y="56"/>
                    <a:pt x="522" y="61"/>
                    <a:pt x="517" y="65"/>
                  </a:cubicBezTo>
                  <a:cubicBezTo>
                    <a:pt x="512" y="70"/>
                    <a:pt x="506" y="68"/>
                    <a:pt x="500" y="71"/>
                  </a:cubicBezTo>
                  <a:cubicBezTo>
                    <a:pt x="497" y="73"/>
                    <a:pt x="495" y="74"/>
                    <a:pt x="493" y="77"/>
                  </a:cubicBezTo>
                  <a:cubicBezTo>
                    <a:pt x="490" y="79"/>
                    <a:pt x="489" y="82"/>
                    <a:pt x="486" y="85"/>
                  </a:cubicBezTo>
                  <a:cubicBezTo>
                    <a:pt x="484" y="87"/>
                    <a:pt x="481" y="89"/>
                    <a:pt x="479" y="90"/>
                  </a:cubicBezTo>
                  <a:cubicBezTo>
                    <a:pt x="476" y="92"/>
                    <a:pt x="474" y="95"/>
                    <a:pt x="471" y="95"/>
                  </a:cubicBezTo>
                  <a:cubicBezTo>
                    <a:pt x="464" y="97"/>
                    <a:pt x="456" y="95"/>
                    <a:pt x="449" y="100"/>
                  </a:cubicBezTo>
                  <a:cubicBezTo>
                    <a:pt x="445" y="103"/>
                    <a:pt x="441" y="106"/>
                    <a:pt x="437" y="109"/>
                  </a:cubicBezTo>
                  <a:cubicBezTo>
                    <a:pt x="435" y="111"/>
                    <a:pt x="433" y="110"/>
                    <a:pt x="431" y="112"/>
                  </a:cubicBezTo>
                  <a:cubicBezTo>
                    <a:pt x="429" y="113"/>
                    <a:pt x="430" y="116"/>
                    <a:pt x="432" y="117"/>
                  </a:cubicBezTo>
                  <a:cubicBezTo>
                    <a:pt x="437" y="119"/>
                    <a:pt x="446" y="117"/>
                    <a:pt x="447" y="124"/>
                  </a:cubicBezTo>
                  <a:cubicBezTo>
                    <a:pt x="447" y="129"/>
                    <a:pt x="442" y="134"/>
                    <a:pt x="437" y="134"/>
                  </a:cubicBezTo>
                  <a:cubicBezTo>
                    <a:pt x="434" y="135"/>
                    <a:pt x="432" y="134"/>
                    <a:pt x="429" y="135"/>
                  </a:cubicBezTo>
                  <a:cubicBezTo>
                    <a:pt x="426" y="136"/>
                    <a:pt x="425" y="137"/>
                    <a:pt x="421" y="136"/>
                  </a:cubicBezTo>
                  <a:cubicBezTo>
                    <a:pt x="419" y="136"/>
                    <a:pt x="416" y="134"/>
                    <a:pt x="414" y="135"/>
                  </a:cubicBezTo>
                  <a:cubicBezTo>
                    <a:pt x="411" y="136"/>
                    <a:pt x="410" y="141"/>
                    <a:pt x="413" y="142"/>
                  </a:cubicBezTo>
                  <a:cubicBezTo>
                    <a:pt x="416" y="143"/>
                    <a:pt x="420" y="139"/>
                    <a:pt x="422" y="142"/>
                  </a:cubicBezTo>
                  <a:cubicBezTo>
                    <a:pt x="424" y="145"/>
                    <a:pt x="423" y="147"/>
                    <a:pt x="421" y="149"/>
                  </a:cubicBezTo>
                  <a:cubicBezTo>
                    <a:pt x="419" y="151"/>
                    <a:pt x="415" y="163"/>
                    <a:pt x="421" y="162"/>
                  </a:cubicBezTo>
                  <a:cubicBezTo>
                    <a:pt x="424" y="161"/>
                    <a:pt x="427" y="157"/>
                    <a:pt x="429" y="155"/>
                  </a:cubicBezTo>
                  <a:cubicBezTo>
                    <a:pt x="434" y="153"/>
                    <a:pt x="438" y="154"/>
                    <a:pt x="444" y="153"/>
                  </a:cubicBezTo>
                  <a:cubicBezTo>
                    <a:pt x="447" y="152"/>
                    <a:pt x="451" y="152"/>
                    <a:pt x="454" y="152"/>
                  </a:cubicBezTo>
                  <a:cubicBezTo>
                    <a:pt x="461" y="152"/>
                    <a:pt x="468" y="151"/>
                    <a:pt x="474" y="150"/>
                  </a:cubicBezTo>
                  <a:cubicBezTo>
                    <a:pt x="481" y="149"/>
                    <a:pt x="486" y="148"/>
                    <a:pt x="492" y="153"/>
                  </a:cubicBezTo>
                  <a:cubicBezTo>
                    <a:pt x="496" y="157"/>
                    <a:pt x="500" y="162"/>
                    <a:pt x="505" y="164"/>
                  </a:cubicBezTo>
                  <a:cubicBezTo>
                    <a:pt x="508" y="164"/>
                    <a:pt x="511" y="164"/>
                    <a:pt x="514" y="164"/>
                  </a:cubicBezTo>
                  <a:cubicBezTo>
                    <a:pt x="516" y="164"/>
                    <a:pt x="519" y="165"/>
                    <a:pt x="522" y="166"/>
                  </a:cubicBezTo>
                  <a:cubicBezTo>
                    <a:pt x="527" y="167"/>
                    <a:pt x="532" y="167"/>
                    <a:pt x="537" y="169"/>
                  </a:cubicBezTo>
                  <a:cubicBezTo>
                    <a:pt x="543" y="170"/>
                    <a:pt x="547" y="174"/>
                    <a:pt x="554" y="175"/>
                  </a:cubicBezTo>
                  <a:cubicBezTo>
                    <a:pt x="559" y="176"/>
                    <a:pt x="565" y="176"/>
                    <a:pt x="571" y="178"/>
                  </a:cubicBezTo>
                  <a:cubicBezTo>
                    <a:pt x="576" y="179"/>
                    <a:pt x="581" y="180"/>
                    <a:pt x="585" y="182"/>
                  </a:cubicBezTo>
                  <a:cubicBezTo>
                    <a:pt x="590" y="184"/>
                    <a:pt x="591" y="190"/>
                    <a:pt x="590" y="195"/>
                  </a:cubicBezTo>
                  <a:cubicBezTo>
                    <a:pt x="589" y="200"/>
                    <a:pt x="587" y="205"/>
                    <a:pt x="586" y="210"/>
                  </a:cubicBezTo>
                  <a:cubicBezTo>
                    <a:pt x="585" y="216"/>
                    <a:pt x="582" y="221"/>
                    <a:pt x="578" y="226"/>
                  </a:cubicBezTo>
                  <a:cubicBezTo>
                    <a:pt x="574" y="231"/>
                    <a:pt x="567" y="234"/>
                    <a:pt x="563" y="237"/>
                  </a:cubicBezTo>
                  <a:cubicBezTo>
                    <a:pt x="558" y="240"/>
                    <a:pt x="552" y="245"/>
                    <a:pt x="552" y="251"/>
                  </a:cubicBezTo>
                  <a:cubicBezTo>
                    <a:pt x="551" y="257"/>
                    <a:pt x="550" y="262"/>
                    <a:pt x="546" y="267"/>
                  </a:cubicBezTo>
                  <a:cubicBezTo>
                    <a:pt x="542" y="273"/>
                    <a:pt x="538" y="276"/>
                    <a:pt x="535" y="283"/>
                  </a:cubicBezTo>
                  <a:cubicBezTo>
                    <a:pt x="534" y="286"/>
                    <a:pt x="534" y="288"/>
                    <a:pt x="532" y="290"/>
                  </a:cubicBezTo>
                  <a:cubicBezTo>
                    <a:pt x="531" y="293"/>
                    <a:pt x="528" y="295"/>
                    <a:pt x="525" y="297"/>
                  </a:cubicBezTo>
                  <a:cubicBezTo>
                    <a:pt x="520" y="301"/>
                    <a:pt x="517" y="306"/>
                    <a:pt x="511" y="309"/>
                  </a:cubicBezTo>
                  <a:cubicBezTo>
                    <a:pt x="506" y="312"/>
                    <a:pt x="504" y="315"/>
                    <a:pt x="501" y="321"/>
                  </a:cubicBezTo>
                  <a:cubicBezTo>
                    <a:pt x="499" y="325"/>
                    <a:pt x="495" y="330"/>
                    <a:pt x="490" y="331"/>
                  </a:cubicBezTo>
                  <a:cubicBezTo>
                    <a:pt x="486" y="333"/>
                    <a:pt x="481" y="333"/>
                    <a:pt x="475" y="333"/>
                  </a:cubicBezTo>
                  <a:cubicBezTo>
                    <a:pt x="473" y="333"/>
                    <a:pt x="469" y="332"/>
                    <a:pt x="467" y="333"/>
                  </a:cubicBezTo>
                  <a:cubicBezTo>
                    <a:pt x="465" y="336"/>
                    <a:pt x="468" y="339"/>
                    <a:pt x="470" y="341"/>
                  </a:cubicBezTo>
                  <a:cubicBezTo>
                    <a:pt x="474" y="345"/>
                    <a:pt x="475" y="349"/>
                    <a:pt x="477" y="355"/>
                  </a:cubicBezTo>
                  <a:cubicBezTo>
                    <a:pt x="478" y="359"/>
                    <a:pt x="485" y="368"/>
                    <a:pt x="481" y="371"/>
                  </a:cubicBezTo>
                  <a:cubicBezTo>
                    <a:pt x="478" y="373"/>
                    <a:pt x="470" y="370"/>
                    <a:pt x="466" y="370"/>
                  </a:cubicBezTo>
                  <a:cubicBezTo>
                    <a:pt x="460" y="370"/>
                    <a:pt x="455" y="371"/>
                    <a:pt x="450" y="371"/>
                  </a:cubicBezTo>
                  <a:cubicBezTo>
                    <a:pt x="444" y="371"/>
                    <a:pt x="440" y="373"/>
                    <a:pt x="435" y="377"/>
                  </a:cubicBezTo>
                  <a:cubicBezTo>
                    <a:pt x="432" y="379"/>
                    <a:pt x="429" y="381"/>
                    <a:pt x="427" y="383"/>
                  </a:cubicBezTo>
                  <a:cubicBezTo>
                    <a:pt x="424" y="387"/>
                    <a:pt x="428" y="389"/>
                    <a:pt x="431" y="391"/>
                  </a:cubicBezTo>
                  <a:cubicBezTo>
                    <a:pt x="437" y="395"/>
                    <a:pt x="443" y="398"/>
                    <a:pt x="450" y="399"/>
                  </a:cubicBezTo>
                  <a:cubicBezTo>
                    <a:pt x="456" y="400"/>
                    <a:pt x="462" y="397"/>
                    <a:pt x="469" y="397"/>
                  </a:cubicBezTo>
                  <a:cubicBezTo>
                    <a:pt x="479" y="398"/>
                    <a:pt x="485" y="404"/>
                    <a:pt x="492" y="410"/>
                  </a:cubicBezTo>
                  <a:cubicBezTo>
                    <a:pt x="494" y="412"/>
                    <a:pt x="497" y="412"/>
                    <a:pt x="500" y="414"/>
                  </a:cubicBezTo>
                  <a:cubicBezTo>
                    <a:pt x="502" y="415"/>
                    <a:pt x="503" y="419"/>
                    <a:pt x="504" y="421"/>
                  </a:cubicBezTo>
                  <a:cubicBezTo>
                    <a:pt x="507" y="426"/>
                    <a:pt x="510" y="430"/>
                    <a:pt x="514" y="435"/>
                  </a:cubicBezTo>
                  <a:cubicBezTo>
                    <a:pt x="518" y="441"/>
                    <a:pt x="520" y="448"/>
                    <a:pt x="524" y="455"/>
                  </a:cubicBezTo>
                  <a:cubicBezTo>
                    <a:pt x="527" y="461"/>
                    <a:pt x="528" y="467"/>
                    <a:pt x="532" y="472"/>
                  </a:cubicBezTo>
                  <a:cubicBezTo>
                    <a:pt x="535" y="477"/>
                    <a:pt x="540" y="479"/>
                    <a:pt x="541" y="485"/>
                  </a:cubicBezTo>
                  <a:cubicBezTo>
                    <a:pt x="544" y="497"/>
                    <a:pt x="539" y="510"/>
                    <a:pt x="537" y="523"/>
                  </a:cubicBezTo>
                  <a:cubicBezTo>
                    <a:pt x="536" y="527"/>
                    <a:pt x="536" y="531"/>
                    <a:pt x="535" y="535"/>
                  </a:cubicBezTo>
                  <a:cubicBezTo>
                    <a:pt x="534" y="539"/>
                    <a:pt x="533" y="543"/>
                    <a:pt x="533" y="547"/>
                  </a:cubicBezTo>
                  <a:cubicBezTo>
                    <a:pt x="533" y="558"/>
                    <a:pt x="535" y="570"/>
                    <a:pt x="540" y="580"/>
                  </a:cubicBezTo>
                  <a:cubicBezTo>
                    <a:pt x="543" y="585"/>
                    <a:pt x="544" y="592"/>
                    <a:pt x="545" y="597"/>
                  </a:cubicBezTo>
                  <a:cubicBezTo>
                    <a:pt x="547" y="604"/>
                    <a:pt x="547" y="609"/>
                    <a:pt x="547" y="616"/>
                  </a:cubicBezTo>
                  <a:cubicBezTo>
                    <a:pt x="547" y="619"/>
                    <a:pt x="546" y="623"/>
                    <a:pt x="547" y="626"/>
                  </a:cubicBezTo>
                  <a:cubicBezTo>
                    <a:pt x="549" y="629"/>
                    <a:pt x="552" y="628"/>
                    <a:pt x="554" y="629"/>
                  </a:cubicBezTo>
                  <a:cubicBezTo>
                    <a:pt x="557" y="630"/>
                    <a:pt x="559" y="632"/>
                    <a:pt x="561" y="633"/>
                  </a:cubicBezTo>
                  <a:cubicBezTo>
                    <a:pt x="566" y="636"/>
                    <a:pt x="571" y="636"/>
                    <a:pt x="576" y="640"/>
                  </a:cubicBezTo>
                  <a:cubicBezTo>
                    <a:pt x="583" y="646"/>
                    <a:pt x="589" y="654"/>
                    <a:pt x="592" y="663"/>
                  </a:cubicBezTo>
                  <a:cubicBezTo>
                    <a:pt x="593" y="667"/>
                    <a:pt x="593" y="670"/>
                    <a:pt x="595" y="674"/>
                  </a:cubicBezTo>
                  <a:cubicBezTo>
                    <a:pt x="597" y="678"/>
                    <a:pt x="600" y="682"/>
                    <a:pt x="601" y="686"/>
                  </a:cubicBezTo>
                  <a:cubicBezTo>
                    <a:pt x="602" y="690"/>
                    <a:pt x="601" y="693"/>
                    <a:pt x="602" y="696"/>
                  </a:cubicBezTo>
                  <a:cubicBezTo>
                    <a:pt x="603" y="700"/>
                    <a:pt x="604" y="703"/>
                    <a:pt x="605" y="707"/>
                  </a:cubicBezTo>
                  <a:cubicBezTo>
                    <a:pt x="606" y="715"/>
                    <a:pt x="605" y="723"/>
                    <a:pt x="608" y="730"/>
                  </a:cubicBezTo>
                  <a:cubicBezTo>
                    <a:pt x="610" y="736"/>
                    <a:pt x="612" y="742"/>
                    <a:pt x="616" y="748"/>
                  </a:cubicBezTo>
                  <a:cubicBezTo>
                    <a:pt x="617" y="750"/>
                    <a:pt x="619" y="753"/>
                    <a:pt x="620" y="755"/>
                  </a:cubicBezTo>
                  <a:cubicBezTo>
                    <a:pt x="622" y="758"/>
                    <a:pt x="623" y="761"/>
                    <a:pt x="624" y="764"/>
                  </a:cubicBezTo>
                  <a:cubicBezTo>
                    <a:pt x="626" y="770"/>
                    <a:pt x="622" y="778"/>
                    <a:pt x="622" y="785"/>
                  </a:cubicBezTo>
                  <a:cubicBezTo>
                    <a:pt x="622" y="789"/>
                    <a:pt x="619" y="788"/>
                    <a:pt x="615" y="787"/>
                  </a:cubicBezTo>
                  <a:cubicBezTo>
                    <a:pt x="612" y="787"/>
                    <a:pt x="609" y="786"/>
                    <a:pt x="606" y="784"/>
                  </a:cubicBezTo>
                  <a:cubicBezTo>
                    <a:pt x="604" y="782"/>
                    <a:pt x="602" y="781"/>
                    <a:pt x="599" y="779"/>
                  </a:cubicBezTo>
                  <a:cubicBezTo>
                    <a:pt x="597" y="777"/>
                    <a:pt x="596" y="774"/>
                    <a:pt x="595" y="771"/>
                  </a:cubicBezTo>
                  <a:cubicBezTo>
                    <a:pt x="594" y="769"/>
                    <a:pt x="593" y="765"/>
                    <a:pt x="590" y="764"/>
                  </a:cubicBezTo>
                  <a:cubicBezTo>
                    <a:pt x="585" y="762"/>
                    <a:pt x="587" y="769"/>
                    <a:pt x="589" y="772"/>
                  </a:cubicBezTo>
                  <a:cubicBezTo>
                    <a:pt x="592" y="781"/>
                    <a:pt x="598" y="790"/>
                    <a:pt x="605" y="797"/>
                  </a:cubicBezTo>
                  <a:cubicBezTo>
                    <a:pt x="607" y="800"/>
                    <a:pt x="611" y="803"/>
                    <a:pt x="613" y="807"/>
                  </a:cubicBezTo>
                  <a:cubicBezTo>
                    <a:pt x="616" y="812"/>
                    <a:pt x="617" y="818"/>
                    <a:pt x="619" y="823"/>
                  </a:cubicBezTo>
                  <a:cubicBezTo>
                    <a:pt x="623" y="831"/>
                    <a:pt x="629" y="836"/>
                    <a:pt x="626" y="845"/>
                  </a:cubicBezTo>
                  <a:cubicBezTo>
                    <a:pt x="624" y="850"/>
                    <a:pt x="623" y="856"/>
                    <a:pt x="619" y="860"/>
                  </a:cubicBezTo>
                  <a:cubicBezTo>
                    <a:pt x="617" y="862"/>
                    <a:pt x="614" y="863"/>
                    <a:pt x="613" y="865"/>
                  </a:cubicBezTo>
                  <a:cubicBezTo>
                    <a:pt x="610" y="868"/>
                    <a:pt x="608" y="869"/>
                    <a:pt x="605" y="871"/>
                  </a:cubicBezTo>
                  <a:cubicBezTo>
                    <a:pt x="599" y="875"/>
                    <a:pt x="596" y="879"/>
                    <a:pt x="592" y="884"/>
                  </a:cubicBezTo>
                  <a:cubicBezTo>
                    <a:pt x="591" y="886"/>
                    <a:pt x="589" y="888"/>
                    <a:pt x="588" y="890"/>
                  </a:cubicBezTo>
                  <a:cubicBezTo>
                    <a:pt x="586" y="893"/>
                    <a:pt x="589" y="893"/>
                    <a:pt x="592" y="894"/>
                  </a:cubicBezTo>
                  <a:cubicBezTo>
                    <a:pt x="595" y="895"/>
                    <a:pt x="597" y="894"/>
                    <a:pt x="600" y="896"/>
                  </a:cubicBezTo>
                  <a:cubicBezTo>
                    <a:pt x="603" y="897"/>
                    <a:pt x="605" y="899"/>
                    <a:pt x="607" y="901"/>
                  </a:cubicBezTo>
                  <a:cubicBezTo>
                    <a:pt x="609" y="902"/>
                    <a:pt x="611" y="905"/>
                    <a:pt x="613" y="906"/>
                  </a:cubicBezTo>
                  <a:cubicBezTo>
                    <a:pt x="616" y="909"/>
                    <a:pt x="617" y="905"/>
                    <a:pt x="619" y="903"/>
                  </a:cubicBezTo>
                  <a:cubicBezTo>
                    <a:pt x="624" y="899"/>
                    <a:pt x="630" y="895"/>
                    <a:pt x="636" y="894"/>
                  </a:cubicBezTo>
                  <a:cubicBezTo>
                    <a:pt x="641" y="893"/>
                    <a:pt x="647" y="893"/>
                    <a:pt x="652" y="893"/>
                  </a:cubicBezTo>
                  <a:cubicBezTo>
                    <a:pt x="657" y="892"/>
                    <a:pt x="661" y="892"/>
                    <a:pt x="666" y="893"/>
                  </a:cubicBezTo>
                  <a:cubicBezTo>
                    <a:pt x="669" y="894"/>
                    <a:pt x="671" y="895"/>
                    <a:pt x="674" y="896"/>
                  </a:cubicBezTo>
                  <a:cubicBezTo>
                    <a:pt x="678" y="897"/>
                    <a:pt x="682" y="899"/>
                    <a:pt x="686" y="901"/>
                  </a:cubicBezTo>
                  <a:cubicBezTo>
                    <a:pt x="690" y="902"/>
                    <a:pt x="692" y="902"/>
                    <a:pt x="695" y="905"/>
                  </a:cubicBezTo>
                  <a:cubicBezTo>
                    <a:pt x="701" y="909"/>
                    <a:pt x="706" y="914"/>
                    <a:pt x="710" y="919"/>
                  </a:cubicBezTo>
                  <a:cubicBezTo>
                    <a:pt x="716" y="928"/>
                    <a:pt x="722" y="938"/>
                    <a:pt x="722" y="948"/>
                  </a:cubicBezTo>
                  <a:cubicBezTo>
                    <a:pt x="723" y="956"/>
                    <a:pt x="720" y="965"/>
                    <a:pt x="718" y="973"/>
                  </a:cubicBezTo>
                  <a:cubicBezTo>
                    <a:pt x="717" y="979"/>
                    <a:pt x="715" y="984"/>
                    <a:pt x="714" y="990"/>
                  </a:cubicBezTo>
                  <a:cubicBezTo>
                    <a:pt x="714" y="995"/>
                    <a:pt x="713" y="1000"/>
                    <a:pt x="711" y="1004"/>
                  </a:cubicBezTo>
                  <a:cubicBezTo>
                    <a:pt x="709" y="1008"/>
                    <a:pt x="706" y="1011"/>
                    <a:pt x="703" y="1014"/>
                  </a:cubicBezTo>
                  <a:cubicBezTo>
                    <a:pt x="699" y="1021"/>
                    <a:pt x="696" y="1026"/>
                    <a:pt x="690" y="1030"/>
                  </a:cubicBezTo>
                  <a:cubicBezTo>
                    <a:pt x="688" y="1032"/>
                    <a:pt x="685" y="1034"/>
                    <a:pt x="682" y="1034"/>
                  </a:cubicBezTo>
                  <a:cubicBezTo>
                    <a:pt x="679" y="1035"/>
                    <a:pt x="677" y="1034"/>
                    <a:pt x="674" y="1033"/>
                  </a:cubicBezTo>
                  <a:cubicBezTo>
                    <a:pt x="668" y="1032"/>
                    <a:pt x="661" y="1034"/>
                    <a:pt x="661" y="1041"/>
                  </a:cubicBezTo>
                  <a:cubicBezTo>
                    <a:pt x="661" y="1044"/>
                    <a:pt x="662" y="1046"/>
                    <a:pt x="662" y="1049"/>
                  </a:cubicBezTo>
                  <a:cubicBezTo>
                    <a:pt x="661" y="1052"/>
                    <a:pt x="659" y="1054"/>
                    <a:pt x="658" y="1056"/>
                  </a:cubicBezTo>
                  <a:cubicBezTo>
                    <a:pt x="656" y="1058"/>
                    <a:pt x="653" y="1061"/>
                    <a:pt x="650" y="1061"/>
                  </a:cubicBezTo>
                  <a:cubicBezTo>
                    <a:pt x="647" y="1061"/>
                    <a:pt x="645" y="1058"/>
                    <a:pt x="643" y="1056"/>
                  </a:cubicBezTo>
                  <a:cubicBezTo>
                    <a:pt x="637" y="1054"/>
                    <a:pt x="633" y="1054"/>
                    <a:pt x="627" y="1056"/>
                  </a:cubicBezTo>
                  <a:cubicBezTo>
                    <a:pt x="625" y="1057"/>
                    <a:pt x="620" y="1059"/>
                    <a:pt x="620" y="1061"/>
                  </a:cubicBezTo>
                  <a:cubicBezTo>
                    <a:pt x="619" y="1064"/>
                    <a:pt x="626" y="1068"/>
                    <a:pt x="627" y="1071"/>
                  </a:cubicBezTo>
                  <a:cubicBezTo>
                    <a:pt x="629" y="1075"/>
                    <a:pt x="627" y="1076"/>
                    <a:pt x="624" y="1077"/>
                  </a:cubicBezTo>
                  <a:cubicBezTo>
                    <a:pt x="620" y="1080"/>
                    <a:pt x="618" y="1087"/>
                    <a:pt x="613" y="1088"/>
                  </a:cubicBezTo>
                  <a:cubicBezTo>
                    <a:pt x="610" y="1090"/>
                    <a:pt x="608" y="1089"/>
                    <a:pt x="605" y="1089"/>
                  </a:cubicBezTo>
                  <a:cubicBezTo>
                    <a:pt x="604" y="1089"/>
                    <a:pt x="599" y="1088"/>
                    <a:pt x="598" y="1089"/>
                  </a:cubicBezTo>
                  <a:cubicBezTo>
                    <a:pt x="595" y="1092"/>
                    <a:pt x="600" y="1095"/>
                    <a:pt x="601" y="1097"/>
                  </a:cubicBezTo>
                  <a:cubicBezTo>
                    <a:pt x="603" y="1099"/>
                    <a:pt x="602" y="1101"/>
                    <a:pt x="602" y="1104"/>
                  </a:cubicBezTo>
                  <a:cubicBezTo>
                    <a:pt x="601" y="1109"/>
                    <a:pt x="600" y="1116"/>
                    <a:pt x="606" y="1117"/>
                  </a:cubicBezTo>
                  <a:cubicBezTo>
                    <a:pt x="610" y="1118"/>
                    <a:pt x="612" y="1118"/>
                    <a:pt x="615" y="1121"/>
                  </a:cubicBezTo>
                  <a:cubicBezTo>
                    <a:pt x="618" y="1122"/>
                    <a:pt x="620" y="1122"/>
                    <a:pt x="624" y="1122"/>
                  </a:cubicBezTo>
                  <a:cubicBezTo>
                    <a:pt x="630" y="1121"/>
                    <a:pt x="636" y="1123"/>
                    <a:pt x="642" y="1124"/>
                  </a:cubicBezTo>
                  <a:cubicBezTo>
                    <a:pt x="647" y="1124"/>
                    <a:pt x="653" y="1125"/>
                    <a:pt x="657" y="1127"/>
                  </a:cubicBezTo>
                  <a:cubicBezTo>
                    <a:pt x="663" y="1130"/>
                    <a:pt x="661" y="1138"/>
                    <a:pt x="660" y="1143"/>
                  </a:cubicBezTo>
                  <a:cubicBezTo>
                    <a:pt x="659" y="1150"/>
                    <a:pt x="656" y="1154"/>
                    <a:pt x="650" y="1157"/>
                  </a:cubicBezTo>
                  <a:cubicBezTo>
                    <a:pt x="644" y="1160"/>
                    <a:pt x="637" y="1162"/>
                    <a:pt x="631" y="1164"/>
                  </a:cubicBezTo>
                  <a:cubicBezTo>
                    <a:pt x="623" y="1167"/>
                    <a:pt x="618" y="1170"/>
                    <a:pt x="612" y="1175"/>
                  </a:cubicBezTo>
                  <a:cubicBezTo>
                    <a:pt x="609" y="1177"/>
                    <a:pt x="607" y="1179"/>
                    <a:pt x="603" y="1179"/>
                  </a:cubicBezTo>
                  <a:cubicBezTo>
                    <a:pt x="599" y="1180"/>
                    <a:pt x="594" y="1179"/>
                    <a:pt x="590" y="1180"/>
                  </a:cubicBezTo>
                  <a:cubicBezTo>
                    <a:pt x="586" y="1181"/>
                    <a:pt x="584" y="1182"/>
                    <a:pt x="580" y="1183"/>
                  </a:cubicBezTo>
                  <a:cubicBezTo>
                    <a:pt x="577" y="1183"/>
                    <a:pt x="573" y="1183"/>
                    <a:pt x="570" y="1183"/>
                  </a:cubicBezTo>
                  <a:cubicBezTo>
                    <a:pt x="566" y="1183"/>
                    <a:pt x="563" y="1185"/>
                    <a:pt x="559" y="1184"/>
                  </a:cubicBezTo>
                  <a:cubicBezTo>
                    <a:pt x="555" y="1183"/>
                    <a:pt x="551" y="1183"/>
                    <a:pt x="547" y="1184"/>
                  </a:cubicBezTo>
                  <a:cubicBezTo>
                    <a:pt x="541" y="1184"/>
                    <a:pt x="532" y="1183"/>
                    <a:pt x="526" y="1181"/>
                  </a:cubicBezTo>
                  <a:cubicBezTo>
                    <a:pt x="522" y="1179"/>
                    <a:pt x="517" y="1178"/>
                    <a:pt x="512" y="1176"/>
                  </a:cubicBezTo>
                  <a:cubicBezTo>
                    <a:pt x="510" y="1176"/>
                    <a:pt x="508" y="1173"/>
                    <a:pt x="505" y="1172"/>
                  </a:cubicBezTo>
                  <a:cubicBezTo>
                    <a:pt x="503" y="1171"/>
                    <a:pt x="501" y="1172"/>
                    <a:pt x="499" y="1172"/>
                  </a:cubicBezTo>
                  <a:cubicBezTo>
                    <a:pt x="492" y="1171"/>
                    <a:pt x="485" y="1170"/>
                    <a:pt x="478" y="1170"/>
                  </a:cubicBezTo>
                  <a:cubicBezTo>
                    <a:pt x="471" y="1170"/>
                    <a:pt x="462" y="1171"/>
                    <a:pt x="455" y="1170"/>
                  </a:cubicBezTo>
                  <a:cubicBezTo>
                    <a:pt x="448" y="1168"/>
                    <a:pt x="444" y="1168"/>
                    <a:pt x="441" y="1162"/>
                  </a:cubicBezTo>
                  <a:cubicBezTo>
                    <a:pt x="441" y="1159"/>
                    <a:pt x="439" y="1156"/>
                    <a:pt x="437" y="1155"/>
                  </a:cubicBezTo>
                  <a:cubicBezTo>
                    <a:pt x="435" y="1152"/>
                    <a:pt x="432" y="1153"/>
                    <a:pt x="429" y="1153"/>
                  </a:cubicBezTo>
                  <a:cubicBezTo>
                    <a:pt x="427" y="1152"/>
                    <a:pt x="424" y="1151"/>
                    <a:pt x="421" y="1150"/>
                  </a:cubicBezTo>
                  <a:cubicBezTo>
                    <a:pt x="418" y="1149"/>
                    <a:pt x="416" y="1149"/>
                    <a:pt x="413" y="1147"/>
                  </a:cubicBezTo>
                  <a:cubicBezTo>
                    <a:pt x="410" y="1145"/>
                    <a:pt x="406" y="1134"/>
                    <a:pt x="403" y="1142"/>
                  </a:cubicBezTo>
                  <a:cubicBezTo>
                    <a:pt x="402" y="1145"/>
                    <a:pt x="402" y="1148"/>
                    <a:pt x="401" y="1151"/>
                  </a:cubicBezTo>
                  <a:cubicBezTo>
                    <a:pt x="399" y="1154"/>
                    <a:pt x="397" y="1155"/>
                    <a:pt x="394" y="1156"/>
                  </a:cubicBezTo>
                  <a:cubicBezTo>
                    <a:pt x="389" y="1159"/>
                    <a:pt x="384" y="1160"/>
                    <a:pt x="379" y="1160"/>
                  </a:cubicBezTo>
                  <a:cubicBezTo>
                    <a:pt x="374" y="1160"/>
                    <a:pt x="370" y="1158"/>
                    <a:pt x="365" y="1157"/>
                  </a:cubicBezTo>
                  <a:cubicBezTo>
                    <a:pt x="361" y="1156"/>
                    <a:pt x="357" y="1156"/>
                    <a:pt x="352" y="1155"/>
                  </a:cubicBezTo>
                  <a:cubicBezTo>
                    <a:pt x="350" y="1155"/>
                    <a:pt x="344" y="1152"/>
                    <a:pt x="342" y="1154"/>
                  </a:cubicBezTo>
                  <a:cubicBezTo>
                    <a:pt x="341" y="1156"/>
                    <a:pt x="344" y="1158"/>
                    <a:pt x="343" y="1160"/>
                  </a:cubicBezTo>
                  <a:cubicBezTo>
                    <a:pt x="342" y="1162"/>
                    <a:pt x="339" y="1164"/>
                    <a:pt x="337" y="1165"/>
                  </a:cubicBezTo>
                  <a:cubicBezTo>
                    <a:pt x="335" y="1165"/>
                    <a:pt x="332" y="1164"/>
                    <a:pt x="330" y="1163"/>
                  </a:cubicBezTo>
                  <a:cubicBezTo>
                    <a:pt x="324" y="1161"/>
                    <a:pt x="319" y="1159"/>
                    <a:pt x="312" y="1158"/>
                  </a:cubicBezTo>
                  <a:cubicBezTo>
                    <a:pt x="308" y="1158"/>
                    <a:pt x="305" y="1157"/>
                    <a:pt x="301" y="1157"/>
                  </a:cubicBezTo>
                  <a:cubicBezTo>
                    <a:pt x="301" y="1158"/>
                    <a:pt x="300" y="1159"/>
                    <a:pt x="299" y="1159"/>
                  </a:cubicBezTo>
                  <a:cubicBezTo>
                    <a:pt x="298" y="1160"/>
                    <a:pt x="297" y="1162"/>
                    <a:pt x="296" y="1163"/>
                  </a:cubicBezTo>
                  <a:cubicBezTo>
                    <a:pt x="291" y="1166"/>
                    <a:pt x="286" y="1147"/>
                    <a:pt x="285" y="1143"/>
                  </a:cubicBezTo>
                  <a:cubicBezTo>
                    <a:pt x="283" y="1141"/>
                    <a:pt x="281" y="1139"/>
                    <a:pt x="280" y="1136"/>
                  </a:cubicBezTo>
                  <a:cubicBezTo>
                    <a:pt x="278" y="1134"/>
                    <a:pt x="277" y="1131"/>
                    <a:pt x="275" y="1129"/>
                  </a:cubicBezTo>
                  <a:cubicBezTo>
                    <a:pt x="271" y="1126"/>
                    <a:pt x="261" y="1128"/>
                    <a:pt x="256" y="1127"/>
                  </a:cubicBezTo>
                  <a:cubicBezTo>
                    <a:pt x="249" y="1127"/>
                    <a:pt x="241" y="1128"/>
                    <a:pt x="234" y="1130"/>
                  </a:cubicBezTo>
                  <a:cubicBezTo>
                    <a:pt x="228" y="1132"/>
                    <a:pt x="224" y="1131"/>
                    <a:pt x="218" y="1129"/>
                  </a:cubicBezTo>
                  <a:cubicBezTo>
                    <a:pt x="216" y="1129"/>
                    <a:pt x="212" y="1127"/>
                    <a:pt x="210" y="1129"/>
                  </a:cubicBezTo>
                  <a:cubicBezTo>
                    <a:pt x="207" y="1131"/>
                    <a:pt x="208" y="1134"/>
                    <a:pt x="207" y="1136"/>
                  </a:cubicBezTo>
                  <a:cubicBezTo>
                    <a:pt x="207" y="1139"/>
                    <a:pt x="205" y="1142"/>
                    <a:pt x="204" y="1144"/>
                  </a:cubicBezTo>
                  <a:cubicBezTo>
                    <a:pt x="202" y="1147"/>
                    <a:pt x="201" y="1151"/>
                    <a:pt x="200" y="1154"/>
                  </a:cubicBezTo>
                  <a:cubicBezTo>
                    <a:pt x="199" y="1160"/>
                    <a:pt x="195" y="1165"/>
                    <a:pt x="190" y="1168"/>
                  </a:cubicBezTo>
                  <a:cubicBezTo>
                    <a:pt x="187" y="1170"/>
                    <a:pt x="183" y="1172"/>
                    <a:pt x="180" y="1173"/>
                  </a:cubicBezTo>
                  <a:cubicBezTo>
                    <a:pt x="176" y="1175"/>
                    <a:pt x="171" y="1171"/>
                    <a:pt x="168" y="1168"/>
                  </a:cubicBezTo>
                  <a:cubicBezTo>
                    <a:pt x="166" y="1166"/>
                    <a:pt x="165" y="1163"/>
                    <a:pt x="162" y="1162"/>
                  </a:cubicBezTo>
                  <a:cubicBezTo>
                    <a:pt x="160" y="1161"/>
                    <a:pt x="157" y="1160"/>
                    <a:pt x="155" y="1159"/>
                  </a:cubicBezTo>
                  <a:cubicBezTo>
                    <a:pt x="153" y="1157"/>
                    <a:pt x="151" y="1156"/>
                    <a:pt x="148" y="1155"/>
                  </a:cubicBezTo>
                  <a:cubicBezTo>
                    <a:pt x="143" y="1152"/>
                    <a:pt x="138" y="1148"/>
                    <a:pt x="133" y="1147"/>
                  </a:cubicBezTo>
                  <a:cubicBezTo>
                    <a:pt x="130" y="1146"/>
                    <a:pt x="127" y="1146"/>
                    <a:pt x="124" y="1145"/>
                  </a:cubicBezTo>
                  <a:cubicBezTo>
                    <a:pt x="121" y="1144"/>
                    <a:pt x="118" y="1143"/>
                    <a:pt x="114" y="1142"/>
                  </a:cubicBezTo>
                  <a:cubicBezTo>
                    <a:pt x="111" y="1141"/>
                    <a:pt x="107" y="1139"/>
                    <a:pt x="104" y="1139"/>
                  </a:cubicBezTo>
                  <a:cubicBezTo>
                    <a:pt x="101" y="1138"/>
                    <a:pt x="100" y="1136"/>
                    <a:pt x="98" y="1135"/>
                  </a:cubicBezTo>
                  <a:cubicBezTo>
                    <a:pt x="92" y="1132"/>
                    <a:pt x="85" y="1142"/>
                    <a:pt x="83" y="1146"/>
                  </a:cubicBezTo>
                  <a:cubicBezTo>
                    <a:pt x="79" y="1151"/>
                    <a:pt x="76" y="1153"/>
                    <a:pt x="70" y="1155"/>
                  </a:cubicBezTo>
                  <a:cubicBezTo>
                    <a:pt x="64" y="1157"/>
                    <a:pt x="59" y="1155"/>
                    <a:pt x="54" y="1160"/>
                  </a:cubicBezTo>
                  <a:cubicBezTo>
                    <a:pt x="51" y="1163"/>
                    <a:pt x="47" y="1169"/>
                    <a:pt x="43" y="1170"/>
                  </a:cubicBezTo>
                  <a:cubicBezTo>
                    <a:pt x="38" y="1171"/>
                    <a:pt x="38" y="1163"/>
                    <a:pt x="34" y="1162"/>
                  </a:cubicBezTo>
                  <a:cubicBezTo>
                    <a:pt x="31" y="1161"/>
                    <a:pt x="28" y="1161"/>
                    <a:pt x="25" y="1160"/>
                  </a:cubicBezTo>
                  <a:cubicBezTo>
                    <a:pt x="22" y="1159"/>
                    <a:pt x="19" y="1156"/>
                    <a:pt x="17" y="1154"/>
                  </a:cubicBezTo>
                  <a:cubicBezTo>
                    <a:pt x="14" y="1151"/>
                    <a:pt x="13" y="1149"/>
                    <a:pt x="9" y="1149"/>
                  </a:cubicBezTo>
                  <a:cubicBezTo>
                    <a:pt x="4" y="1148"/>
                    <a:pt x="4" y="1152"/>
                    <a:pt x="1" y="1153"/>
                  </a:cubicBezTo>
                  <a:cubicBezTo>
                    <a:pt x="0" y="1146"/>
                    <a:pt x="14" y="1138"/>
                    <a:pt x="20" y="1136"/>
                  </a:cubicBezTo>
                  <a:cubicBezTo>
                    <a:pt x="24" y="1134"/>
                    <a:pt x="29" y="1133"/>
                    <a:pt x="33" y="1131"/>
                  </a:cubicBezTo>
                  <a:cubicBezTo>
                    <a:pt x="37" y="1130"/>
                    <a:pt x="40" y="1128"/>
                    <a:pt x="44" y="1128"/>
                  </a:cubicBezTo>
                  <a:cubicBezTo>
                    <a:pt x="47" y="1127"/>
                    <a:pt x="51" y="1127"/>
                    <a:pt x="55" y="1126"/>
                  </a:cubicBezTo>
                  <a:cubicBezTo>
                    <a:pt x="58" y="1124"/>
                    <a:pt x="61" y="1121"/>
                    <a:pt x="64" y="1119"/>
                  </a:cubicBezTo>
                  <a:cubicBezTo>
                    <a:pt x="69" y="1117"/>
                    <a:pt x="73" y="1114"/>
                    <a:pt x="77" y="1111"/>
                  </a:cubicBezTo>
                  <a:cubicBezTo>
                    <a:pt x="80" y="1108"/>
                    <a:pt x="82" y="1105"/>
                    <a:pt x="85" y="1103"/>
                  </a:cubicBezTo>
                  <a:cubicBezTo>
                    <a:pt x="86" y="1102"/>
                    <a:pt x="87" y="1102"/>
                    <a:pt x="88" y="1101"/>
                  </a:cubicBezTo>
                  <a:cubicBezTo>
                    <a:pt x="88" y="1101"/>
                    <a:pt x="99" y="1096"/>
                    <a:pt x="102" y="1094"/>
                  </a:cubicBezTo>
                  <a:cubicBezTo>
                    <a:pt x="109" y="1090"/>
                    <a:pt x="116" y="1085"/>
                    <a:pt x="123" y="1080"/>
                  </a:cubicBezTo>
                  <a:cubicBezTo>
                    <a:pt x="129" y="1076"/>
                    <a:pt x="133" y="1069"/>
                    <a:pt x="138" y="1064"/>
                  </a:cubicBezTo>
                  <a:cubicBezTo>
                    <a:pt x="144" y="1059"/>
                    <a:pt x="151" y="1059"/>
                    <a:pt x="158" y="1056"/>
                  </a:cubicBezTo>
                  <a:cubicBezTo>
                    <a:pt x="162" y="1054"/>
                    <a:pt x="164" y="1049"/>
                    <a:pt x="168" y="1046"/>
                  </a:cubicBezTo>
                  <a:cubicBezTo>
                    <a:pt x="175" y="1041"/>
                    <a:pt x="185" y="1041"/>
                    <a:pt x="194" y="1041"/>
                  </a:cubicBezTo>
                  <a:cubicBezTo>
                    <a:pt x="198" y="1041"/>
                    <a:pt x="203" y="1041"/>
                    <a:pt x="208" y="1041"/>
                  </a:cubicBezTo>
                  <a:cubicBezTo>
                    <a:pt x="215" y="1042"/>
                    <a:pt x="223" y="1044"/>
                    <a:pt x="229" y="1047"/>
                  </a:cubicBezTo>
                  <a:cubicBezTo>
                    <a:pt x="236" y="1049"/>
                    <a:pt x="243" y="1051"/>
                    <a:pt x="250" y="1053"/>
                  </a:cubicBezTo>
                  <a:cubicBezTo>
                    <a:pt x="256" y="1054"/>
                    <a:pt x="261" y="1057"/>
                    <a:pt x="268" y="1055"/>
                  </a:cubicBezTo>
                  <a:cubicBezTo>
                    <a:pt x="273" y="1054"/>
                    <a:pt x="277" y="1051"/>
                    <a:pt x="280" y="1047"/>
                  </a:cubicBezTo>
                  <a:cubicBezTo>
                    <a:pt x="282" y="1044"/>
                    <a:pt x="283" y="1041"/>
                    <a:pt x="284" y="1039"/>
                  </a:cubicBezTo>
                  <a:cubicBezTo>
                    <a:pt x="289" y="1033"/>
                    <a:pt x="298" y="1030"/>
                    <a:pt x="304" y="1025"/>
                  </a:cubicBezTo>
                  <a:cubicBezTo>
                    <a:pt x="307" y="1023"/>
                    <a:pt x="311" y="1022"/>
                    <a:pt x="314" y="1020"/>
                  </a:cubicBezTo>
                  <a:cubicBezTo>
                    <a:pt x="317" y="1018"/>
                    <a:pt x="318" y="1015"/>
                    <a:pt x="321" y="1013"/>
                  </a:cubicBezTo>
                  <a:cubicBezTo>
                    <a:pt x="324" y="1011"/>
                    <a:pt x="325" y="1009"/>
                    <a:pt x="327" y="1006"/>
                  </a:cubicBezTo>
                  <a:cubicBezTo>
                    <a:pt x="328" y="1004"/>
                    <a:pt x="329" y="999"/>
                    <a:pt x="327" y="997"/>
                  </a:cubicBezTo>
                  <a:cubicBezTo>
                    <a:pt x="324" y="994"/>
                    <a:pt x="314" y="1000"/>
                    <a:pt x="311" y="1002"/>
                  </a:cubicBezTo>
                  <a:cubicBezTo>
                    <a:pt x="307" y="1003"/>
                    <a:pt x="303" y="1006"/>
                    <a:pt x="299" y="1008"/>
                  </a:cubicBezTo>
                  <a:cubicBezTo>
                    <a:pt x="295" y="1009"/>
                    <a:pt x="291" y="1008"/>
                    <a:pt x="287" y="1010"/>
                  </a:cubicBezTo>
                  <a:cubicBezTo>
                    <a:pt x="283" y="1012"/>
                    <a:pt x="280" y="1015"/>
                    <a:pt x="276" y="1016"/>
                  </a:cubicBezTo>
                  <a:cubicBezTo>
                    <a:pt x="275" y="1017"/>
                    <a:pt x="273" y="1017"/>
                    <a:pt x="271" y="1019"/>
                  </a:cubicBezTo>
                  <a:cubicBezTo>
                    <a:pt x="270" y="1020"/>
                    <a:pt x="269" y="1022"/>
                    <a:pt x="267" y="1023"/>
                  </a:cubicBezTo>
                  <a:cubicBezTo>
                    <a:pt x="263" y="1026"/>
                    <a:pt x="259" y="1024"/>
                    <a:pt x="255" y="1024"/>
                  </a:cubicBezTo>
                  <a:cubicBezTo>
                    <a:pt x="251" y="1023"/>
                    <a:pt x="246" y="1024"/>
                    <a:pt x="242" y="1023"/>
                  </a:cubicBezTo>
                  <a:cubicBezTo>
                    <a:pt x="230" y="1019"/>
                    <a:pt x="228" y="1004"/>
                    <a:pt x="224" y="994"/>
                  </a:cubicBezTo>
                  <a:cubicBezTo>
                    <a:pt x="223" y="990"/>
                    <a:pt x="220" y="988"/>
                    <a:pt x="218" y="985"/>
                  </a:cubicBezTo>
                  <a:cubicBezTo>
                    <a:pt x="215" y="982"/>
                    <a:pt x="217" y="979"/>
                    <a:pt x="214" y="978"/>
                  </a:cubicBezTo>
                  <a:cubicBezTo>
                    <a:pt x="206" y="975"/>
                    <a:pt x="199" y="984"/>
                    <a:pt x="192" y="984"/>
                  </a:cubicBezTo>
                  <a:cubicBezTo>
                    <a:pt x="189" y="985"/>
                    <a:pt x="177" y="981"/>
                    <a:pt x="177" y="977"/>
                  </a:cubicBezTo>
                  <a:cubicBezTo>
                    <a:pt x="171" y="975"/>
                    <a:pt x="174" y="964"/>
                    <a:pt x="174" y="959"/>
                  </a:cubicBezTo>
                  <a:cubicBezTo>
                    <a:pt x="174" y="953"/>
                    <a:pt x="175" y="946"/>
                    <a:pt x="166" y="946"/>
                  </a:cubicBezTo>
                  <a:cubicBezTo>
                    <a:pt x="158" y="946"/>
                    <a:pt x="150" y="951"/>
                    <a:pt x="142" y="954"/>
                  </a:cubicBezTo>
                  <a:cubicBezTo>
                    <a:pt x="138" y="956"/>
                    <a:pt x="134" y="958"/>
                    <a:pt x="130" y="959"/>
                  </a:cubicBezTo>
                  <a:cubicBezTo>
                    <a:pt x="127" y="959"/>
                    <a:pt x="122" y="961"/>
                    <a:pt x="119" y="959"/>
                  </a:cubicBezTo>
                  <a:cubicBezTo>
                    <a:pt x="113" y="955"/>
                    <a:pt x="113" y="944"/>
                    <a:pt x="110" y="937"/>
                  </a:cubicBezTo>
                  <a:cubicBezTo>
                    <a:pt x="106" y="930"/>
                    <a:pt x="106" y="918"/>
                    <a:pt x="113" y="913"/>
                  </a:cubicBezTo>
                  <a:cubicBezTo>
                    <a:pt x="119" y="908"/>
                    <a:pt x="127" y="910"/>
                    <a:pt x="134" y="907"/>
                  </a:cubicBezTo>
                  <a:cubicBezTo>
                    <a:pt x="142" y="904"/>
                    <a:pt x="149" y="901"/>
                    <a:pt x="156" y="898"/>
                  </a:cubicBezTo>
                  <a:cubicBezTo>
                    <a:pt x="162" y="896"/>
                    <a:pt x="168" y="896"/>
                    <a:pt x="173" y="895"/>
                  </a:cubicBezTo>
                  <a:cubicBezTo>
                    <a:pt x="179" y="894"/>
                    <a:pt x="184" y="892"/>
                    <a:pt x="190" y="891"/>
                  </a:cubicBezTo>
                  <a:cubicBezTo>
                    <a:pt x="200" y="889"/>
                    <a:pt x="209" y="887"/>
                    <a:pt x="218" y="882"/>
                  </a:cubicBezTo>
                  <a:cubicBezTo>
                    <a:pt x="224" y="878"/>
                    <a:pt x="227" y="868"/>
                    <a:pt x="233" y="863"/>
                  </a:cubicBezTo>
                  <a:cubicBezTo>
                    <a:pt x="235" y="861"/>
                    <a:pt x="238" y="860"/>
                    <a:pt x="239" y="858"/>
                  </a:cubicBezTo>
                  <a:cubicBezTo>
                    <a:pt x="241" y="855"/>
                    <a:pt x="239" y="850"/>
                    <a:pt x="237" y="848"/>
                  </a:cubicBezTo>
                  <a:cubicBezTo>
                    <a:pt x="234" y="843"/>
                    <a:pt x="233" y="837"/>
                    <a:pt x="236" y="831"/>
                  </a:cubicBezTo>
                  <a:cubicBezTo>
                    <a:pt x="238" y="825"/>
                    <a:pt x="238" y="819"/>
                    <a:pt x="240" y="813"/>
                  </a:cubicBezTo>
                  <a:cubicBezTo>
                    <a:pt x="241" y="809"/>
                    <a:pt x="243" y="807"/>
                    <a:pt x="244" y="803"/>
                  </a:cubicBezTo>
                  <a:cubicBezTo>
                    <a:pt x="246" y="793"/>
                    <a:pt x="236" y="791"/>
                    <a:pt x="228" y="793"/>
                  </a:cubicBezTo>
                  <a:cubicBezTo>
                    <a:pt x="221" y="795"/>
                    <a:pt x="214" y="798"/>
                    <a:pt x="207" y="799"/>
                  </a:cubicBezTo>
                  <a:cubicBezTo>
                    <a:pt x="204" y="799"/>
                    <a:pt x="195" y="800"/>
                    <a:pt x="193" y="797"/>
                  </a:cubicBezTo>
                  <a:cubicBezTo>
                    <a:pt x="191" y="793"/>
                    <a:pt x="209" y="784"/>
                    <a:pt x="212" y="782"/>
                  </a:cubicBezTo>
                  <a:cubicBezTo>
                    <a:pt x="216" y="780"/>
                    <a:pt x="222" y="778"/>
                    <a:pt x="225" y="774"/>
                  </a:cubicBezTo>
                  <a:cubicBezTo>
                    <a:pt x="227" y="771"/>
                    <a:pt x="227" y="770"/>
                    <a:pt x="230" y="769"/>
                  </a:cubicBezTo>
                  <a:cubicBezTo>
                    <a:pt x="233" y="768"/>
                    <a:pt x="237" y="768"/>
                    <a:pt x="239" y="767"/>
                  </a:cubicBezTo>
                  <a:cubicBezTo>
                    <a:pt x="248" y="764"/>
                    <a:pt x="255" y="760"/>
                    <a:pt x="263" y="757"/>
                  </a:cubicBezTo>
                  <a:cubicBezTo>
                    <a:pt x="271" y="755"/>
                    <a:pt x="277" y="750"/>
                    <a:pt x="285" y="750"/>
                  </a:cubicBezTo>
                  <a:cubicBezTo>
                    <a:pt x="294" y="749"/>
                    <a:pt x="305" y="754"/>
                    <a:pt x="313" y="758"/>
                  </a:cubicBezTo>
                  <a:cubicBezTo>
                    <a:pt x="321" y="762"/>
                    <a:pt x="329" y="760"/>
                    <a:pt x="337" y="761"/>
                  </a:cubicBezTo>
                  <a:cubicBezTo>
                    <a:pt x="340" y="761"/>
                    <a:pt x="342" y="764"/>
                    <a:pt x="344" y="764"/>
                  </a:cubicBezTo>
                  <a:cubicBezTo>
                    <a:pt x="348" y="765"/>
                    <a:pt x="350" y="763"/>
                    <a:pt x="352" y="760"/>
                  </a:cubicBezTo>
                  <a:cubicBezTo>
                    <a:pt x="354" y="759"/>
                    <a:pt x="356" y="757"/>
                    <a:pt x="358" y="755"/>
                  </a:cubicBezTo>
                  <a:cubicBezTo>
                    <a:pt x="360" y="752"/>
                    <a:pt x="360" y="751"/>
                    <a:pt x="358" y="748"/>
                  </a:cubicBezTo>
                  <a:cubicBezTo>
                    <a:pt x="354" y="739"/>
                    <a:pt x="353" y="735"/>
                    <a:pt x="359" y="727"/>
                  </a:cubicBezTo>
                  <a:cubicBezTo>
                    <a:pt x="362" y="725"/>
                    <a:pt x="364" y="723"/>
                    <a:pt x="366" y="720"/>
                  </a:cubicBezTo>
                  <a:cubicBezTo>
                    <a:pt x="369" y="718"/>
                    <a:pt x="371" y="715"/>
                    <a:pt x="373" y="713"/>
                  </a:cubicBezTo>
                  <a:cubicBezTo>
                    <a:pt x="375" y="712"/>
                    <a:pt x="379" y="710"/>
                    <a:pt x="378" y="707"/>
                  </a:cubicBezTo>
                  <a:cubicBezTo>
                    <a:pt x="377" y="705"/>
                    <a:pt x="370" y="705"/>
                    <a:pt x="368" y="703"/>
                  </a:cubicBezTo>
                  <a:cubicBezTo>
                    <a:pt x="366" y="701"/>
                    <a:pt x="366" y="697"/>
                    <a:pt x="368" y="695"/>
                  </a:cubicBezTo>
                  <a:cubicBezTo>
                    <a:pt x="370" y="693"/>
                    <a:pt x="371" y="689"/>
                    <a:pt x="374" y="687"/>
                  </a:cubicBezTo>
                  <a:cubicBezTo>
                    <a:pt x="377" y="684"/>
                    <a:pt x="381" y="684"/>
                    <a:pt x="384" y="681"/>
                  </a:cubicBezTo>
                  <a:cubicBezTo>
                    <a:pt x="386" y="678"/>
                    <a:pt x="388" y="675"/>
                    <a:pt x="390" y="672"/>
                  </a:cubicBezTo>
                  <a:cubicBezTo>
                    <a:pt x="391" y="669"/>
                    <a:pt x="391" y="665"/>
                    <a:pt x="393" y="662"/>
                  </a:cubicBezTo>
                  <a:cubicBezTo>
                    <a:pt x="394" y="658"/>
                    <a:pt x="395" y="654"/>
                    <a:pt x="397" y="651"/>
                  </a:cubicBezTo>
                  <a:cubicBezTo>
                    <a:pt x="398" y="648"/>
                    <a:pt x="402" y="647"/>
                    <a:pt x="401" y="644"/>
                  </a:cubicBezTo>
                  <a:cubicBezTo>
                    <a:pt x="400" y="640"/>
                    <a:pt x="393" y="643"/>
                    <a:pt x="391" y="644"/>
                  </a:cubicBezTo>
                  <a:cubicBezTo>
                    <a:pt x="386" y="647"/>
                    <a:pt x="384" y="651"/>
                    <a:pt x="379" y="652"/>
                  </a:cubicBezTo>
                  <a:cubicBezTo>
                    <a:pt x="375" y="653"/>
                    <a:pt x="370" y="653"/>
                    <a:pt x="366" y="653"/>
                  </a:cubicBezTo>
                  <a:cubicBezTo>
                    <a:pt x="363" y="654"/>
                    <a:pt x="359" y="654"/>
                    <a:pt x="358" y="650"/>
                  </a:cubicBezTo>
                  <a:cubicBezTo>
                    <a:pt x="357" y="647"/>
                    <a:pt x="358" y="643"/>
                    <a:pt x="358" y="641"/>
                  </a:cubicBezTo>
                  <a:cubicBezTo>
                    <a:pt x="358" y="638"/>
                    <a:pt x="357" y="636"/>
                    <a:pt x="357" y="634"/>
                  </a:cubicBezTo>
                  <a:cubicBezTo>
                    <a:pt x="355" y="631"/>
                    <a:pt x="356" y="632"/>
                    <a:pt x="353" y="632"/>
                  </a:cubicBezTo>
                  <a:cubicBezTo>
                    <a:pt x="348" y="632"/>
                    <a:pt x="348" y="626"/>
                    <a:pt x="348" y="622"/>
                  </a:cubicBezTo>
                  <a:cubicBezTo>
                    <a:pt x="348" y="618"/>
                    <a:pt x="347" y="617"/>
                    <a:pt x="345" y="614"/>
                  </a:cubicBezTo>
                  <a:cubicBezTo>
                    <a:pt x="341" y="608"/>
                    <a:pt x="337" y="596"/>
                    <a:pt x="340" y="589"/>
                  </a:cubicBezTo>
                  <a:cubicBezTo>
                    <a:pt x="344" y="582"/>
                    <a:pt x="351" y="574"/>
                    <a:pt x="356" y="568"/>
                  </a:cubicBezTo>
                  <a:cubicBezTo>
                    <a:pt x="359" y="564"/>
                    <a:pt x="362" y="562"/>
                    <a:pt x="365" y="559"/>
                  </a:cubicBezTo>
                  <a:cubicBezTo>
                    <a:pt x="368" y="557"/>
                    <a:pt x="370" y="554"/>
                    <a:pt x="372" y="550"/>
                  </a:cubicBezTo>
                  <a:cubicBezTo>
                    <a:pt x="377" y="542"/>
                    <a:pt x="390" y="541"/>
                    <a:pt x="399" y="540"/>
                  </a:cubicBezTo>
                  <a:cubicBezTo>
                    <a:pt x="401" y="532"/>
                    <a:pt x="386" y="534"/>
                    <a:pt x="381" y="532"/>
                  </a:cubicBezTo>
                  <a:cubicBezTo>
                    <a:pt x="374" y="530"/>
                    <a:pt x="371" y="524"/>
                    <a:pt x="362" y="529"/>
                  </a:cubicBezTo>
                  <a:cubicBezTo>
                    <a:pt x="355" y="532"/>
                    <a:pt x="349" y="537"/>
                    <a:pt x="341" y="538"/>
                  </a:cubicBezTo>
                  <a:cubicBezTo>
                    <a:pt x="338" y="539"/>
                    <a:pt x="335" y="538"/>
                    <a:pt x="332" y="537"/>
                  </a:cubicBezTo>
                  <a:cubicBezTo>
                    <a:pt x="327" y="537"/>
                    <a:pt x="323" y="538"/>
                    <a:pt x="319" y="536"/>
                  </a:cubicBezTo>
                  <a:cubicBezTo>
                    <a:pt x="312" y="532"/>
                    <a:pt x="305" y="531"/>
                    <a:pt x="298" y="529"/>
                  </a:cubicBezTo>
                  <a:cubicBezTo>
                    <a:pt x="290" y="528"/>
                    <a:pt x="291" y="547"/>
                    <a:pt x="281" y="543"/>
                  </a:cubicBezTo>
                  <a:cubicBezTo>
                    <a:pt x="277" y="542"/>
                    <a:pt x="275" y="537"/>
                    <a:pt x="273" y="533"/>
                  </a:cubicBezTo>
                  <a:cubicBezTo>
                    <a:pt x="271" y="529"/>
                    <a:pt x="269" y="526"/>
                    <a:pt x="266" y="523"/>
                  </a:cubicBezTo>
                  <a:cubicBezTo>
                    <a:pt x="264" y="521"/>
                    <a:pt x="263" y="520"/>
                    <a:pt x="261" y="518"/>
                  </a:cubicBezTo>
                  <a:cubicBezTo>
                    <a:pt x="260" y="517"/>
                    <a:pt x="260" y="515"/>
                    <a:pt x="258" y="513"/>
                  </a:cubicBezTo>
                  <a:cubicBezTo>
                    <a:pt x="251" y="507"/>
                    <a:pt x="247" y="527"/>
                    <a:pt x="247" y="531"/>
                  </a:cubicBezTo>
                  <a:cubicBezTo>
                    <a:pt x="247" y="534"/>
                    <a:pt x="248" y="537"/>
                    <a:pt x="244" y="536"/>
                  </a:cubicBezTo>
                  <a:cubicBezTo>
                    <a:pt x="240" y="536"/>
                    <a:pt x="237" y="528"/>
                    <a:pt x="237" y="525"/>
                  </a:cubicBezTo>
                  <a:cubicBezTo>
                    <a:pt x="236" y="519"/>
                    <a:pt x="235" y="513"/>
                    <a:pt x="237" y="507"/>
                  </a:cubicBezTo>
                  <a:cubicBezTo>
                    <a:pt x="238" y="503"/>
                    <a:pt x="237" y="499"/>
                    <a:pt x="238" y="495"/>
                  </a:cubicBezTo>
                  <a:cubicBezTo>
                    <a:pt x="239" y="491"/>
                    <a:pt x="241" y="492"/>
                    <a:pt x="244" y="494"/>
                  </a:cubicBezTo>
                  <a:cubicBezTo>
                    <a:pt x="246" y="496"/>
                    <a:pt x="246" y="497"/>
                    <a:pt x="248" y="496"/>
                  </a:cubicBezTo>
                  <a:cubicBezTo>
                    <a:pt x="249" y="495"/>
                    <a:pt x="249" y="493"/>
                    <a:pt x="250" y="492"/>
                  </a:cubicBezTo>
                  <a:cubicBezTo>
                    <a:pt x="250" y="488"/>
                    <a:pt x="250" y="486"/>
                    <a:pt x="252" y="482"/>
                  </a:cubicBezTo>
                  <a:cubicBezTo>
                    <a:pt x="254" y="479"/>
                    <a:pt x="257" y="477"/>
                    <a:pt x="259" y="474"/>
                  </a:cubicBezTo>
                  <a:cubicBezTo>
                    <a:pt x="264" y="470"/>
                    <a:pt x="268" y="463"/>
                    <a:pt x="273" y="458"/>
                  </a:cubicBezTo>
                  <a:cubicBezTo>
                    <a:pt x="276" y="455"/>
                    <a:pt x="279" y="453"/>
                    <a:pt x="281" y="451"/>
                  </a:cubicBezTo>
                  <a:cubicBezTo>
                    <a:pt x="283" y="448"/>
                    <a:pt x="285" y="444"/>
                    <a:pt x="287" y="441"/>
                  </a:cubicBezTo>
                  <a:cubicBezTo>
                    <a:pt x="289" y="436"/>
                    <a:pt x="295" y="433"/>
                    <a:pt x="296" y="427"/>
                  </a:cubicBezTo>
                  <a:cubicBezTo>
                    <a:pt x="298" y="422"/>
                    <a:pt x="299" y="414"/>
                    <a:pt x="296" y="410"/>
                  </a:cubicBezTo>
                  <a:cubicBezTo>
                    <a:pt x="292" y="403"/>
                    <a:pt x="290" y="397"/>
                    <a:pt x="291" y="390"/>
                  </a:cubicBezTo>
                  <a:cubicBezTo>
                    <a:pt x="292" y="383"/>
                    <a:pt x="295" y="377"/>
                    <a:pt x="300" y="373"/>
                  </a:cubicBezTo>
                  <a:cubicBezTo>
                    <a:pt x="303" y="370"/>
                    <a:pt x="305" y="369"/>
                    <a:pt x="308" y="368"/>
                  </a:cubicBezTo>
                  <a:cubicBezTo>
                    <a:pt x="310" y="367"/>
                    <a:pt x="313" y="367"/>
                    <a:pt x="315" y="366"/>
                  </a:cubicBezTo>
                  <a:cubicBezTo>
                    <a:pt x="318" y="364"/>
                    <a:pt x="316" y="362"/>
                    <a:pt x="314" y="359"/>
                  </a:cubicBezTo>
                  <a:cubicBezTo>
                    <a:pt x="312" y="357"/>
                    <a:pt x="310" y="355"/>
                    <a:pt x="308" y="353"/>
                  </a:cubicBezTo>
                  <a:cubicBezTo>
                    <a:pt x="307" y="351"/>
                    <a:pt x="304" y="347"/>
                    <a:pt x="302" y="346"/>
                  </a:cubicBezTo>
                  <a:cubicBezTo>
                    <a:pt x="298" y="345"/>
                    <a:pt x="299" y="350"/>
                    <a:pt x="299" y="352"/>
                  </a:cubicBezTo>
                  <a:cubicBezTo>
                    <a:pt x="298" y="355"/>
                    <a:pt x="297" y="358"/>
                    <a:pt x="296" y="361"/>
                  </a:cubicBezTo>
                  <a:cubicBezTo>
                    <a:pt x="295" y="362"/>
                    <a:pt x="296" y="362"/>
                    <a:pt x="294" y="363"/>
                  </a:cubicBezTo>
                  <a:cubicBezTo>
                    <a:pt x="292" y="364"/>
                    <a:pt x="290" y="361"/>
                    <a:pt x="289" y="360"/>
                  </a:cubicBezTo>
                  <a:cubicBezTo>
                    <a:pt x="287" y="358"/>
                    <a:pt x="286" y="356"/>
                    <a:pt x="283" y="356"/>
                  </a:cubicBezTo>
                  <a:cubicBezTo>
                    <a:pt x="279" y="356"/>
                    <a:pt x="276" y="360"/>
                    <a:pt x="273" y="362"/>
                  </a:cubicBezTo>
                  <a:cubicBezTo>
                    <a:pt x="269" y="364"/>
                    <a:pt x="268" y="361"/>
                    <a:pt x="268" y="357"/>
                  </a:cubicBezTo>
                  <a:cubicBezTo>
                    <a:pt x="269" y="353"/>
                    <a:pt x="272" y="350"/>
                    <a:pt x="274" y="347"/>
                  </a:cubicBezTo>
                  <a:cubicBezTo>
                    <a:pt x="276" y="344"/>
                    <a:pt x="279" y="342"/>
                    <a:pt x="281" y="340"/>
                  </a:cubicBezTo>
                  <a:cubicBezTo>
                    <a:pt x="284" y="338"/>
                    <a:pt x="285" y="335"/>
                    <a:pt x="287" y="332"/>
                  </a:cubicBezTo>
                  <a:cubicBezTo>
                    <a:pt x="288" y="329"/>
                    <a:pt x="291" y="328"/>
                    <a:pt x="291" y="324"/>
                  </a:cubicBezTo>
                  <a:cubicBezTo>
                    <a:pt x="291" y="314"/>
                    <a:pt x="272" y="332"/>
                    <a:pt x="269" y="335"/>
                  </a:cubicBezTo>
                  <a:cubicBezTo>
                    <a:pt x="267" y="337"/>
                    <a:pt x="263" y="339"/>
                    <a:pt x="262" y="341"/>
                  </a:cubicBezTo>
                  <a:cubicBezTo>
                    <a:pt x="261" y="344"/>
                    <a:pt x="262" y="350"/>
                    <a:pt x="262" y="354"/>
                  </a:cubicBezTo>
                  <a:cubicBezTo>
                    <a:pt x="263" y="359"/>
                    <a:pt x="262" y="369"/>
                    <a:pt x="259" y="374"/>
                  </a:cubicBezTo>
                  <a:cubicBezTo>
                    <a:pt x="255" y="380"/>
                    <a:pt x="251" y="385"/>
                    <a:pt x="247" y="391"/>
                  </a:cubicBezTo>
                  <a:cubicBezTo>
                    <a:pt x="243" y="396"/>
                    <a:pt x="238" y="401"/>
                    <a:pt x="233" y="406"/>
                  </a:cubicBezTo>
                  <a:cubicBezTo>
                    <a:pt x="230" y="408"/>
                    <a:pt x="228" y="411"/>
                    <a:pt x="226" y="414"/>
                  </a:cubicBezTo>
                  <a:cubicBezTo>
                    <a:pt x="225" y="417"/>
                    <a:pt x="224" y="420"/>
                    <a:pt x="223" y="423"/>
                  </a:cubicBezTo>
                  <a:cubicBezTo>
                    <a:pt x="221" y="427"/>
                    <a:pt x="212" y="432"/>
                    <a:pt x="208" y="426"/>
                  </a:cubicBezTo>
                  <a:cubicBezTo>
                    <a:pt x="205" y="421"/>
                    <a:pt x="210" y="414"/>
                    <a:pt x="213" y="410"/>
                  </a:cubicBezTo>
                  <a:cubicBezTo>
                    <a:pt x="216" y="407"/>
                    <a:pt x="221" y="403"/>
                    <a:pt x="223" y="399"/>
                  </a:cubicBezTo>
                  <a:cubicBezTo>
                    <a:pt x="228" y="392"/>
                    <a:pt x="233" y="387"/>
                    <a:pt x="237" y="380"/>
                  </a:cubicBezTo>
                  <a:cubicBezTo>
                    <a:pt x="240" y="375"/>
                    <a:pt x="247" y="370"/>
                    <a:pt x="247" y="363"/>
                  </a:cubicBezTo>
                  <a:cubicBezTo>
                    <a:pt x="247" y="357"/>
                    <a:pt x="241" y="359"/>
                    <a:pt x="237" y="359"/>
                  </a:cubicBezTo>
                  <a:cubicBezTo>
                    <a:pt x="236" y="355"/>
                    <a:pt x="241" y="346"/>
                    <a:pt x="243" y="342"/>
                  </a:cubicBezTo>
                  <a:cubicBezTo>
                    <a:pt x="245" y="337"/>
                    <a:pt x="249" y="332"/>
                    <a:pt x="253" y="327"/>
                  </a:cubicBezTo>
                  <a:cubicBezTo>
                    <a:pt x="256" y="323"/>
                    <a:pt x="256" y="320"/>
                    <a:pt x="258" y="315"/>
                  </a:cubicBezTo>
                  <a:cubicBezTo>
                    <a:pt x="260" y="311"/>
                    <a:pt x="261" y="307"/>
                    <a:pt x="263" y="304"/>
                  </a:cubicBezTo>
                  <a:cubicBezTo>
                    <a:pt x="266" y="301"/>
                    <a:pt x="269" y="298"/>
                    <a:pt x="272" y="295"/>
                  </a:cubicBezTo>
                  <a:cubicBezTo>
                    <a:pt x="274" y="293"/>
                    <a:pt x="275" y="291"/>
                    <a:pt x="277" y="289"/>
                  </a:cubicBezTo>
                  <a:cubicBezTo>
                    <a:pt x="280" y="285"/>
                    <a:pt x="284" y="282"/>
                    <a:pt x="286" y="279"/>
                  </a:cubicBezTo>
                  <a:cubicBezTo>
                    <a:pt x="287" y="276"/>
                    <a:pt x="287" y="274"/>
                    <a:pt x="289" y="272"/>
                  </a:cubicBezTo>
                  <a:cubicBezTo>
                    <a:pt x="291" y="269"/>
                    <a:pt x="298" y="262"/>
                    <a:pt x="294" y="259"/>
                  </a:cubicBezTo>
                  <a:cubicBezTo>
                    <a:pt x="291" y="256"/>
                    <a:pt x="286" y="261"/>
                    <a:pt x="283" y="262"/>
                  </a:cubicBezTo>
                  <a:cubicBezTo>
                    <a:pt x="279" y="263"/>
                    <a:pt x="276" y="264"/>
                    <a:pt x="272" y="267"/>
                  </a:cubicBezTo>
                  <a:cubicBezTo>
                    <a:pt x="268" y="270"/>
                    <a:pt x="260" y="274"/>
                    <a:pt x="257" y="267"/>
                  </a:cubicBezTo>
                  <a:cubicBezTo>
                    <a:pt x="256" y="265"/>
                    <a:pt x="256" y="262"/>
                    <a:pt x="254" y="260"/>
                  </a:cubicBezTo>
                  <a:cubicBezTo>
                    <a:pt x="253" y="257"/>
                    <a:pt x="251" y="255"/>
                    <a:pt x="249" y="253"/>
                  </a:cubicBezTo>
                  <a:cubicBezTo>
                    <a:pt x="248" y="250"/>
                    <a:pt x="247" y="248"/>
                    <a:pt x="247" y="245"/>
                  </a:cubicBezTo>
                  <a:cubicBezTo>
                    <a:pt x="248" y="242"/>
                    <a:pt x="249" y="240"/>
                    <a:pt x="247" y="238"/>
                  </a:cubicBezTo>
                  <a:cubicBezTo>
                    <a:pt x="245" y="236"/>
                    <a:pt x="242" y="236"/>
                    <a:pt x="240" y="233"/>
                  </a:cubicBezTo>
                  <a:cubicBezTo>
                    <a:pt x="239" y="230"/>
                    <a:pt x="241" y="227"/>
                    <a:pt x="244" y="226"/>
                  </a:cubicBezTo>
                  <a:cubicBezTo>
                    <a:pt x="248" y="224"/>
                    <a:pt x="253" y="225"/>
                    <a:pt x="257" y="226"/>
                  </a:cubicBezTo>
                  <a:cubicBezTo>
                    <a:pt x="259" y="226"/>
                    <a:pt x="262" y="227"/>
                    <a:pt x="264" y="225"/>
                  </a:cubicBezTo>
                  <a:cubicBezTo>
                    <a:pt x="266" y="222"/>
                    <a:pt x="263" y="218"/>
                    <a:pt x="264" y="214"/>
                  </a:cubicBezTo>
                  <a:cubicBezTo>
                    <a:pt x="265" y="212"/>
                    <a:pt x="267" y="208"/>
                    <a:pt x="269" y="206"/>
                  </a:cubicBezTo>
                  <a:cubicBezTo>
                    <a:pt x="272" y="202"/>
                    <a:pt x="279" y="201"/>
                    <a:pt x="281" y="196"/>
                  </a:cubicBezTo>
                  <a:cubicBezTo>
                    <a:pt x="283" y="193"/>
                    <a:pt x="284" y="190"/>
                    <a:pt x="286" y="188"/>
                  </a:cubicBezTo>
                  <a:cubicBezTo>
                    <a:pt x="288" y="186"/>
                    <a:pt x="290" y="185"/>
                    <a:pt x="291" y="182"/>
                  </a:cubicBezTo>
                  <a:cubicBezTo>
                    <a:pt x="293" y="178"/>
                    <a:pt x="296" y="172"/>
                    <a:pt x="300" y="169"/>
                  </a:cubicBezTo>
                  <a:cubicBezTo>
                    <a:pt x="301" y="167"/>
                    <a:pt x="303" y="166"/>
                    <a:pt x="305" y="164"/>
                  </a:cubicBezTo>
                  <a:cubicBezTo>
                    <a:pt x="307" y="162"/>
                    <a:pt x="307" y="161"/>
                    <a:pt x="305" y="159"/>
                  </a:cubicBezTo>
                  <a:cubicBezTo>
                    <a:pt x="300" y="152"/>
                    <a:pt x="310" y="154"/>
                    <a:pt x="311" y="149"/>
                  </a:cubicBezTo>
                  <a:cubicBezTo>
                    <a:pt x="312" y="145"/>
                    <a:pt x="307" y="145"/>
                    <a:pt x="305" y="145"/>
                  </a:cubicBezTo>
                  <a:cubicBezTo>
                    <a:pt x="301" y="145"/>
                    <a:pt x="298" y="144"/>
                    <a:pt x="295" y="143"/>
                  </a:cubicBezTo>
                  <a:cubicBezTo>
                    <a:pt x="292" y="142"/>
                    <a:pt x="289" y="140"/>
                    <a:pt x="289" y="137"/>
                  </a:cubicBezTo>
                  <a:cubicBezTo>
                    <a:pt x="289" y="133"/>
                    <a:pt x="291" y="129"/>
                    <a:pt x="294" y="127"/>
                  </a:cubicBezTo>
                  <a:cubicBezTo>
                    <a:pt x="296" y="125"/>
                    <a:pt x="298" y="125"/>
                    <a:pt x="301" y="124"/>
                  </a:cubicBezTo>
                  <a:cubicBezTo>
                    <a:pt x="303" y="124"/>
                    <a:pt x="307" y="126"/>
                    <a:pt x="308" y="124"/>
                  </a:cubicBezTo>
                  <a:cubicBezTo>
                    <a:pt x="312" y="121"/>
                    <a:pt x="304" y="117"/>
                    <a:pt x="302" y="115"/>
                  </a:cubicBezTo>
                  <a:cubicBezTo>
                    <a:pt x="301" y="113"/>
                    <a:pt x="302" y="110"/>
                    <a:pt x="302" y="107"/>
                  </a:cubicBezTo>
                  <a:cubicBezTo>
                    <a:pt x="304" y="102"/>
                    <a:pt x="309" y="99"/>
                    <a:pt x="309" y="93"/>
                  </a:cubicBezTo>
                  <a:cubicBezTo>
                    <a:pt x="310" y="84"/>
                    <a:pt x="315" y="88"/>
                    <a:pt x="321" y="85"/>
                  </a:cubicBezTo>
                  <a:cubicBezTo>
                    <a:pt x="324" y="84"/>
                    <a:pt x="326" y="81"/>
                    <a:pt x="329" y="81"/>
                  </a:cubicBezTo>
                  <a:cubicBezTo>
                    <a:pt x="331" y="80"/>
                    <a:pt x="334" y="81"/>
                    <a:pt x="337" y="81"/>
                  </a:cubicBezTo>
                  <a:cubicBezTo>
                    <a:pt x="340" y="81"/>
                    <a:pt x="343" y="80"/>
                    <a:pt x="346" y="80"/>
                  </a:cubicBezTo>
                  <a:cubicBezTo>
                    <a:pt x="347" y="80"/>
                    <a:pt x="352" y="81"/>
                    <a:pt x="353" y="79"/>
                  </a:cubicBezTo>
                  <a:cubicBezTo>
                    <a:pt x="354" y="77"/>
                    <a:pt x="349" y="73"/>
                    <a:pt x="348" y="71"/>
                  </a:cubicBezTo>
                  <a:cubicBezTo>
                    <a:pt x="347" y="68"/>
                    <a:pt x="345" y="63"/>
                    <a:pt x="345" y="60"/>
                  </a:cubicBezTo>
                  <a:cubicBezTo>
                    <a:pt x="346" y="57"/>
                    <a:pt x="348" y="57"/>
                    <a:pt x="350" y="55"/>
                  </a:cubicBezTo>
                  <a:cubicBezTo>
                    <a:pt x="353" y="53"/>
                    <a:pt x="352" y="50"/>
                    <a:pt x="353" y="47"/>
                  </a:cubicBezTo>
                  <a:cubicBezTo>
                    <a:pt x="354" y="44"/>
                    <a:pt x="356" y="42"/>
                    <a:pt x="358" y="40"/>
                  </a:cubicBezTo>
                  <a:cubicBezTo>
                    <a:pt x="359" y="37"/>
                    <a:pt x="360" y="37"/>
                    <a:pt x="363" y="38"/>
                  </a:cubicBezTo>
                  <a:lnTo>
                    <a:pt x="363" y="37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2" name="Freeform 626"/>
            <p:cNvSpPr>
              <a:spLocks/>
            </p:cNvSpPr>
            <p:nvPr/>
          </p:nvSpPr>
          <p:spPr bwMode="auto">
            <a:xfrm>
              <a:off x="3997167" y="1787117"/>
              <a:ext cx="137247" cy="121710"/>
            </a:xfrm>
            <a:custGeom>
              <a:avLst/>
              <a:gdLst>
                <a:gd name="T0" fmla="*/ 37 w 94"/>
                <a:gd name="T1" fmla="*/ 30 h 83"/>
                <a:gd name="T2" fmla="*/ 40 w 94"/>
                <a:gd name="T3" fmla="*/ 22 h 83"/>
                <a:gd name="T4" fmla="*/ 45 w 94"/>
                <a:gd name="T5" fmla="*/ 16 h 83"/>
                <a:gd name="T6" fmla="*/ 54 w 94"/>
                <a:gd name="T7" fmla="*/ 12 h 83"/>
                <a:gd name="T8" fmla="*/ 62 w 94"/>
                <a:gd name="T9" fmla="*/ 8 h 83"/>
                <a:gd name="T10" fmla="*/ 84 w 94"/>
                <a:gd name="T11" fmla="*/ 2 h 83"/>
                <a:gd name="T12" fmla="*/ 82 w 94"/>
                <a:gd name="T13" fmla="*/ 20 h 83"/>
                <a:gd name="T14" fmla="*/ 80 w 94"/>
                <a:gd name="T15" fmla="*/ 30 h 83"/>
                <a:gd name="T16" fmla="*/ 82 w 94"/>
                <a:gd name="T17" fmla="*/ 38 h 83"/>
                <a:gd name="T18" fmla="*/ 59 w 94"/>
                <a:gd name="T19" fmla="*/ 43 h 83"/>
                <a:gd name="T20" fmla="*/ 59 w 94"/>
                <a:gd name="T21" fmla="*/ 51 h 83"/>
                <a:gd name="T22" fmla="*/ 60 w 94"/>
                <a:gd name="T23" fmla="*/ 56 h 83"/>
                <a:gd name="T24" fmla="*/ 62 w 94"/>
                <a:gd name="T25" fmla="*/ 59 h 83"/>
                <a:gd name="T26" fmla="*/ 53 w 94"/>
                <a:gd name="T27" fmla="*/ 65 h 83"/>
                <a:gd name="T28" fmla="*/ 43 w 94"/>
                <a:gd name="T29" fmla="*/ 69 h 83"/>
                <a:gd name="T30" fmla="*/ 34 w 94"/>
                <a:gd name="T31" fmla="*/ 67 h 83"/>
                <a:gd name="T32" fmla="*/ 26 w 94"/>
                <a:gd name="T33" fmla="*/ 72 h 83"/>
                <a:gd name="T34" fmla="*/ 21 w 94"/>
                <a:gd name="T35" fmla="*/ 73 h 83"/>
                <a:gd name="T36" fmla="*/ 19 w 94"/>
                <a:gd name="T37" fmla="*/ 79 h 83"/>
                <a:gd name="T38" fmla="*/ 9 w 94"/>
                <a:gd name="T39" fmla="*/ 81 h 83"/>
                <a:gd name="T40" fmla="*/ 1 w 94"/>
                <a:gd name="T41" fmla="*/ 77 h 83"/>
                <a:gd name="T42" fmla="*/ 12 w 94"/>
                <a:gd name="T43" fmla="*/ 64 h 83"/>
                <a:gd name="T44" fmla="*/ 12 w 94"/>
                <a:gd name="T45" fmla="*/ 57 h 83"/>
                <a:gd name="T46" fmla="*/ 11 w 94"/>
                <a:gd name="T47" fmla="*/ 42 h 83"/>
                <a:gd name="T48" fmla="*/ 16 w 94"/>
                <a:gd name="T49" fmla="*/ 28 h 83"/>
                <a:gd name="T50" fmla="*/ 26 w 94"/>
                <a:gd name="T51" fmla="*/ 20 h 83"/>
                <a:gd name="T52" fmla="*/ 37 w 94"/>
                <a:gd name="T53" fmla="*/ 3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83">
                  <a:moveTo>
                    <a:pt x="37" y="30"/>
                  </a:moveTo>
                  <a:cubicBezTo>
                    <a:pt x="40" y="29"/>
                    <a:pt x="40" y="25"/>
                    <a:pt x="40" y="22"/>
                  </a:cubicBezTo>
                  <a:cubicBezTo>
                    <a:pt x="40" y="17"/>
                    <a:pt x="40" y="17"/>
                    <a:pt x="45" y="16"/>
                  </a:cubicBezTo>
                  <a:cubicBezTo>
                    <a:pt x="48" y="15"/>
                    <a:pt x="52" y="15"/>
                    <a:pt x="54" y="12"/>
                  </a:cubicBezTo>
                  <a:cubicBezTo>
                    <a:pt x="58" y="9"/>
                    <a:pt x="57" y="8"/>
                    <a:pt x="62" y="8"/>
                  </a:cubicBezTo>
                  <a:cubicBezTo>
                    <a:pt x="69" y="8"/>
                    <a:pt x="77" y="0"/>
                    <a:pt x="84" y="2"/>
                  </a:cubicBezTo>
                  <a:cubicBezTo>
                    <a:pt x="94" y="4"/>
                    <a:pt x="83" y="15"/>
                    <a:pt x="82" y="20"/>
                  </a:cubicBezTo>
                  <a:cubicBezTo>
                    <a:pt x="82" y="23"/>
                    <a:pt x="80" y="26"/>
                    <a:pt x="80" y="30"/>
                  </a:cubicBezTo>
                  <a:cubicBezTo>
                    <a:pt x="79" y="33"/>
                    <a:pt x="82" y="34"/>
                    <a:pt x="82" y="38"/>
                  </a:cubicBezTo>
                  <a:cubicBezTo>
                    <a:pt x="75" y="41"/>
                    <a:pt x="65" y="37"/>
                    <a:pt x="59" y="43"/>
                  </a:cubicBezTo>
                  <a:cubicBezTo>
                    <a:pt x="55" y="46"/>
                    <a:pt x="58" y="48"/>
                    <a:pt x="59" y="51"/>
                  </a:cubicBezTo>
                  <a:cubicBezTo>
                    <a:pt x="60" y="52"/>
                    <a:pt x="60" y="54"/>
                    <a:pt x="60" y="56"/>
                  </a:cubicBezTo>
                  <a:cubicBezTo>
                    <a:pt x="61" y="57"/>
                    <a:pt x="63" y="57"/>
                    <a:pt x="62" y="59"/>
                  </a:cubicBezTo>
                  <a:cubicBezTo>
                    <a:pt x="62" y="62"/>
                    <a:pt x="55" y="64"/>
                    <a:pt x="53" y="65"/>
                  </a:cubicBezTo>
                  <a:cubicBezTo>
                    <a:pt x="49" y="67"/>
                    <a:pt x="47" y="69"/>
                    <a:pt x="43" y="69"/>
                  </a:cubicBezTo>
                  <a:cubicBezTo>
                    <a:pt x="40" y="69"/>
                    <a:pt x="37" y="66"/>
                    <a:pt x="34" y="67"/>
                  </a:cubicBezTo>
                  <a:cubicBezTo>
                    <a:pt x="30" y="67"/>
                    <a:pt x="28" y="71"/>
                    <a:pt x="26" y="72"/>
                  </a:cubicBezTo>
                  <a:cubicBezTo>
                    <a:pt x="24" y="73"/>
                    <a:pt x="22" y="72"/>
                    <a:pt x="21" y="73"/>
                  </a:cubicBezTo>
                  <a:cubicBezTo>
                    <a:pt x="19" y="75"/>
                    <a:pt x="20" y="77"/>
                    <a:pt x="19" y="79"/>
                  </a:cubicBezTo>
                  <a:cubicBezTo>
                    <a:pt x="17" y="82"/>
                    <a:pt x="13" y="81"/>
                    <a:pt x="9" y="81"/>
                  </a:cubicBezTo>
                  <a:cubicBezTo>
                    <a:pt x="4" y="82"/>
                    <a:pt x="0" y="83"/>
                    <a:pt x="1" y="77"/>
                  </a:cubicBezTo>
                  <a:cubicBezTo>
                    <a:pt x="3" y="71"/>
                    <a:pt x="10" y="70"/>
                    <a:pt x="12" y="64"/>
                  </a:cubicBezTo>
                  <a:cubicBezTo>
                    <a:pt x="12" y="62"/>
                    <a:pt x="12" y="58"/>
                    <a:pt x="12" y="57"/>
                  </a:cubicBezTo>
                  <a:cubicBezTo>
                    <a:pt x="12" y="52"/>
                    <a:pt x="9" y="47"/>
                    <a:pt x="11" y="42"/>
                  </a:cubicBezTo>
                  <a:cubicBezTo>
                    <a:pt x="12" y="38"/>
                    <a:pt x="14" y="33"/>
                    <a:pt x="16" y="28"/>
                  </a:cubicBezTo>
                  <a:cubicBezTo>
                    <a:pt x="18" y="25"/>
                    <a:pt x="21" y="18"/>
                    <a:pt x="26" y="20"/>
                  </a:cubicBezTo>
                  <a:cubicBezTo>
                    <a:pt x="30" y="23"/>
                    <a:pt x="29" y="33"/>
                    <a:pt x="37" y="3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3" name="Freeform 627"/>
            <p:cNvSpPr>
              <a:spLocks/>
            </p:cNvSpPr>
            <p:nvPr/>
          </p:nvSpPr>
          <p:spPr bwMode="auto">
            <a:xfrm>
              <a:off x="3997167" y="1787117"/>
              <a:ext cx="137247" cy="121710"/>
            </a:xfrm>
            <a:custGeom>
              <a:avLst/>
              <a:gdLst>
                <a:gd name="T0" fmla="*/ 37 w 94"/>
                <a:gd name="T1" fmla="*/ 30 h 83"/>
                <a:gd name="T2" fmla="*/ 40 w 94"/>
                <a:gd name="T3" fmla="*/ 22 h 83"/>
                <a:gd name="T4" fmla="*/ 45 w 94"/>
                <a:gd name="T5" fmla="*/ 16 h 83"/>
                <a:gd name="T6" fmla="*/ 54 w 94"/>
                <a:gd name="T7" fmla="*/ 12 h 83"/>
                <a:gd name="T8" fmla="*/ 62 w 94"/>
                <a:gd name="T9" fmla="*/ 8 h 83"/>
                <a:gd name="T10" fmla="*/ 84 w 94"/>
                <a:gd name="T11" fmla="*/ 2 h 83"/>
                <a:gd name="T12" fmla="*/ 82 w 94"/>
                <a:gd name="T13" fmla="*/ 20 h 83"/>
                <a:gd name="T14" fmla="*/ 80 w 94"/>
                <a:gd name="T15" fmla="*/ 30 h 83"/>
                <a:gd name="T16" fmla="*/ 82 w 94"/>
                <a:gd name="T17" fmla="*/ 38 h 83"/>
                <a:gd name="T18" fmla="*/ 59 w 94"/>
                <a:gd name="T19" fmla="*/ 43 h 83"/>
                <a:gd name="T20" fmla="*/ 59 w 94"/>
                <a:gd name="T21" fmla="*/ 51 h 83"/>
                <a:gd name="T22" fmla="*/ 60 w 94"/>
                <a:gd name="T23" fmla="*/ 56 h 83"/>
                <a:gd name="T24" fmla="*/ 62 w 94"/>
                <a:gd name="T25" fmla="*/ 59 h 83"/>
                <a:gd name="T26" fmla="*/ 53 w 94"/>
                <a:gd name="T27" fmla="*/ 65 h 83"/>
                <a:gd name="T28" fmla="*/ 43 w 94"/>
                <a:gd name="T29" fmla="*/ 69 h 83"/>
                <a:gd name="T30" fmla="*/ 34 w 94"/>
                <a:gd name="T31" fmla="*/ 67 h 83"/>
                <a:gd name="T32" fmla="*/ 26 w 94"/>
                <a:gd name="T33" fmla="*/ 72 h 83"/>
                <a:gd name="T34" fmla="*/ 21 w 94"/>
                <a:gd name="T35" fmla="*/ 73 h 83"/>
                <a:gd name="T36" fmla="*/ 19 w 94"/>
                <a:gd name="T37" fmla="*/ 79 h 83"/>
                <a:gd name="T38" fmla="*/ 9 w 94"/>
                <a:gd name="T39" fmla="*/ 81 h 83"/>
                <a:gd name="T40" fmla="*/ 1 w 94"/>
                <a:gd name="T41" fmla="*/ 77 h 83"/>
                <a:gd name="T42" fmla="*/ 12 w 94"/>
                <a:gd name="T43" fmla="*/ 64 h 83"/>
                <a:gd name="T44" fmla="*/ 12 w 94"/>
                <a:gd name="T45" fmla="*/ 57 h 83"/>
                <a:gd name="T46" fmla="*/ 11 w 94"/>
                <a:gd name="T47" fmla="*/ 42 h 83"/>
                <a:gd name="T48" fmla="*/ 16 w 94"/>
                <a:gd name="T49" fmla="*/ 28 h 83"/>
                <a:gd name="T50" fmla="*/ 26 w 94"/>
                <a:gd name="T51" fmla="*/ 20 h 83"/>
                <a:gd name="T52" fmla="*/ 37 w 94"/>
                <a:gd name="T53" fmla="*/ 3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83">
                  <a:moveTo>
                    <a:pt x="37" y="30"/>
                  </a:moveTo>
                  <a:cubicBezTo>
                    <a:pt x="40" y="29"/>
                    <a:pt x="40" y="25"/>
                    <a:pt x="40" y="22"/>
                  </a:cubicBezTo>
                  <a:cubicBezTo>
                    <a:pt x="40" y="17"/>
                    <a:pt x="40" y="17"/>
                    <a:pt x="45" y="16"/>
                  </a:cubicBezTo>
                  <a:cubicBezTo>
                    <a:pt x="48" y="15"/>
                    <a:pt x="52" y="15"/>
                    <a:pt x="54" y="12"/>
                  </a:cubicBezTo>
                  <a:cubicBezTo>
                    <a:pt x="58" y="9"/>
                    <a:pt x="57" y="8"/>
                    <a:pt x="62" y="8"/>
                  </a:cubicBezTo>
                  <a:cubicBezTo>
                    <a:pt x="69" y="8"/>
                    <a:pt x="77" y="0"/>
                    <a:pt x="84" y="2"/>
                  </a:cubicBezTo>
                  <a:cubicBezTo>
                    <a:pt x="94" y="4"/>
                    <a:pt x="83" y="15"/>
                    <a:pt x="82" y="20"/>
                  </a:cubicBezTo>
                  <a:cubicBezTo>
                    <a:pt x="82" y="23"/>
                    <a:pt x="80" y="26"/>
                    <a:pt x="80" y="30"/>
                  </a:cubicBezTo>
                  <a:cubicBezTo>
                    <a:pt x="79" y="33"/>
                    <a:pt x="82" y="34"/>
                    <a:pt x="82" y="38"/>
                  </a:cubicBezTo>
                  <a:cubicBezTo>
                    <a:pt x="75" y="41"/>
                    <a:pt x="65" y="37"/>
                    <a:pt x="59" y="43"/>
                  </a:cubicBezTo>
                  <a:cubicBezTo>
                    <a:pt x="55" y="46"/>
                    <a:pt x="58" y="48"/>
                    <a:pt x="59" y="51"/>
                  </a:cubicBezTo>
                  <a:cubicBezTo>
                    <a:pt x="60" y="52"/>
                    <a:pt x="60" y="54"/>
                    <a:pt x="60" y="56"/>
                  </a:cubicBezTo>
                  <a:cubicBezTo>
                    <a:pt x="61" y="57"/>
                    <a:pt x="63" y="57"/>
                    <a:pt x="62" y="59"/>
                  </a:cubicBezTo>
                  <a:cubicBezTo>
                    <a:pt x="62" y="62"/>
                    <a:pt x="55" y="64"/>
                    <a:pt x="53" y="65"/>
                  </a:cubicBezTo>
                  <a:cubicBezTo>
                    <a:pt x="49" y="67"/>
                    <a:pt x="47" y="69"/>
                    <a:pt x="43" y="69"/>
                  </a:cubicBezTo>
                  <a:cubicBezTo>
                    <a:pt x="40" y="69"/>
                    <a:pt x="37" y="66"/>
                    <a:pt x="34" y="67"/>
                  </a:cubicBezTo>
                  <a:cubicBezTo>
                    <a:pt x="30" y="67"/>
                    <a:pt x="28" y="71"/>
                    <a:pt x="26" y="72"/>
                  </a:cubicBezTo>
                  <a:cubicBezTo>
                    <a:pt x="24" y="73"/>
                    <a:pt x="22" y="72"/>
                    <a:pt x="21" y="73"/>
                  </a:cubicBezTo>
                  <a:cubicBezTo>
                    <a:pt x="19" y="75"/>
                    <a:pt x="20" y="77"/>
                    <a:pt x="19" y="79"/>
                  </a:cubicBezTo>
                  <a:cubicBezTo>
                    <a:pt x="17" y="82"/>
                    <a:pt x="13" y="81"/>
                    <a:pt x="9" y="81"/>
                  </a:cubicBezTo>
                  <a:cubicBezTo>
                    <a:pt x="4" y="82"/>
                    <a:pt x="0" y="83"/>
                    <a:pt x="1" y="77"/>
                  </a:cubicBezTo>
                  <a:cubicBezTo>
                    <a:pt x="3" y="71"/>
                    <a:pt x="10" y="70"/>
                    <a:pt x="12" y="64"/>
                  </a:cubicBezTo>
                  <a:cubicBezTo>
                    <a:pt x="12" y="62"/>
                    <a:pt x="12" y="58"/>
                    <a:pt x="12" y="57"/>
                  </a:cubicBezTo>
                  <a:cubicBezTo>
                    <a:pt x="12" y="52"/>
                    <a:pt x="9" y="47"/>
                    <a:pt x="11" y="42"/>
                  </a:cubicBezTo>
                  <a:cubicBezTo>
                    <a:pt x="12" y="38"/>
                    <a:pt x="14" y="33"/>
                    <a:pt x="16" y="28"/>
                  </a:cubicBezTo>
                  <a:cubicBezTo>
                    <a:pt x="18" y="25"/>
                    <a:pt x="21" y="18"/>
                    <a:pt x="26" y="20"/>
                  </a:cubicBezTo>
                  <a:cubicBezTo>
                    <a:pt x="30" y="23"/>
                    <a:pt x="29" y="33"/>
                    <a:pt x="37" y="3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4" name="Freeform 628"/>
            <p:cNvSpPr>
              <a:spLocks/>
            </p:cNvSpPr>
            <p:nvPr/>
          </p:nvSpPr>
          <p:spPr bwMode="auto">
            <a:xfrm>
              <a:off x="3937609" y="1914005"/>
              <a:ext cx="49202" cy="36254"/>
            </a:xfrm>
            <a:custGeom>
              <a:avLst/>
              <a:gdLst>
                <a:gd name="T0" fmla="*/ 18 w 35"/>
                <a:gd name="T1" fmla="*/ 4 h 25"/>
                <a:gd name="T2" fmla="*/ 31 w 35"/>
                <a:gd name="T3" fmla="*/ 10 h 25"/>
                <a:gd name="T4" fmla="*/ 23 w 35"/>
                <a:gd name="T5" fmla="*/ 20 h 25"/>
                <a:gd name="T6" fmla="*/ 18 w 35"/>
                <a:gd name="T7" fmla="*/ 22 h 25"/>
                <a:gd name="T8" fmla="*/ 12 w 35"/>
                <a:gd name="T9" fmla="*/ 17 h 25"/>
                <a:gd name="T10" fmla="*/ 2 w 35"/>
                <a:gd name="T11" fmla="*/ 5 h 25"/>
                <a:gd name="T12" fmla="*/ 18 w 35"/>
                <a:gd name="T1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5">
                  <a:moveTo>
                    <a:pt x="18" y="4"/>
                  </a:moveTo>
                  <a:cubicBezTo>
                    <a:pt x="21" y="5"/>
                    <a:pt x="29" y="7"/>
                    <a:pt x="31" y="10"/>
                  </a:cubicBezTo>
                  <a:cubicBezTo>
                    <a:pt x="35" y="14"/>
                    <a:pt x="25" y="17"/>
                    <a:pt x="23" y="20"/>
                  </a:cubicBezTo>
                  <a:cubicBezTo>
                    <a:pt x="21" y="23"/>
                    <a:pt x="23" y="25"/>
                    <a:pt x="18" y="22"/>
                  </a:cubicBezTo>
                  <a:cubicBezTo>
                    <a:pt x="16" y="20"/>
                    <a:pt x="14" y="18"/>
                    <a:pt x="12" y="17"/>
                  </a:cubicBezTo>
                  <a:cubicBezTo>
                    <a:pt x="8" y="15"/>
                    <a:pt x="0" y="11"/>
                    <a:pt x="2" y="5"/>
                  </a:cubicBezTo>
                  <a:cubicBezTo>
                    <a:pt x="3" y="0"/>
                    <a:pt x="14" y="3"/>
                    <a:pt x="18" y="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5" name="Freeform 629"/>
            <p:cNvSpPr>
              <a:spLocks/>
            </p:cNvSpPr>
            <p:nvPr/>
          </p:nvSpPr>
          <p:spPr bwMode="auto">
            <a:xfrm>
              <a:off x="3937609" y="1914005"/>
              <a:ext cx="49202" cy="36254"/>
            </a:xfrm>
            <a:custGeom>
              <a:avLst/>
              <a:gdLst>
                <a:gd name="T0" fmla="*/ 18 w 35"/>
                <a:gd name="T1" fmla="*/ 4 h 25"/>
                <a:gd name="T2" fmla="*/ 31 w 35"/>
                <a:gd name="T3" fmla="*/ 10 h 25"/>
                <a:gd name="T4" fmla="*/ 23 w 35"/>
                <a:gd name="T5" fmla="*/ 20 h 25"/>
                <a:gd name="T6" fmla="*/ 18 w 35"/>
                <a:gd name="T7" fmla="*/ 22 h 25"/>
                <a:gd name="T8" fmla="*/ 12 w 35"/>
                <a:gd name="T9" fmla="*/ 17 h 25"/>
                <a:gd name="T10" fmla="*/ 2 w 35"/>
                <a:gd name="T11" fmla="*/ 5 h 25"/>
                <a:gd name="T12" fmla="*/ 18 w 35"/>
                <a:gd name="T1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5">
                  <a:moveTo>
                    <a:pt x="18" y="4"/>
                  </a:moveTo>
                  <a:cubicBezTo>
                    <a:pt x="21" y="5"/>
                    <a:pt x="29" y="7"/>
                    <a:pt x="31" y="10"/>
                  </a:cubicBezTo>
                  <a:cubicBezTo>
                    <a:pt x="35" y="14"/>
                    <a:pt x="25" y="17"/>
                    <a:pt x="23" y="20"/>
                  </a:cubicBezTo>
                  <a:cubicBezTo>
                    <a:pt x="21" y="23"/>
                    <a:pt x="23" y="25"/>
                    <a:pt x="18" y="22"/>
                  </a:cubicBezTo>
                  <a:cubicBezTo>
                    <a:pt x="16" y="20"/>
                    <a:pt x="14" y="18"/>
                    <a:pt x="12" y="17"/>
                  </a:cubicBezTo>
                  <a:cubicBezTo>
                    <a:pt x="8" y="15"/>
                    <a:pt x="0" y="11"/>
                    <a:pt x="2" y="5"/>
                  </a:cubicBezTo>
                  <a:cubicBezTo>
                    <a:pt x="3" y="0"/>
                    <a:pt x="14" y="3"/>
                    <a:pt x="18" y="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6" name="Freeform 630"/>
            <p:cNvSpPr>
              <a:spLocks/>
            </p:cNvSpPr>
            <p:nvPr/>
          </p:nvSpPr>
          <p:spPr bwMode="auto">
            <a:xfrm>
              <a:off x="4002347" y="1932132"/>
              <a:ext cx="111352" cy="150194"/>
            </a:xfrm>
            <a:custGeom>
              <a:avLst/>
              <a:gdLst>
                <a:gd name="T0" fmla="*/ 4 w 76"/>
                <a:gd name="T1" fmla="*/ 40 h 103"/>
                <a:gd name="T2" fmla="*/ 17 w 76"/>
                <a:gd name="T3" fmla="*/ 52 h 103"/>
                <a:gd name="T4" fmla="*/ 23 w 76"/>
                <a:gd name="T5" fmla="*/ 71 h 103"/>
                <a:gd name="T6" fmla="*/ 23 w 76"/>
                <a:gd name="T7" fmla="*/ 80 h 103"/>
                <a:gd name="T8" fmla="*/ 28 w 76"/>
                <a:gd name="T9" fmla="*/ 86 h 103"/>
                <a:gd name="T10" fmla="*/ 46 w 76"/>
                <a:gd name="T11" fmla="*/ 93 h 103"/>
                <a:gd name="T12" fmla="*/ 47 w 76"/>
                <a:gd name="T13" fmla="*/ 101 h 103"/>
                <a:gd name="T14" fmla="*/ 65 w 76"/>
                <a:gd name="T15" fmla="*/ 81 h 103"/>
                <a:gd name="T16" fmla="*/ 53 w 76"/>
                <a:gd name="T17" fmla="*/ 76 h 103"/>
                <a:gd name="T18" fmla="*/ 50 w 76"/>
                <a:gd name="T19" fmla="*/ 65 h 103"/>
                <a:gd name="T20" fmla="*/ 52 w 76"/>
                <a:gd name="T21" fmla="*/ 55 h 103"/>
                <a:gd name="T22" fmla="*/ 50 w 76"/>
                <a:gd name="T23" fmla="*/ 45 h 103"/>
                <a:gd name="T24" fmla="*/ 49 w 76"/>
                <a:gd name="T25" fmla="*/ 33 h 103"/>
                <a:gd name="T26" fmla="*/ 52 w 76"/>
                <a:gd name="T27" fmla="*/ 23 h 103"/>
                <a:gd name="T28" fmla="*/ 48 w 76"/>
                <a:gd name="T29" fmla="*/ 11 h 103"/>
                <a:gd name="T30" fmla="*/ 37 w 76"/>
                <a:gd name="T31" fmla="*/ 21 h 103"/>
                <a:gd name="T32" fmla="*/ 32 w 76"/>
                <a:gd name="T33" fmla="*/ 30 h 103"/>
                <a:gd name="T34" fmla="*/ 17 w 76"/>
                <a:gd name="T35" fmla="*/ 24 h 103"/>
                <a:gd name="T36" fmla="*/ 12 w 76"/>
                <a:gd name="T37" fmla="*/ 33 h 103"/>
                <a:gd name="T38" fmla="*/ 4 w 76"/>
                <a:gd name="T39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103">
                  <a:moveTo>
                    <a:pt x="4" y="40"/>
                  </a:moveTo>
                  <a:cubicBezTo>
                    <a:pt x="0" y="47"/>
                    <a:pt x="14" y="47"/>
                    <a:pt x="17" y="52"/>
                  </a:cubicBezTo>
                  <a:cubicBezTo>
                    <a:pt x="21" y="58"/>
                    <a:pt x="20" y="65"/>
                    <a:pt x="23" y="71"/>
                  </a:cubicBezTo>
                  <a:cubicBezTo>
                    <a:pt x="25" y="76"/>
                    <a:pt x="24" y="76"/>
                    <a:pt x="23" y="80"/>
                  </a:cubicBezTo>
                  <a:cubicBezTo>
                    <a:pt x="22" y="85"/>
                    <a:pt x="24" y="85"/>
                    <a:pt x="28" y="86"/>
                  </a:cubicBezTo>
                  <a:cubicBezTo>
                    <a:pt x="32" y="87"/>
                    <a:pt x="45" y="88"/>
                    <a:pt x="46" y="93"/>
                  </a:cubicBezTo>
                  <a:cubicBezTo>
                    <a:pt x="47" y="96"/>
                    <a:pt x="42" y="99"/>
                    <a:pt x="47" y="101"/>
                  </a:cubicBezTo>
                  <a:cubicBezTo>
                    <a:pt x="54" y="103"/>
                    <a:pt x="76" y="86"/>
                    <a:pt x="65" y="81"/>
                  </a:cubicBezTo>
                  <a:cubicBezTo>
                    <a:pt x="60" y="80"/>
                    <a:pt x="56" y="80"/>
                    <a:pt x="53" y="76"/>
                  </a:cubicBezTo>
                  <a:cubicBezTo>
                    <a:pt x="50" y="73"/>
                    <a:pt x="50" y="69"/>
                    <a:pt x="50" y="65"/>
                  </a:cubicBezTo>
                  <a:cubicBezTo>
                    <a:pt x="51" y="62"/>
                    <a:pt x="52" y="58"/>
                    <a:pt x="52" y="55"/>
                  </a:cubicBezTo>
                  <a:cubicBezTo>
                    <a:pt x="52" y="52"/>
                    <a:pt x="51" y="48"/>
                    <a:pt x="50" y="45"/>
                  </a:cubicBezTo>
                  <a:cubicBezTo>
                    <a:pt x="49" y="40"/>
                    <a:pt x="48" y="37"/>
                    <a:pt x="49" y="33"/>
                  </a:cubicBezTo>
                  <a:cubicBezTo>
                    <a:pt x="49" y="30"/>
                    <a:pt x="52" y="27"/>
                    <a:pt x="52" y="23"/>
                  </a:cubicBezTo>
                  <a:cubicBezTo>
                    <a:pt x="52" y="19"/>
                    <a:pt x="50" y="14"/>
                    <a:pt x="48" y="11"/>
                  </a:cubicBezTo>
                  <a:cubicBezTo>
                    <a:pt x="43" y="0"/>
                    <a:pt x="39" y="19"/>
                    <a:pt x="37" y="21"/>
                  </a:cubicBezTo>
                  <a:cubicBezTo>
                    <a:pt x="35" y="25"/>
                    <a:pt x="33" y="26"/>
                    <a:pt x="32" y="30"/>
                  </a:cubicBezTo>
                  <a:cubicBezTo>
                    <a:pt x="27" y="28"/>
                    <a:pt x="22" y="18"/>
                    <a:pt x="17" y="24"/>
                  </a:cubicBezTo>
                  <a:cubicBezTo>
                    <a:pt x="14" y="26"/>
                    <a:pt x="14" y="31"/>
                    <a:pt x="12" y="33"/>
                  </a:cubicBezTo>
                  <a:cubicBezTo>
                    <a:pt x="10" y="36"/>
                    <a:pt x="6" y="37"/>
                    <a:pt x="4" y="4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7" name="Freeform 631"/>
            <p:cNvSpPr>
              <a:spLocks/>
            </p:cNvSpPr>
            <p:nvPr/>
          </p:nvSpPr>
          <p:spPr bwMode="auto">
            <a:xfrm>
              <a:off x="4002347" y="1932132"/>
              <a:ext cx="111352" cy="150194"/>
            </a:xfrm>
            <a:custGeom>
              <a:avLst/>
              <a:gdLst>
                <a:gd name="T0" fmla="*/ 4 w 76"/>
                <a:gd name="T1" fmla="*/ 40 h 103"/>
                <a:gd name="T2" fmla="*/ 17 w 76"/>
                <a:gd name="T3" fmla="*/ 52 h 103"/>
                <a:gd name="T4" fmla="*/ 23 w 76"/>
                <a:gd name="T5" fmla="*/ 71 h 103"/>
                <a:gd name="T6" fmla="*/ 23 w 76"/>
                <a:gd name="T7" fmla="*/ 80 h 103"/>
                <a:gd name="T8" fmla="*/ 28 w 76"/>
                <a:gd name="T9" fmla="*/ 86 h 103"/>
                <a:gd name="T10" fmla="*/ 46 w 76"/>
                <a:gd name="T11" fmla="*/ 93 h 103"/>
                <a:gd name="T12" fmla="*/ 47 w 76"/>
                <a:gd name="T13" fmla="*/ 101 h 103"/>
                <a:gd name="T14" fmla="*/ 65 w 76"/>
                <a:gd name="T15" fmla="*/ 81 h 103"/>
                <a:gd name="T16" fmla="*/ 53 w 76"/>
                <a:gd name="T17" fmla="*/ 76 h 103"/>
                <a:gd name="T18" fmla="*/ 50 w 76"/>
                <a:gd name="T19" fmla="*/ 65 h 103"/>
                <a:gd name="T20" fmla="*/ 52 w 76"/>
                <a:gd name="T21" fmla="*/ 55 h 103"/>
                <a:gd name="T22" fmla="*/ 50 w 76"/>
                <a:gd name="T23" fmla="*/ 45 h 103"/>
                <a:gd name="T24" fmla="*/ 49 w 76"/>
                <a:gd name="T25" fmla="*/ 33 h 103"/>
                <a:gd name="T26" fmla="*/ 52 w 76"/>
                <a:gd name="T27" fmla="*/ 23 h 103"/>
                <a:gd name="T28" fmla="*/ 48 w 76"/>
                <a:gd name="T29" fmla="*/ 11 h 103"/>
                <a:gd name="T30" fmla="*/ 37 w 76"/>
                <a:gd name="T31" fmla="*/ 21 h 103"/>
                <a:gd name="T32" fmla="*/ 32 w 76"/>
                <a:gd name="T33" fmla="*/ 30 h 103"/>
                <a:gd name="T34" fmla="*/ 17 w 76"/>
                <a:gd name="T35" fmla="*/ 24 h 103"/>
                <a:gd name="T36" fmla="*/ 12 w 76"/>
                <a:gd name="T37" fmla="*/ 33 h 103"/>
                <a:gd name="T38" fmla="*/ 4 w 76"/>
                <a:gd name="T39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103">
                  <a:moveTo>
                    <a:pt x="4" y="40"/>
                  </a:moveTo>
                  <a:cubicBezTo>
                    <a:pt x="0" y="47"/>
                    <a:pt x="14" y="47"/>
                    <a:pt x="17" y="52"/>
                  </a:cubicBezTo>
                  <a:cubicBezTo>
                    <a:pt x="21" y="58"/>
                    <a:pt x="20" y="65"/>
                    <a:pt x="23" y="71"/>
                  </a:cubicBezTo>
                  <a:cubicBezTo>
                    <a:pt x="25" y="76"/>
                    <a:pt x="24" y="76"/>
                    <a:pt x="23" y="80"/>
                  </a:cubicBezTo>
                  <a:cubicBezTo>
                    <a:pt x="22" y="85"/>
                    <a:pt x="24" y="85"/>
                    <a:pt x="28" y="86"/>
                  </a:cubicBezTo>
                  <a:cubicBezTo>
                    <a:pt x="32" y="87"/>
                    <a:pt x="45" y="88"/>
                    <a:pt x="46" y="93"/>
                  </a:cubicBezTo>
                  <a:cubicBezTo>
                    <a:pt x="47" y="96"/>
                    <a:pt x="42" y="99"/>
                    <a:pt x="47" y="101"/>
                  </a:cubicBezTo>
                  <a:cubicBezTo>
                    <a:pt x="54" y="103"/>
                    <a:pt x="76" y="86"/>
                    <a:pt x="65" y="81"/>
                  </a:cubicBezTo>
                  <a:cubicBezTo>
                    <a:pt x="60" y="80"/>
                    <a:pt x="56" y="80"/>
                    <a:pt x="53" y="76"/>
                  </a:cubicBezTo>
                  <a:cubicBezTo>
                    <a:pt x="50" y="73"/>
                    <a:pt x="50" y="69"/>
                    <a:pt x="50" y="65"/>
                  </a:cubicBezTo>
                  <a:cubicBezTo>
                    <a:pt x="51" y="62"/>
                    <a:pt x="52" y="58"/>
                    <a:pt x="52" y="55"/>
                  </a:cubicBezTo>
                  <a:cubicBezTo>
                    <a:pt x="52" y="52"/>
                    <a:pt x="51" y="48"/>
                    <a:pt x="50" y="45"/>
                  </a:cubicBezTo>
                  <a:cubicBezTo>
                    <a:pt x="49" y="40"/>
                    <a:pt x="48" y="37"/>
                    <a:pt x="49" y="33"/>
                  </a:cubicBezTo>
                  <a:cubicBezTo>
                    <a:pt x="49" y="30"/>
                    <a:pt x="52" y="27"/>
                    <a:pt x="52" y="23"/>
                  </a:cubicBezTo>
                  <a:cubicBezTo>
                    <a:pt x="52" y="19"/>
                    <a:pt x="50" y="14"/>
                    <a:pt x="48" y="11"/>
                  </a:cubicBezTo>
                  <a:cubicBezTo>
                    <a:pt x="43" y="0"/>
                    <a:pt x="39" y="19"/>
                    <a:pt x="37" y="21"/>
                  </a:cubicBezTo>
                  <a:cubicBezTo>
                    <a:pt x="35" y="25"/>
                    <a:pt x="33" y="26"/>
                    <a:pt x="32" y="30"/>
                  </a:cubicBezTo>
                  <a:cubicBezTo>
                    <a:pt x="27" y="28"/>
                    <a:pt x="22" y="18"/>
                    <a:pt x="17" y="24"/>
                  </a:cubicBezTo>
                  <a:cubicBezTo>
                    <a:pt x="14" y="26"/>
                    <a:pt x="14" y="31"/>
                    <a:pt x="12" y="33"/>
                  </a:cubicBezTo>
                  <a:cubicBezTo>
                    <a:pt x="10" y="36"/>
                    <a:pt x="6" y="37"/>
                    <a:pt x="4" y="4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8" name="Freeform 632"/>
            <p:cNvSpPr>
              <a:spLocks/>
            </p:cNvSpPr>
            <p:nvPr/>
          </p:nvSpPr>
          <p:spPr bwMode="auto">
            <a:xfrm>
              <a:off x="3976451" y="2162602"/>
              <a:ext cx="77687" cy="77687"/>
            </a:xfrm>
            <a:custGeom>
              <a:avLst/>
              <a:gdLst>
                <a:gd name="T0" fmla="*/ 28 w 52"/>
                <a:gd name="T1" fmla="*/ 25 h 54"/>
                <a:gd name="T2" fmla="*/ 25 w 52"/>
                <a:gd name="T3" fmla="*/ 34 h 54"/>
                <a:gd name="T4" fmla="*/ 24 w 52"/>
                <a:gd name="T5" fmla="*/ 38 h 54"/>
                <a:gd name="T6" fmla="*/ 12 w 52"/>
                <a:gd name="T7" fmla="*/ 41 h 54"/>
                <a:gd name="T8" fmla="*/ 2 w 52"/>
                <a:gd name="T9" fmla="*/ 38 h 54"/>
                <a:gd name="T10" fmla="*/ 11 w 52"/>
                <a:gd name="T11" fmla="*/ 50 h 54"/>
                <a:gd name="T12" fmla="*/ 25 w 52"/>
                <a:gd name="T13" fmla="*/ 51 h 54"/>
                <a:gd name="T14" fmla="*/ 35 w 52"/>
                <a:gd name="T15" fmla="*/ 47 h 54"/>
                <a:gd name="T16" fmla="*/ 52 w 52"/>
                <a:gd name="T17" fmla="*/ 40 h 54"/>
                <a:gd name="T18" fmla="*/ 46 w 52"/>
                <a:gd name="T19" fmla="*/ 33 h 54"/>
                <a:gd name="T20" fmla="*/ 43 w 52"/>
                <a:gd name="T21" fmla="*/ 23 h 54"/>
                <a:gd name="T22" fmla="*/ 37 w 52"/>
                <a:gd name="T23" fmla="*/ 15 h 54"/>
                <a:gd name="T24" fmla="*/ 34 w 52"/>
                <a:gd name="T25" fmla="*/ 6 h 54"/>
                <a:gd name="T26" fmla="*/ 18 w 52"/>
                <a:gd name="T27" fmla="*/ 8 h 54"/>
                <a:gd name="T28" fmla="*/ 28 w 52"/>
                <a:gd name="T2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4">
                  <a:moveTo>
                    <a:pt x="28" y="25"/>
                  </a:moveTo>
                  <a:cubicBezTo>
                    <a:pt x="30" y="31"/>
                    <a:pt x="27" y="30"/>
                    <a:pt x="25" y="34"/>
                  </a:cubicBezTo>
                  <a:cubicBezTo>
                    <a:pt x="24" y="35"/>
                    <a:pt x="25" y="37"/>
                    <a:pt x="24" y="38"/>
                  </a:cubicBezTo>
                  <a:cubicBezTo>
                    <a:pt x="22" y="41"/>
                    <a:pt x="15" y="41"/>
                    <a:pt x="12" y="41"/>
                  </a:cubicBezTo>
                  <a:cubicBezTo>
                    <a:pt x="8" y="42"/>
                    <a:pt x="6" y="39"/>
                    <a:pt x="2" y="38"/>
                  </a:cubicBezTo>
                  <a:cubicBezTo>
                    <a:pt x="0" y="43"/>
                    <a:pt x="7" y="48"/>
                    <a:pt x="11" y="50"/>
                  </a:cubicBezTo>
                  <a:cubicBezTo>
                    <a:pt x="16" y="54"/>
                    <a:pt x="18" y="52"/>
                    <a:pt x="25" y="51"/>
                  </a:cubicBezTo>
                  <a:cubicBezTo>
                    <a:pt x="30" y="50"/>
                    <a:pt x="31" y="50"/>
                    <a:pt x="35" y="47"/>
                  </a:cubicBezTo>
                  <a:cubicBezTo>
                    <a:pt x="40" y="43"/>
                    <a:pt x="52" y="50"/>
                    <a:pt x="52" y="40"/>
                  </a:cubicBezTo>
                  <a:cubicBezTo>
                    <a:pt x="52" y="36"/>
                    <a:pt x="48" y="36"/>
                    <a:pt x="46" y="33"/>
                  </a:cubicBezTo>
                  <a:cubicBezTo>
                    <a:pt x="44" y="30"/>
                    <a:pt x="45" y="26"/>
                    <a:pt x="43" y="23"/>
                  </a:cubicBezTo>
                  <a:cubicBezTo>
                    <a:pt x="41" y="20"/>
                    <a:pt x="39" y="18"/>
                    <a:pt x="37" y="15"/>
                  </a:cubicBezTo>
                  <a:cubicBezTo>
                    <a:pt x="36" y="12"/>
                    <a:pt x="36" y="9"/>
                    <a:pt x="34" y="6"/>
                  </a:cubicBezTo>
                  <a:cubicBezTo>
                    <a:pt x="29" y="0"/>
                    <a:pt x="21" y="1"/>
                    <a:pt x="18" y="8"/>
                  </a:cubicBezTo>
                  <a:cubicBezTo>
                    <a:pt x="13" y="17"/>
                    <a:pt x="25" y="19"/>
                    <a:pt x="28" y="2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99" name="Freeform 633"/>
            <p:cNvSpPr>
              <a:spLocks/>
            </p:cNvSpPr>
            <p:nvPr/>
          </p:nvSpPr>
          <p:spPr bwMode="auto">
            <a:xfrm>
              <a:off x="3976451" y="2162602"/>
              <a:ext cx="77687" cy="77687"/>
            </a:xfrm>
            <a:custGeom>
              <a:avLst/>
              <a:gdLst>
                <a:gd name="T0" fmla="*/ 28 w 52"/>
                <a:gd name="T1" fmla="*/ 25 h 54"/>
                <a:gd name="T2" fmla="*/ 25 w 52"/>
                <a:gd name="T3" fmla="*/ 34 h 54"/>
                <a:gd name="T4" fmla="*/ 24 w 52"/>
                <a:gd name="T5" fmla="*/ 38 h 54"/>
                <a:gd name="T6" fmla="*/ 12 w 52"/>
                <a:gd name="T7" fmla="*/ 41 h 54"/>
                <a:gd name="T8" fmla="*/ 2 w 52"/>
                <a:gd name="T9" fmla="*/ 38 h 54"/>
                <a:gd name="T10" fmla="*/ 11 w 52"/>
                <a:gd name="T11" fmla="*/ 50 h 54"/>
                <a:gd name="T12" fmla="*/ 25 w 52"/>
                <a:gd name="T13" fmla="*/ 51 h 54"/>
                <a:gd name="T14" fmla="*/ 35 w 52"/>
                <a:gd name="T15" fmla="*/ 47 h 54"/>
                <a:gd name="T16" fmla="*/ 52 w 52"/>
                <a:gd name="T17" fmla="*/ 40 h 54"/>
                <a:gd name="T18" fmla="*/ 46 w 52"/>
                <a:gd name="T19" fmla="*/ 33 h 54"/>
                <a:gd name="T20" fmla="*/ 43 w 52"/>
                <a:gd name="T21" fmla="*/ 23 h 54"/>
                <a:gd name="T22" fmla="*/ 37 w 52"/>
                <a:gd name="T23" fmla="*/ 15 h 54"/>
                <a:gd name="T24" fmla="*/ 34 w 52"/>
                <a:gd name="T25" fmla="*/ 6 h 54"/>
                <a:gd name="T26" fmla="*/ 18 w 52"/>
                <a:gd name="T27" fmla="*/ 8 h 54"/>
                <a:gd name="T28" fmla="*/ 28 w 52"/>
                <a:gd name="T2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4">
                  <a:moveTo>
                    <a:pt x="28" y="25"/>
                  </a:moveTo>
                  <a:cubicBezTo>
                    <a:pt x="30" y="31"/>
                    <a:pt x="27" y="30"/>
                    <a:pt x="25" y="34"/>
                  </a:cubicBezTo>
                  <a:cubicBezTo>
                    <a:pt x="24" y="35"/>
                    <a:pt x="25" y="37"/>
                    <a:pt x="24" y="38"/>
                  </a:cubicBezTo>
                  <a:cubicBezTo>
                    <a:pt x="22" y="41"/>
                    <a:pt x="15" y="41"/>
                    <a:pt x="12" y="41"/>
                  </a:cubicBezTo>
                  <a:cubicBezTo>
                    <a:pt x="8" y="42"/>
                    <a:pt x="6" y="39"/>
                    <a:pt x="2" y="38"/>
                  </a:cubicBezTo>
                  <a:cubicBezTo>
                    <a:pt x="0" y="43"/>
                    <a:pt x="7" y="48"/>
                    <a:pt x="11" y="50"/>
                  </a:cubicBezTo>
                  <a:cubicBezTo>
                    <a:pt x="16" y="54"/>
                    <a:pt x="18" y="52"/>
                    <a:pt x="25" y="51"/>
                  </a:cubicBezTo>
                  <a:cubicBezTo>
                    <a:pt x="30" y="50"/>
                    <a:pt x="31" y="50"/>
                    <a:pt x="35" y="47"/>
                  </a:cubicBezTo>
                  <a:cubicBezTo>
                    <a:pt x="40" y="43"/>
                    <a:pt x="52" y="50"/>
                    <a:pt x="52" y="40"/>
                  </a:cubicBezTo>
                  <a:cubicBezTo>
                    <a:pt x="52" y="36"/>
                    <a:pt x="48" y="36"/>
                    <a:pt x="46" y="33"/>
                  </a:cubicBezTo>
                  <a:cubicBezTo>
                    <a:pt x="44" y="30"/>
                    <a:pt x="45" y="26"/>
                    <a:pt x="43" y="23"/>
                  </a:cubicBezTo>
                  <a:cubicBezTo>
                    <a:pt x="41" y="20"/>
                    <a:pt x="39" y="18"/>
                    <a:pt x="37" y="15"/>
                  </a:cubicBezTo>
                  <a:cubicBezTo>
                    <a:pt x="36" y="12"/>
                    <a:pt x="36" y="9"/>
                    <a:pt x="34" y="6"/>
                  </a:cubicBezTo>
                  <a:cubicBezTo>
                    <a:pt x="29" y="0"/>
                    <a:pt x="21" y="1"/>
                    <a:pt x="18" y="8"/>
                  </a:cubicBezTo>
                  <a:cubicBezTo>
                    <a:pt x="13" y="17"/>
                    <a:pt x="25" y="19"/>
                    <a:pt x="28" y="2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0" name="Freeform 634"/>
            <p:cNvSpPr>
              <a:spLocks/>
            </p:cNvSpPr>
            <p:nvPr/>
          </p:nvSpPr>
          <p:spPr bwMode="auto">
            <a:xfrm>
              <a:off x="3986809" y="2276543"/>
              <a:ext cx="51791" cy="59561"/>
            </a:xfrm>
            <a:custGeom>
              <a:avLst/>
              <a:gdLst>
                <a:gd name="T0" fmla="*/ 1 w 36"/>
                <a:gd name="T1" fmla="*/ 29 h 41"/>
                <a:gd name="T2" fmla="*/ 2 w 36"/>
                <a:gd name="T3" fmla="*/ 37 h 41"/>
                <a:gd name="T4" fmla="*/ 18 w 36"/>
                <a:gd name="T5" fmla="*/ 23 h 41"/>
                <a:gd name="T6" fmla="*/ 23 w 36"/>
                <a:gd name="T7" fmla="*/ 18 h 41"/>
                <a:gd name="T8" fmla="*/ 27 w 36"/>
                <a:gd name="T9" fmla="*/ 12 h 41"/>
                <a:gd name="T10" fmla="*/ 36 w 36"/>
                <a:gd name="T11" fmla="*/ 1 h 41"/>
                <a:gd name="T12" fmla="*/ 18 w 36"/>
                <a:gd name="T13" fmla="*/ 12 h 41"/>
                <a:gd name="T14" fmla="*/ 11 w 36"/>
                <a:gd name="T15" fmla="*/ 22 h 41"/>
                <a:gd name="T16" fmla="*/ 1 w 36"/>
                <a:gd name="T1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1">
                  <a:moveTo>
                    <a:pt x="1" y="29"/>
                  </a:moveTo>
                  <a:cubicBezTo>
                    <a:pt x="0" y="32"/>
                    <a:pt x="0" y="36"/>
                    <a:pt x="2" y="37"/>
                  </a:cubicBezTo>
                  <a:cubicBezTo>
                    <a:pt x="8" y="41"/>
                    <a:pt x="15" y="26"/>
                    <a:pt x="18" y="23"/>
                  </a:cubicBezTo>
                  <a:cubicBezTo>
                    <a:pt x="19" y="21"/>
                    <a:pt x="22" y="20"/>
                    <a:pt x="23" y="18"/>
                  </a:cubicBezTo>
                  <a:cubicBezTo>
                    <a:pt x="25" y="17"/>
                    <a:pt x="26" y="14"/>
                    <a:pt x="27" y="12"/>
                  </a:cubicBezTo>
                  <a:cubicBezTo>
                    <a:pt x="31" y="9"/>
                    <a:pt x="36" y="7"/>
                    <a:pt x="36" y="1"/>
                  </a:cubicBezTo>
                  <a:cubicBezTo>
                    <a:pt x="29" y="0"/>
                    <a:pt x="23" y="7"/>
                    <a:pt x="18" y="12"/>
                  </a:cubicBezTo>
                  <a:cubicBezTo>
                    <a:pt x="15" y="15"/>
                    <a:pt x="14" y="19"/>
                    <a:pt x="11" y="22"/>
                  </a:cubicBezTo>
                  <a:cubicBezTo>
                    <a:pt x="8" y="25"/>
                    <a:pt x="3" y="26"/>
                    <a:pt x="1" y="2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1" name="Freeform 635"/>
            <p:cNvSpPr>
              <a:spLocks/>
            </p:cNvSpPr>
            <p:nvPr/>
          </p:nvSpPr>
          <p:spPr bwMode="auto">
            <a:xfrm>
              <a:off x="3986809" y="2276543"/>
              <a:ext cx="51791" cy="59561"/>
            </a:xfrm>
            <a:custGeom>
              <a:avLst/>
              <a:gdLst>
                <a:gd name="T0" fmla="*/ 1 w 36"/>
                <a:gd name="T1" fmla="*/ 29 h 41"/>
                <a:gd name="T2" fmla="*/ 2 w 36"/>
                <a:gd name="T3" fmla="*/ 37 h 41"/>
                <a:gd name="T4" fmla="*/ 18 w 36"/>
                <a:gd name="T5" fmla="*/ 23 h 41"/>
                <a:gd name="T6" fmla="*/ 23 w 36"/>
                <a:gd name="T7" fmla="*/ 18 h 41"/>
                <a:gd name="T8" fmla="*/ 27 w 36"/>
                <a:gd name="T9" fmla="*/ 12 h 41"/>
                <a:gd name="T10" fmla="*/ 36 w 36"/>
                <a:gd name="T11" fmla="*/ 1 h 41"/>
                <a:gd name="T12" fmla="*/ 18 w 36"/>
                <a:gd name="T13" fmla="*/ 12 h 41"/>
                <a:gd name="T14" fmla="*/ 11 w 36"/>
                <a:gd name="T15" fmla="*/ 22 h 41"/>
                <a:gd name="T16" fmla="*/ 1 w 36"/>
                <a:gd name="T1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1">
                  <a:moveTo>
                    <a:pt x="1" y="29"/>
                  </a:moveTo>
                  <a:cubicBezTo>
                    <a:pt x="0" y="32"/>
                    <a:pt x="0" y="36"/>
                    <a:pt x="2" y="37"/>
                  </a:cubicBezTo>
                  <a:cubicBezTo>
                    <a:pt x="8" y="41"/>
                    <a:pt x="15" y="26"/>
                    <a:pt x="18" y="23"/>
                  </a:cubicBezTo>
                  <a:cubicBezTo>
                    <a:pt x="19" y="21"/>
                    <a:pt x="22" y="20"/>
                    <a:pt x="23" y="18"/>
                  </a:cubicBezTo>
                  <a:cubicBezTo>
                    <a:pt x="25" y="17"/>
                    <a:pt x="26" y="14"/>
                    <a:pt x="27" y="12"/>
                  </a:cubicBezTo>
                  <a:cubicBezTo>
                    <a:pt x="31" y="9"/>
                    <a:pt x="36" y="7"/>
                    <a:pt x="36" y="1"/>
                  </a:cubicBezTo>
                  <a:cubicBezTo>
                    <a:pt x="29" y="0"/>
                    <a:pt x="23" y="7"/>
                    <a:pt x="18" y="12"/>
                  </a:cubicBezTo>
                  <a:cubicBezTo>
                    <a:pt x="15" y="15"/>
                    <a:pt x="14" y="19"/>
                    <a:pt x="11" y="22"/>
                  </a:cubicBezTo>
                  <a:cubicBezTo>
                    <a:pt x="8" y="25"/>
                    <a:pt x="3" y="26"/>
                    <a:pt x="1" y="2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2" name="Freeform 636"/>
            <p:cNvSpPr>
              <a:spLocks/>
            </p:cNvSpPr>
            <p:nvPr/>
          </p:nvSpPr>
          <p:spPr bwMode="auto">
            <a:xfrm>
              <a:off x="4036012" y="2369767"/>
              <a:ext cx="44023" cy="64740"/>
            </a:xfrm>
            <a:custGeom>
              <a:avLst/>
              <a:gdLst>
                <a:gd name="T0" fmla="*/ 8 w 29"/>
                <a:gd name="T1" fmla="*/ 41 h 44"/>
                <a:gd name="T2" fmla="*/ 16 w 29"/>
                <a:gd name="T3" fmla="*/ 42 h 44"/>
                <a:gd name="T4" fmla="*/ 20 w 29"/>
                <a:gd name="T5" fmla="*/ 34 h 44"/>
                <a:gd name="T6" fmla="*/ 28 w 29"/>
                <a:gd name="T7" fmla="*/ 18 h 44"/>
                <a:gd name="T8" fmla="*/ 27 w 29"/>
                <a:gd name="T9" fmla="*/ 10 h 44"/>
                <a:gd name="T10" fmla="*/ 8 w 29"/>
                <a:gd name="T11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">
                  <a:moveTo>
                    <a:pt x="8" y="41"/>
                  </a:moveTo>
                  <a:cubicBezTo>
                    <a:pt x="10" y="43"/>
                    <a:pt x="13" y="44"/>
                    <a:pt x="16" y="42"/>
                  </a:cubicBezTo>
                  <a:cubicBezTo>
                    <a:pt x="21" y="41"/>
                    <a:pt x="20" y="38"/>
                    <a:pt x="20" y="34"/>
                  </a:cubicBezTo>
                  <a:cubicBezTo>
                    <a:pt x="22" y="28"/>
                    <a:pt x="26" y="23"/>
                    <a:pt x="28" y="18"/>
                  </a:cubicBezTo>
                  <a:cubicBezTo>
                    <a:pt x="29" y="15"/>
                    <a:pt x="29" y="12"/>
                    <a:pt x="27" y="10"/>
                  </a:cubicBezTo>
                  <a:cubicBezTo>
                    <a:pt x="16" y="0"/>
                    <a:pt x="0" y="32"/>
                    <a:pt x="8" y="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3" name="Freeform 637"/>
            <p:cNvSpPr>
              <a:spLocks/>
            </p:cNvSpPr>
            <p:nvPr/>
          </p:nvSpPr>
          <p:spPr bwMode="auto">
            <a:xfrm>
              <a:off x="4036012" y="2369767"/>
              <a:ext cx="44023" cy="64740"/>
            </a:xfrm>
            <a:custGeom>
              <a:avLst/>
              <a:gdLst>
                <a:gd name="T0" fmla="*/ 8 w 29"/>
                <a:gd name="T1" fmla="*/ 41 h 44"/>
                <a:gd name="T2" fmla="*/ 16 w 29"/>
                <a:gd name="T3" fmla="*/ 42 h 44"/>
                <a:gd name="T4" fmla="*/ 20 w 29"/>
                <a:gd name="T5" fmla="*/ 34 h 44"/>
                <a:gd name="T6" fmla="*/ 28 w 29"/>
                <a:gd name="T7" fmla="*/ 18 h 44"/>
                <a:gd name="T8" fmla="*/ 27 w 29"/>
                <a:gd name="T9" fmla="*/ 10 h 44"/>
                <a:gd name="T10" fmla="*/ 8 w 29"/>
                <a:gd name="T11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">
                  <a:moveTo>
                    <a:pt x="8" y="41"/>
                  </a:moveTo>
                  <a:cubicBezTo>
                    <a:pt x="10" y="43"/>
                    <a:pt x="13" y="44"/>
                    <a:pt x="16" y="42"/>
                  </a:cubicBezTo>
                  <a:cubicBezTo>
                    <a:pt x="21" y="41"/>
                    <a:pt x="20" y="38"/>
                    <a:pt x="20" y="34"/>
                  </a:cubicBezTo>
                  <a:cubicBezTo>
                    <a:pt x="22" y="28"/>
                    <a:pt x="26" y="23"/>
                    <a:pt x="28" y="18"/>
                  </a:cubicBezTo>
                  <a:cubicBezTo>
                    <a:pt x="29" y="15"/>
                    <a:pt x="29" y="12"/>
                    <a:pt x="27" y="10"/>
                  </a:cubicBezTo>
                  <a:cubicBezTo>
                    <a:pt x="16" y="0"/>
                    <a:pt x="0" y="32"/>
                    <a:pt x="8" y="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4" name="Freeform 638"/>
            <p:cNvSpPr>
              <a:spLocks/>
            </p:cNvSpPr>
            <p:nvPr/>
          </p:nvSpPr>
          <p:spPr bwMode="auto">
            <a:xfrm>
              <a:off x="3929839" y="2307617"/>
              <a:ext cx="46612" cy="51791"/>
            </a:xfrm>
            <a:custGeom>
              <a:avLst/>
              <a:gdLst>
                <a:gd name="T0" fmla="*/ 16 w 32"/>
                <a:gd name="T1" fmla="*/ 34 h 36"/>
                <a:gd name="T2" fmla="*/ 31 w 32"/>
                <a:gd name="T3" fmla="*/ 24 h 36"/>
                <a:gd name="T4" fmla="*/ 31 w 32"/>
                <a:gd name="T5" fmla="*/ 13 h 36"/>
                <a:gd name="T6" fmla="*/ 28 w 32"/>
                <a:gd name="T7" fmla="*/ 3 h 36"/>
                <a:gd name="T8" fmla="*/ 18 w 32"/>
                <a:gd name="T9" fmla="*/ 3 h 36"/>
                <a:gd name="T10" fmla="*/ 6 w 32"/>
                <a:gd name="T11" fmla="*/ 8 h 36"/>
                <a:gd name="T12" fmla="*/ 0 w 32"/>
                <a:gd name="T13" fmla="*/ 21 h 36"/>
                <a:gd name="T14" fmla="*/ 10 w 32"/>
                <a:gd name="T15" fmla="*/ 16 h 36"/>
                <a:gd name="T16" fmla="*/ 16 w 32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16" y="34"/>
                  </a:moveTo>
                  <a:cubicBezTo>
                    <a:pt x="23" y="36"/>
                    <a:pt x="31" y="30"/>
                    <a:pt x="31" y="24"/>
                  </a:cubicBezTo>
                  <a:cubicBezTo>
                    <a:pt x="32" y="21"/>
                    <a:pt x="31" y="16"/>
                    <a:pt x="31" y="13"/>
                  </a:cubicBezTo>
                  <a:cubicBezTo>
                    <a:pt x="31" y="11"/>
                    <a:pt x="29" y="4"/>
                    <a:pt x="28" y="3"/>
                  </a:cubicBezTo>
                  <a:cubicBezTo>
                    <a:pt x="25" y="0"/>
                    <a:pt x="21" y="3"/>
                    <a:pt x="18" y="3"/>
                  </a:cubicBezTo>
                  <a:cubicBezTo>
                    <a:pt x="14" y="5"/>
                    <a:pt x="10" y="4"/>
                    <a:pt x="6" y="8"/>
                  </a:cubicBezTo>
                  <a:cubicBezTo>
                    <a:pt x="3" y="11"/>
                    <a:pt x="0" y="16"/>
                    <a:pt x="0" y="21"/>
                  </a:cubicBezTo>
                  <a:cubicBezTo>
                    <a:pt x="4" y="21"/>
                    <a:pt x="6" y="6"/>
                    <a:pt x="10" y="16"/>
                  </a:cubicBezTo>
                  <a:cubicBezTo>
                    <a:pt x="12" y="21"/>
                    <a:pt x="9" y="32"/>
                    <a:pt x="16" y="3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5" name="Freeform 639"/>
            <p:cNvSpPr>
              <a:spLocks/>
            </p:cNvSpPr>
            <p:nvPr/>
          </p:nvSpPr>
          <p:spPr bwMode="auto">
            <a:xfrm>
              <a:off x="3929839" y="2307617"/>
              <a:ext cx="46612" cy="51791"/>
            </a:xfrm>
            <a:custGeom>
              <a:avLst/>
              <a:gdLst>
                <a:gd name="T0" fmla="*/ 16 w 32"/>
                <a:gd name="T1" fmla="*/ 34 h 36"/>
                <a:gd name="T2" fmla="*/ 31 w 32"/>
                <a:gd name="T3" fmla="*/ 24 h 36"/>
                <a:gd name="T4" fmla="*/ 31 w 32"/>
                <a:gd name="T5" fmla="*/ 13 h 36"/>
                <a:gd name="T6" fmla="*/ 28 w 32"/>
                <a:gd name="T7" fmla="*/ 3 h 36"/>
                <a:gd name="T8" fmla="*/ 18 w 32"/>
                <a:gd name="T9" fmla="*/ 3 h 36"/>
                <a:gd name="T10" fmla="*/ 6 w 32"/>
                <a:gd name="T11" fmla="*/ 8 h 36"/>
                <a:gd name="T12" fmla="*/ 0 w 32"/>
                <a:gd name="T13" fmla="*/ 21 h 36"/>
                <a:gd name="T14" fmla="*/ 10 w 32"/>
                <a:gd name="T15" fmla="*/ 16 h 36"/>
                <a:gd name="T16" fmla="*/ 16 w 32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16" y="34"/>
                  </a:moveTo>
                  <a:cubicBezTo>
                    <a:pt x="23" y="36"/>
                    <a:pt x="31" y="30"/>
                    <a:pt x="31" y="24"/>
                  </a:cubicBezTo>
                  <a:cubicBezTo>
                    <a:pt x="32" y="21"/>
                    <a:pt x="31" y="16"/>
                    <a:pt x="31" y="13"/>
                  </a:cubicBezTo>
                  <a:cubicBezTo>
                    <a:pt x="31" y="11"/>
                    <a:pt x="29" y="4"/>
                    <a:pt x="28" y="3"/>
                  </a:cubicBezTo>
                  <a:cubicBezTo>
                    <a:pt x="25" y="0"/>
                    <a:pt x="21" y="3"/>
                    <a:pt x="18" y="3"/>
                  </a:cubicBezTo>
                  <a:cubicBezTo>
                    <a:pt x="14" y="5"/>
                    <a:pt x="10" y="4"/>
                    <a:pt x="6" y="8"/>
                  </a:cubicBezTo>
                  <a:cubicBezTo>
                    <a:pt x="3" y="11"/>
                    <a:pt x="0" y="16"/>
                    <a:pt x="0" y="21"/>
                  </a:cubicBezTo>
                  <a:cubicBezTo>
                    <a:pt x="4" y="21"/>
                    <a:pt x="6" y="6"/>
                    <a:pt x="10" y="16"/>
                  </a:cubicBezTo>
                  <a:cubicBezTo>
                    <a:pt x="12" y="21"/>
                    <a:pt x="9" y="32"/>
                    <a:pt x="16" y="3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6" name="Freeform 640"/>
            <p:cNvSpPr>
              <a:spLocks/>
            </p:cNvSpPr>
            <p:nvPr/>
          </p:nvSpPr>
          <p:spPr bwMode="auto">
            <a:xfrm>
              <a:off x="4023063" y="2664976"/>
              <a:ext cx="75098" cy="62149"/>
            </a:xfrm>
            <a:custGeom>
              <a:avLst/>
              <a:gdLst>
                <a:gd name="T0" fmla="*/ 12 w 50"/>
                <a:gd name="T1" fmla="*/ 27 h 43"/>
                <a:gd name="T2" fmla="*/ 3 w 50"/>
                <a:gd name="T3" fmla="*/ 37 h 43"/>
                <a:gd name="T4" fmla="*/ 11 w 50"/>
                <a:gd name="T5" fmla="*/ 41 h 43"/>
                <a:gd name="T6" fmla="*/ 29 w 50"/>
                <a:gd name="T7" fmla="*/ 36 h 43"/>
                <a:gd name="T8" fmla="*/ 43 w 50"/>
                <a:gd name="T9" fmla="*/ 25 h 43"/>
                <a:gd name="T10" fmla="*/ 49 w 50"/>
                <a:gd name="T11" fmla="*/ 9 h 43"/>
                <a:gd name="T12" fmla="*/ 35 w 50"/>
                <a:gd name="T13" fmla="*/ 8 h 43"/>
                <a:gd name="T14" fmla="*/ 12 w 50"/>
                <a:gd name="T15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3">
                  <a:moveTo>
                    <a:pt x="12" y="27"/>
                  </a:moveTo>
                  <a:cubicBezTo>
                    <a:pt x="10" y="30"/>
                    <a:pt x="5" y="34"/>
                    <a:pt x="3" y="37"/>
                  </a:cubicBezTo>
                  <a:cubicBezTo>
                    <a:pt x="0" y="43"/>
                    <a:pt x="8" y="41"/>
                    <a:pt x="11" y="41"/>
                  </a:cubicBezTo>
                  <a:cubicBezTo>
                    <a:pt x="18" y="41"/>
                    <a:pt x="23" y="39"/>
                    <a:pt x="29" y="36"/>
                  </a:cubicBezTo>
                  <a:cubicBezTo>
                    <a:pt x="33" y="33"/>
                    <a:pt x="40" y="29"/>
                    <a:pt x="43" y="25"/>
                  </a:cubicBezTo>
                  <a:cubicBezTo>
                    <a:pt x="45" y="22"/>
                    <a:pt x="50" y="13"/>
                    <a:pt x="49" y="9"/>
                  </a:cubicBezTo>
                  <a:cubicBezTo>
                    <a:pt x="47" y="0"/>
                    <a:pt x="39" y="4"/>
                    <a:pt x="35" y="8"/>
                  </a:cubicBezTo>
                  <a:cubicBezTo>
                    <a:pt x="28" y="15"/>
                    <a:pt x="19" y="20"/>
                    <a:pt x="12" y="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7" name="Freeform 641"/>
            <p:cNvSpPr>
              <a:spLocks/>
            </p:cNvSpPr>
            <p:nvPr/>
          </p:nvSpPr>
          <p:spPr bwMode="auto">
            <a:xfrm>
              <a:off x="4023063" y="2664976"/>
              <a:ext cx="75098" cy="62149"/>
            </a:xfrm>
            <a:custGeom>
              <a:avLst/>
              <a:gdLst>
                <a:gd name="T0" fmla="*/ 12 w 50"/>
                <a:gd name="T1" fmla="*/ 27 h 43"/>
                <a:gd name="T2" fmla="*/ 3 w 50"/>
                <a:gd name="T3" fmla="*/ 37 h 43"/>
                <a:gd name="T4" fmla="*/ 11 w 50"/>
                <a:gd name="T5" fmla="*/ 41 h 43"/>
                <a:gd name="T6" fmla="*/ 29 w 50"/>
                <a:gd name="T7" fmla="*/ 36 h 43"/>
                <a:gd name="T8" fmla="*/ 43 w 50"/>
                <a:gd name="T9" fmla="*/ 25 h 43"/>
                <a:gd name="T10" fmla="*/ 49 w 50"/>
                <a:gd name="T11" fmla="*/ 9 h 43"/>
                <a:gd name="T12" fmla="*/ 35 w 50"/>
                <a:gd name="T13" fmla="*/ 8 h 43"/>
                <a:gd name="T14" fmla="*/ 12 w 50"/>
                <a:gd name="T15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3">
                  <a:moveTo>
                    <a:pt x="12" y="27"/>
                  </a:moveTo>
                  <a:cubicBezTo>
                    <a:pt x="10" y="30"/>
                    <a:pt x="5" y="34"/>
                    <a:pt x="3" y="37"/>
                  </a:cubicBezTo>
                  <a:cubicBezTo>
                    <a:pt x="0" y="43"/>
                    <a:pt x="8" y="41"/>
                    <a:pt x="11" y="41"/>
                  </a:cubicBezTo>
                  <a:cubicBezTo>
                    <a:pt x="18" y="41"/>
                    <a:pt x="23" y="39"/>
                    <a:pt x="29" y="36"/>
                  </a:cubicBezTo>
                  <a:cubicBezTo>
                    <a:pt x="33" y="33"/>
                    <a:pt x="40" y="29"/>
                    <a:pt x="43" y="25"/>
                  </a:cubicBezTo>
                  <a:cubicBezTo>
                    <a:pt x="45" y="22"/>
                    <a:pt x="50" y="13"/>
                    <a:pt x="49" y="9"/>
                  </a:cubicBezTo>
                  <a:cubicBezTo>
                    <a:pt x="47" y="0"/>
                    <a:pt x="39" y="4"/>
                    <a:pt x="35" y="8"/>
                  </a:cubicBezTo>
                  <a:cubicBezTo>
                    <a:pt x="28" y="15"/>
                    <a:pt x="19" y="20"/>
                    <a:pt x="12" y="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8" name="Freeform 642"/>
            <p:cNvSpPr>
              <a:spLocks/>
            </p:cNvSpPr>
            <p:nvPr/>
          </p:nvSpPr>
          <p:spPr bwMode="auto">
            <a:xfrm>
              <a:off x="4028242" y="2854012"/>
              <a:ext cx="33665" cy="49202"/>
            </a:xfrm>
            <a:custGeom>
              <a:avLst/>
              <a:gdLst>
                <a:gd name="T0" fmla="*/ 8 w 23"/>
                <a:gd name="T1" fmla="*/ 21 h 34"/>
                <a:gd name="T2" fmla="*/ 11 w 23"/>
                <a:gd name="T3" fmla="*/ 31 h 34"/>
                <a:gd name="T4" fmla="*/ 16 w 23"/>
                <a:gd name="T5" fmla="*/ 33 h 34"/>
                <a:gd name="T6" fmla="*/ 21 w 23"/>
                <a:gd name="T7" fmla="*/ 24 h 34"/>
                <a:gd name="T8" fmla="*/ 14 w 23"/>
                <a:gd name="T9" fmla="*/ 17 h 34"/>
                <a:gd name="T10" fmla="*/ 11 w 23"/>
                <a:gd name="T11" fmla="*/ 11 h 34"/>
                <a:gd name="T12" fmla="*/ 8 w 23"/>
                <a:gd name="T13" fmla="*/ 7 h 34"/>
                <a:gd name="T14" fmla="*/ 8 w 23"/>
                <a:gd name="T1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4">
                  <a:moveTo>
                    <a:pt x="8" y="21"/>
                  </a:moveTo>
                  <a:cubicBezTo>
                    <a:pt x="9" y="25"/>
                    <a:pt x="8" y="27"/>
                    <a:pt x="11" y="31"/>
                  </a:cubicBezTo>
                  <a:cubicBezTo>
                    <a:pt x="13" y="34"/>
                    <a:pt x="12" y="34"/>
                    <a:pt x="16" y="33"/>
                  </a:cubicBezTo>
                  <a:cubicBezTo>
                    <a:pt x="20" y="32"/>
                    <a:pt x="23" y="28"/>
                    <a:pt x="21" y="24"/>
                  </a:cubicBezTo>
                  <a:cubicBezTo>
                    <a:pt x="19" y="21"/>
                    <a:pt x="16" y="20"/>
                    <a:pt x="14" y="17"/>
                  </a:cubicBezTo>
                  <a:cubicBezTo>
                    <a:pt x="13" y="15"/>
                    <a:pt x="12" y="13"/>
                    <a:pt x="11" y="11"/>
                  </a:cubicBezTo>
                  <a:cubicBezTo>
                    <a:pt x="10" y="10"/>
                    <a:pt x="9" y="7"/>
                    <a:pt x="8" y="7"/>
                  </a:cubicBezTo>
                  <a:cubicBezTo>
                    <a:pt x="0" y="0"/>
                    <a:pt x="8" y="20"/>
                    <a:pt x="8" y="2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09" name="Freeform 643"/>
            <p:cNvSpPr>
              <a:spLocks/>
            </p:cNvSpPr>
            <p:nvPr/>
          </p:nvSpPr>
          <p:spPr bwMode="auto">
            <a:xfrm>
              <a:off x="4028242" y="2854012"/>
              <a:ext cx="33665" cy="49202"/>
            </a:xfrm>
            <a:custGeom>
              <a:avLst/>
              <a:gdLst>
                <a:gd name="T0" fmla="*/ 8 w 23"/>
                <a:gd name="T1" fmla="*/ 21 h 34"/>
                <a:gd name="T2" fmla="*/ 11 w 23"/>
                <a:gd name="T3" fmla="*/ 31 h 34"/>
                <a:gd name="T4" fmla="*/ 16 w 23"/>
                <a:gd name="T5" fmla="*/ 33 h 34"/>
                <a:gd name="T6" fmla="*/ 21 w 23"/>
                <a:gd name="T7" fmla="*/ 24 h 34"/>
                <a:gd name="T8" fmla="*/ 14 w 23"/>
                <a:gd name="T9" fmla="*/ 17 h 34"/>
                <a:gd name="T10" fmla="*/ 11 w 23"/>
                <a:gd name="T11" fmla="*/ 11 h 34"/>
                <a:gd name="T12" fmla="*/ 8 w 23"/>
                <a:gd name="T13" fmla="*/ 7 h 34"/>
                <a:gd name="T14" fmla="*/ 8 w 23"/>
                <a:gd name="T1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4">
                  <a:moveTo>
                    <a:pt x="8" y="21"/>
                  </a:moveTo>
                  <a:cubicBezTo>
                    <a:pt x="9" y="25"/>
                    <a:pt x="8" y="27"/>
                    <a:pt x="11" y="31"/>
                  </a:cubicBezTo>
                  <a:cubicBezTo>
                    <a:pt x="13" y="34"/>
                    <a:pt x="12" y="34"/>
                    <a:pt x="16" y="33"/>
                  </a:cubicBezTo>
                  <a:cubicBezTo>
                    <a:pt x="20" y="32"/>
                    <a:pt x="23" y="28"/>
                    <a:pt x="21" y="24"/>
                  </a:cubicBezTo>
                  <a:cubicBezTo>
                    <a:pt x="19" y="21"/>
                    <a:pt x="16" y="20"/>
                    <a:pt x="14" y="17"/>
                  </a:cubicBezTo>
                  <a:cubicBezTo>
                    <a:pt x="13" y="15"/>
                    <a:pt x="12" y="13"/>
                    <a:pt x="11" y="11"/>
                  </a:cubicBezTo>
                  <a:cubicBezTo>
                    <a:pt x="10" y="10"/>
                    <a:pt x="9" y="7"/>
                    <a:pt x="8" y="7"/>
                  </a:cubicBezTo>
                  <a:cubicBezTo>
                    <a:pt x="0" y="0"/>
                    <a:pt x="8" y="20"/>
                    <a:pt x="8" y="2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0" name="Freeform 644"/>
            <p:cNvSpPr>
              <a:spLocks/>
            </p:cNvSpPr>
            <p:nvPr/>
          </p:nvSpPr>
          <p:spPr bwMode="auto">
            <a:xfrm>
              <a:off x="4256123" y="3503990"/>
              <a:ext cx="56970" cy="36254"/>
            </a:xfrm>
            <a:custGeom>
              <a:avLst/>
              <a:gdLst>
                <a:gd name="T0" fmla="*/ 0 w 38"/>
                <a:gd name="T1" fmla="*/ 11 h 25"/>
                <a:gd name="T2" fmla="*/ 25 w 38"/>
                <a:gd name="T3" fmla="*/ 22 h 25"/>
                <a:gd name="T4" fmla="*/ 27 w 38"/>
                <a:gd name="T5" fmla="*/ 9 h 25"/>
                <a:gd name="T6" fmla="*/ 0 w 38"/>
                <a:gd name="T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5">
                  <a:moveTo>
                    <a:pt x="0" y="11"/>
                  </a:moveTo>
                  <a:cubicBezTo>
                    <a:pt x="0" y="23"/>
                    <a:pt x="19" y="25"/>
                    <a:pt x="25" y="22"/>
                  </a:cubicBezTo>
                  <a:cubicBezTo>
                    <a:pt x="38" y="17"/>
                    <a:pt x="34" y="14"/>
                    <a:pt x="27" y="9"/>
                  </a:cubicBezTo>
                  <a:cubicBezTo>
                    <a:pt x="20" y="5"/>
                    <a:pt x="1" y="0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1" name="Freeform 645"/>
            <p:cNvSpPr>
              <a:spLocks/>
            </p:cNvSpPr>
            <p:nvPr/>
          </p:nvSpPr>
          <p:spPr bwMode="auto">
            <a:xfrm>
              <a:off x="4256123" y="3503990"/>
              <a:ext cx="56970" cy="36254"/>
            </a:xfrm>
            <a:custGeom>
              <a:avLst/>
              <a:gdLst>
                <a:gd name="T0" fmla="*/ 0 w 38"/>
                <a:gd name="T1" fmla="*/ 11 h 25"/>
                <a:gd name="T2" fmla="*/ 25 w 38"/>
                <a:gd name="T3" fmla="*/ 22 h 25"/>
                <a:gd name="T4" fmla="*/ 27 w 38"/>
                <a:gd name="T5" fmla="*/ 9 h 25"/>
                <a:gd name="T6" fmla="*/ 0 w 38"/>
                <a:gd name="T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5">
                  <a:moveTo>
                    <a:pt x="0" y="11"/>
                  </a:moveTo>
                  <a:cubicBezTo>
                    <a:pt x="0" y="23"/>
                    <a:pt x="19" y="25"/>
                    <a:pt x="25" y="22"/>
                  </a:cubicBezTo>
                  <a:cubicBezTo>
                    <a:pt x="38" y="17"/>
                    <a:pt x="34" y="14"/>
                    <a:pt x="27" y="9"/>
                  </a:cubicBezTo>
                  <a:cubicBezTo>
                    <a:pt x="20" y="5"/>
                    <a:pt x="1" y="0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2" name="Freeform 646"/>
            <p:cNvSpPr>
              <a:spLocks/>
            </p:cNvSpPr>
            <p:nvPr/>
          </p:nvSpPr>
          <p:spPr bwMode="auto">
            <a:xfrm>
              <a:off x="4121466" y="5956297"/>
              <a:ext cx="62149" cy="59561"/>
            </a:xfrm>
            <a:custGeom>
              <a:avLst/>
              <a:gdLst>
                <a:gd name="T0" fmla="*/ 39 w 43"/>
                <a:gd name="T1" fmla="*/ 19 h 42"/>
                <a:gd name="T2" fmla="*/ 8 w 43"/>
                <a:gd name="T3" fmla="*/ 24 h 42"/>
                <a:gd name="T4" fmla="*/ 39 w 43"/>
                <a:gd name="T5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42">
                  <a:moveTo>
                    <a:pt x="39" y="19"/>
                  </a:moveTo>
                  <a:cubicBezTo>
                    <a:pt x="36" y="37"/>
                    <a:pt x="0" y="42"/>
                    <a:pt x="8" y="24"/>
                  </a:cubicBezTo>
                  <a:cubicBezTo>
                    <a:pt x="12" y="17"/>
                    <a:pt x="43" y="0"/>
                    <a:pt x="39" y="1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3" name="Freeform 647"/>
            <p:cNvSpPr>
              <a:spLocks/>
            </p:cNvSpPr>
            <p:nvPr/>
          </p:nvSpPr>
          <p:spPr bwMode="auto">
            <a:xfrm>
              <a:off x="4121466" y="5956297"/>
              <a:ext cx="62149" cy="59561"/>
            </a:xfrm>
            <a:custGeom>
              <a:avLst/>
              <a:gdLst>
                <a:gd name="T0" fmla="*/ 39 w 43"/>
                <a:gd name="T1" fmla="*/ 19 h 42"/>
                <a:gd name="T2" fmla="*/ 8 w 43"/>
                <a:gd name="T3" fmla="*/ 24 h 42"/>
                <a:gd name="T4" fmla="*/ 39 w 43"/>
                <a:gd name="T5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42">
                  <a:moveTo>
                    <a:pt x="39" y="19"/>
                  </a:moveTo>
                  <a:cubicBezTo>
                    <a:pt x="36" y="37"/>
                    <a:pt x="0" y="42"/>
                    <a:pt x="8" y="24"/>
                  </a:cubicBezTo>
                  <a:cubicBezTo>
                    <a:pt x="12" y="17"/>
                    <a:pt x="43" y="0"/>
                    <a:pt x="39" y="1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4" name="Freeform 648"/>
            <p:cNvSpPr>
              <a:spLocks/>
            </p:cNvSpPr>
            <p:nvPr/>
          </p:nvSpPr>
          <p:spPr bwMode="auto">
            <a:xfrm>
              <a:off x="4336400" y="5826819"/>
              <a:ext cx="173501" cy="137247"/>
            </a:xfrm>
            <a:custGeom>
              <a:avLst/>
              <a:gdLst>
                <a:gd name="T0" fmla="*/ 20 w 118"/>
                <a:gd name="T1" fmla="*/ 66 h 94"/>
                <a:gd name="T2" fmla="*/ 37 w 118"/>
                <a:gd name="T3" fmla="*/ 60 h 94"/>
                <a:gd name="T4" fmla="*/ 50 w 118"/>
                <a:gd name="T5" fmla="*/ 76 h 94"/>
                <a:gd name="T6" fmla="*/ 70 w 118"/>
                <a:gd name="T7" fmla="*/ 89 h 94"/>
                <a:gd name="T8" fmla="*/ 98 w 118"/>
                <a:gd name="T9" fmla="*/ 79 h 94"/>
                <a:gd name="T10" fmla="*/ 116 w 118"/>
                <a:gd name="T11" fmla="*/ 55 h 94"/>
                <a:gd name="T12" fmla="*/ 94 w 118"/>
                <a:gd name="T13" fmla="*/ 39 h 94"/>
                <a:gd name="T14" fmla="*/ 98 w 118"/>
                <a:gd name="T15" fmla="*/ 15 h 94"/>
                <a:gd name="T16" fmla="*/ 76 w 118"/>
                <a:gd name="T17" fmla="*/ 7 h 94"/>
                <a:gd name="T18" fmla="*/ 39 w 118"/>
                <a:gd name="T19" fmla="*/ 24 h 94"/>
                <a:gd name="T20" fmla="*/ 5 w 118"/>
                <a:gd name="T21" fmla="*/ 42 h 94"/>
                <a:gd name="T22" fmla="*/ 20 w 118"/>
                <a:gd name="T23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4">
                  <a:moveTo>
                    <a:pt x="20" y="66"/>
                  </a:moveTo>
                  <a:cubicBezTo>
                    <a:pt x="29" y="65"/>
                    <a:pt x="26" y="56"/>
                    <a:pt x="37" y="60"/>
                  </a:cubicBezTo>
                  <a:cubicBezTo>
                    <a:pt x="44" y="62"/>
                    <a:pt x="45" y="71"/>
                    <a:pt x="50" y="76"/>
                  </a:cubicBezTo>
                  <a:cubicBezTo>
                    <a:pt x="56" y="82"/>
                    <a:pt x="62" y="86"/>
                    <a:pt x="70" y="89"/>
                  </a:cubicBezTo>
                  <a:cubicBezTo>
                    <a:pt x="84" y="94"/>
                    <a:pt x="87" y="88"/>
                    <a:pt x="98" y="79"/>
                  </a:cubicBezTo>
                  <a:cubicBezTo>
                    <a:pt x="105" y="73"/>
                    <a:pt x="118" y="66"/>
                    <a:pt x="116" y="55"/>
                  </a:cubicBezTo>
                  <a:cubicBezTo>
                    <a:pt x="114" y="43"/>
                    <a:pt x="101" y="44"/>
                    <a:pt x="94" y="39"/>
                  </a:cubicBezTo>
                  <a:cubicBezTo>
                    <a:pt x="83" y="30"/>
                    <a:pt x="96" y="26"/>
                    <a:pt x="98" y="15"/>
                  </a:cubicBezTo>
                  <a:cubicBezTo>
                    <a:pt x="102" y="0"/>
                    <a:pt x="87" y="4"/>
                    <a:pt x="76" y="7"/>
                  </a:cubicBezTo>
                  <a:cubicBezTo>
                    <a:pt x="64" y="11"/>
                    <a:pt x="51" y="18"/>
                    <a:pt x="39" y="24"/>
                  </a:cubicBezTo>
                  <a:cubicBezTo>
                    <a:pt x="30" y="29"/>
                    <a:pt x="10" y="33"/>
                    <a:pt x="5" y="42"/>
                  </a:cubicBezTo>
                  <a:cubicBezTo>
                    <a:pt x="0" y="51"/>
                    <a:pt x="9" y="67"/>
                    <a:pt x="20" y="6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5" name="Freeform 649"/>
            <p:cNvSpPr>
              <a:spLocks/>
            </p:cNvSpPr>
            <p:nvPr/>
          </p:nvSpPr>
          <p:spPr bwMode="auto">
            <a:xfrm>
              <a:off x="4336400" y="5826819"/>
              <a:ext cx="173501" cy="137247"/>
            </a:xfrm>
            <a:custGeom>
              <a:avLst/>
              <a:gdLst>
                <a:gd name="T0" fmla="*/ 20 w 118"/>
                <a:gd name="T1" fmla="*/ 66 h 94"/>
                <a:gd name="T2" fmla="*/ 37 w 118"/>
                <a:gd name="T3" fmla="*/ 60 h 94"/>
                <a:gd name="T4" fmla="*/ 50 w 118"/>
                <a:gd name="T5" fmla="*/ 76 h 94"/>
                <a:gd name="T6" fmla="*/ 70 w 118"/>
                <a:gd name="T7" fmla="*/ 89 h 94"/>
                <a:gd name="T8" fmla="*/ 98 w 118"/>
                <a:gd name="T9" fmla="*/ 79 h 94"/>
                <a:gd name="T10" fmla="*/ 116 w 118"/>
                <a:gd name="T11" fmla="*/ 55 h 94"/>
                <a:gd name="T12" fmla="*/ 94 w 118"/>
                <a:gd name="T13" fmla="*/ 39 h 94"/>
                <a:gd name="T14" fmla="*/ 98 w 118"/>
                <a:gd name="T15" fmla="*/ 15 h 94"/>
                <a:gd name="T16" fmla="*/ 76 w 118"/>
                <a:gd name="T17" fmla="*/ 7 h 94"/>
                <a:gd name="T18" fmla="*/ 39 w 118"/>
                <a:gd name="T19" fmla="*/ 24 h 94"/>
                <a:gd name="T20" fmla="*/ 5 w 118"/>
                <a:gd name="T21" fmla="*/ 42 h 94"/>
                <a:gd name="T22" fmla="*/ 20 w 118"/>
                <a:gd name="T23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4">
                  <a:moveTo>
                    <a:pt x="20" y="66"/>
                  </a:moveTo>
                  <a:cubicBezTo>
                    <a:pt x="29" y="65"/>
                    <a:pt x="26" y="56"/>
                    <a:pt x="37" y="60"/>
                  </a:cubicBezTo>
                  <a:cubicBezTo>
                    <a:pt x="44" y="62"/>
                    <a:pt x="45" y="71"/>
                    <a:pt x="50" y="76"/>
                  </a:cubicBezTo>
                  <a:cubicBezTo>
                    <a:pt x="56" y="82"/>
                    <a:pt x="62" y="86"/>
                    <a:pt x="70" y="89"/>
                  </a:cubicBezTo>
                  <a:cubicBezTo>
                    <a:pt x="84" y="94"/>
                    <a:pt x="87" y="88"/>
                    <a:pt x="98" y="79"/>
                  </a:cubicBezTo>
                  <a:cubicBezTo>
                    <a:pt x="105" y="73"/>
                    <a:pt x="118" y="66"/>
                    <a:pt x="116" y="55"/>
                  </a:cubicBezTo>
                  <a:cubicBezTo>
                    <a:pt x="114" y="43"/>
                    <a:pt x="101" y="44"/>
                    <a:pt x="94" y="39"/>
                  </a:cubicBezTo>
                  <a:cubicBezTo>
                    <a:pt x="83" y="30"/>
                    <a:pt x="96" y="26"/>
                    <a:pt x="98" y="15"/>
                  </a:cubicBezTo>
                  <a:cubicBezTo>
                    <a:pt x="102" y="0"/>
                    <a:pt x="87" y="4"/>
                    <a:pt x="76" y="7"/>
                  </a:cubicBezTo>
                  <a:cubicBezTo>
                    <a:pt x="64" y="11"/>
                    <a:pt x="51" y="18"/>
                    <a:pt x="39" y="24"/>
                  </a:cubicBezTo>
                  <a:cubicBezTo>
                    <a:pt x="30" y="29"/>
                    <a:pt x="10" y="33"/>
                    <a:pt x="5" y="42"/>
                  </a:cubicBezTo>
                  <a:cubicBezTo>
                    <a:pt x="0" y="51"/>
                    <a:pt x="9" y="67"/>
                    <a:pt x="20" y="6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6" name="Freeform 650"/>
            <p:cNvSpPr>
              <a:spLocks/>
            </p:cNvSpPr>
            <p:nvPr/>
          </p:nvSpPr>
          <p:spPr bwMode="auto">
            <a:xfrm>
              <a:off x="4584997" y="5821640"/>
              <a:ext cx="75098" cy="85456"/>
            </a:xfrm>
            <a:custGeom>
              <a:avLst/>
              <a:gdLst>
                <a:gd name="T0" fmla="*/ 12 w 52"/>
                <a:gd name="T1" fmla="*/ 11 h 57"/>
                <a:gd name="T2" fmla="*/ 31 w 52"/>
                <a:gd name="T3" fmla="*/ 51 h 57"/>
                <a:gd name="T4" fmla="*/ 41 w 52"/>
                <a:gd name="T5" fmla="*/ 21 h 57"/>
                <a:gd name="T6" fmla="*/ 12 w 52"/>
                <a:gd name="T7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7">
                  <a:moveTo>
                    <a:pt x="12" y="11"/>
                  </a:moveTo>
                  <a:cubicBezTo>
                    <a:pt x="0" y="22"/>
                    <a:pt x="19" y="47"/>
                    <a:pt x="31" y="51"/>
                  </a:cubicBezTo>
                  <a:cubicBezTo>
                    <a:pt x="52" y="57"/>
                    <a:pt x="47" y="32"/>
                    <a:pt x="41" y="21"/>
                  </a:cubicBezTo>
                  <a:cubicBezTo>
                    <a:pt x="36" y="11"/>
                    <a:pt x="23" y="0"/>
                    <a:pt x="12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7" name="Freeform 651"/>
            <p:cNvSpPr>
              <a:spLocks/>
            </p:cNvSpPr>
            <p:nvPr/>
          </p:nvSpPr>
          <p:spPr bwMode="auto">
            <a:xfrm>
              <a:off x="4584997" y="5821640"/>
              <a:ext cx="75098" cy="85456"/>
            </a:xfrm>
            <a:custGeom>
              <a:avLst/>
              <a:gdLst>
                <a:gd name="T0" fmla="*/ 12 w 52"/>
                <a:gd name="T1" fmla="*/ 11 h 57"/>
                <a:gd name="T2" fmla="*/ 31 w 52"/>
                <a:gd name="T3" fmla="*/ 51 h 57"/>
                <a:gd name="T4" fmla="*/ 41 w 52"/>
                <a:gd name="T5" fmla="*/ 21 h 57"/>
                <a:gd name="T6" fmla="*/ 12 w 52"/>
                <a:gd name="T7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7">
                  <a:moveTo>
                    <a:pt x="12" y="11"/>
                  </a:moveTo>
                  <a:cubicBezTo>
                    <a:pt x="0" y="22"/>
                    <a:pt x="19" y="47"/>
                    <a:pt x="31" y="51"/>
                  </a:cubicBezTo>
                  <a:cubicBezTo>
                    <a:pt x="52" y="57"/>
                    <a:pt x="47" y="32"/>
                    <a:pt x="41" y="21"/>
                  </a:cubicBezTo>
                  <a:cubicBezTo>
                    <a:pt x="36" y="11"/>
                    <a:pt x="23" y="0"/>
                    <a:pt x="12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8" name="Freeform 652"/>
            <p:cNvSpPr>
              <a:spLocks/>
            </p:cNvSpPr>
            <p:nvPr/>
          </p:nvSpPr>
          <p:spPr bwMode="auto">
            <a:xfrm>
              <a:off x="5387758" y="5329625"/>
              <a:ext cx="150194" cy="328874"/>
            </a:xfrm>
            <a:custGeom>
              <a:avLst/>
              <a:gdLst>
                <a:gd name="T0" fmla="*/ 102 w 104"/>
                <a:gd name="T1" fmla="*/ 32 h 226"/>
                <a:gd name="T2" fmla="*/ 97 w 104"/>
                <a:gd name="T3" fmla="*/ 64 h 226"/>
                <a:gd name="T4" fmla="*/ 102 w 104"/>
                <a:gd name="T5" fmla="*/ 126 h 226"/>
                <a:gd name="T6" fmla="*/ 92 w 104"/>
                <a:gd name="T7" fmla="*/ 155 h 226"/>
                <a:gd name="T8" fmla="*/ 81 w 104"/>
                <a:gd name="T9" fmla="*/ 182 h 226"/>
                <a:gd name="T10" fmla="*/ 65 w 104"/>
                <a:gd name="T11" fmla="*/ 207 h 226"/>
                <a:gd name="T12" fmla="*/ 48 w 104"/>
                <a:gd name="T13" fmla="*/ 219 h 226"/>
                <a:gd name="T14" fmla="*/ 39 w 104"/>
                <a:gd name="T15" fmla="*/ 212 h 226"/>
                <a:gd name="T16" fmla="*/ 26 w 104"/>
                <a:gd name="T17" fmla="*/ 208 h 226"/>
                <a:gd name="T18" fmla="*/ 22 w 104"/>
                <a:gd name="T19" fmla="*/ 179 h 226"/>
                <a:gd name="T20" fmla="*/ 6 w 104"/>
                <a:gd name="T21" fmla="*/ 156 h 226"/>
                <a:gd name="T22" fmla="*/ 7 w 104"/>
                <a:gd name="T23" fmla="*/ 124 h 226"/>
                <a:gd name="T24" fmla="*/ 3 w 104"/>
                <a:gd name="T25" fmla="*/ 99 h 226"/>
                <a:gd name="T26" fmla="*/ 7 w 104"/>
                <a:gd name="T27" fmla="*/ 69 h 226"/>
                <a:gd name="T28" fmla="*/ 22 w 104"/>
                <a:gd name="T29" fmla="*/ 51 h 226"/>
                <a:gd name="T30" fmla="*/ 53 w 104"/>
                <a:gd name="T31" fmla="*/ 39 h 226"/>
                <a:gd name="T32" fmla="*/ 80 w 104"/>
                <a:gd name="T33" fmla="*/ 21 h 226"/>
                <a:gd name="T34" fmla="*/ 84 w 104"/>
                <a:gd name="T35" fmla="*/ 0 h 226"/>
                <a:gd name="T36" fmla="*/ 102 w 104"/>
                <a:gd name="T37" fmla="*/ 3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226">
                  <a:moveTo>
                    <a:pt x="102" y="32"/>
                  </a:moveTo>
                  <a:cubicBezTo>
                    <a:pt x="103" y="44"/>
                    <a:pt x="97" y="53"/>
                    <a:pt x="97" y="64"/>
                  </a:cubicBezTo>
                  <a:cubicBezTo>
                    <a:pt x="96" y="83"/>
                    <a:pt x="104" y="105"/>
                    <a:pt x="102" y="126"/>
                  </a:cubicBezTo>
                  <a:cubicBezTo>
                    <a:pt x="101" y="136"/>
                    <a:pt x="97" y="146"/>
                    <a:pt x="92" y="155"/>
                  </a:cubicBezTo>
                  <a:cubicBezTo>
                    <a:pt x="87" y="164"/>
                    <a:pt x="85" y="172"/>
                    <a:pt x="81" y="182"/>
                  </a:cubicBezTo>
                  <a:cubicBezTo>
                    <a:pt x="77" y="191"/>
                    <a:pt x="69" y="198"/>
                    <a:pt x="65" y="207"/>
                  </a:cubicBezTo>
                  <a:cubicBezTo>
                    <a:pt x="58" y="218"/>
                    <a:pt x="62" y="226"/>
                    <a:pt x="48" y="219"/>
                  </a:cubicBezTo>
                  <a:cubicBezTo>
                    <a:pt x="45" y="218"/>
                    <a:pt x="43" y="214"/>
                    <a:pt x="39" y="212"/>
                  </a:cubicBezTo>
                  <a:cubicBezTo>
                    <a:pt x="35" y="210"/>
                    <a:pt x="29" y="210"/>
                    <a:pt x="26" y="208"/>
                  </a:cubicBezTo>
                  <a:cubicBezTo>
                    <a:pt x="19" y="201"/>
                    <a:pt x="23" y="187"/>
                    <a:pt x="22" y="179"/>
                  </a:cubicBezTo>
                  <a:cubicBezTo>
                    <a:pt x="19" y="167"/>
                    <a:pt x="9" y="166"/>
                    <a:pt x="6" y="156"/>
                  </a:cubicBezTo>
                  <a:cubicBezTo>
                    <a:pt x="3" y="149"/>
                    <a:pt x="6" y="133"/>
                    <a:pt x="7" y="124"/>
                  </a:cubicBezTo>
                  <a:cubicBezTo>
                    <a:pt x="8" y="112"/>
                    <a:pt x="7" y="111"/>
                    <a:pt x="3" y="99"/>
                  </a:cubicBezTo>
                  <a:cubicBezTo>
                    <a:pt x="0" y="88"/>
                    <a:pt x="4" y="79"/>
                    <a:pt x="7" y="69"/>
                  </a:cubicBezTo>
                  <a:cubicBezTo>
                    <a:pt x="10" y="57"/>
                    <a:pt x="9" y="54"/>
                    <a:pt x="22" y="51"/>
                  </a:cubicBezTo>
                  <a:cubicBezTo>
                    <a:pt x="34" y="49"/>
                    <a:pt x="43" y="45"/>
                    <a:pt x="53" y="39"/>
                  </a:cubicBezTo>
                  <a:cubicBezTo>
                    <a:pt x="61" y="34"/>
                    <a:pt x="76" y="30"/>
                    <a:pt x="80" y="21"/>
                  </a:cubicBezTo>
                  <a:cubicBezTo>
                    <a:pt x="83" y="14"/>
                    <a:pt x="81" y="7"/>
                    <a:pt x="84" y="0"/>
                  </a:cubicBezTo>
                  <a:cubicBezTo>
                    <a:pt x="94" y="2"/>
                    <a:pt x="101" y="23"/>
                    <a:pt x="102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19" name="Freeform 653"/>
            <p:cNvSpPr>
              <a:spLocks/>
            </p:cNvSpPr>
            <p:nvPr/>
          </p:nvSpPr>
          <p:spPr bwMode="auto">
            <a:xfrm>
              <a:off x="5387758" y="5329625"/>
              <a:ext cx="150194" cy="328874"/>
            </a:xfrm>
            <a:custGeom>
              <a:avLst/>
              <a:gdLst>
                <a:gd name="T0" fmla="*/ 102 w 104"/>
                <a:gd name="T1" fmla="*/ 32 h 226"/>
                <a:gd name="T2" fmla="*/ 97 w 104"/>
                <a:gd name="T3" fmla="*/ 64 h 226"/>
                <a:gd name="T4" fmla="*/ 102 w 104"/>
                <a:gd name="T5" fmla="*/ 126 h 226"/>
                <a:gd name="T6" fmla="*/ 92 w 104"/>
                <a:gd name="T7" fmla="*/ 155 h 226"/>
                <a:gd name="T8" fmla="*/ 81 w 104"/>
                <a:gd name="T9" fmla="*/ 182 h 226"/>
                <a:gd name="T10" fmla="*/ 65 w 104"/>
                <a:gd name="T11" fmla="*/ 207 h 226"/>
                <a:gd name="T12" fmla="*/ 48 w 104"/>
                <a:gd name="T13" fmla="*/ 219 h 226"/>
                <a:gd name="T14" fmla="*/ 39 w 104"/>
                <a:gd name="T15" fmla="*/ 212 h 226"/>
                <a:gd name="T16" fmla="*/ 26 w 104"/>
                <a:gd name="T17" fmla="*/ 208 h 226"/>
                <a:gd name="T18" fmla="*/ 22 w 104"/>
                <a:gd name="T19" fmla="*/ 179 h 226"/>
                <a:gd name="T20" fmla="*/ 6 w 104"/>
                <a:gd name="T21" fmla="*/ 156 h 226"/>
                <a:gd name="T22" fmla="*/ 7 w 104"/>
                <a:gd name="T23" fmla="*/ 124 h 226"/>
                <a:gd name="T24" fmla="*/ 3 w 104"/>
                <a:gd name="T25" fmla="*/ 99 h 226"/>
                <a:gd name="T26" fmla="*/ 7 w 104"/>
                <a:gd name="T27" fmla="*/ 69 h 226"/>
                <a:gd name="T28" fmla="*/ 22 w 104"/>
                <a:gd name="T29" fmla="*/ 51 h 226"/>
                <a:gd name="T30" fmla="*/ 53 w 104"/>
                <a:gd name="T31" fmla="*/ 39 h 226"/>
                <a:gd name="T32" fmla="*/ 80 w 104"/>
                <a:gd name="T33" fmla="*/ 21 h 226"/>
                <a:gd name="T34" fmla="*/ 84 w 104"/>
                <a:gd name="T35" fmla="*/ 0 h 226"/>
                <a:gd name="T36" fmla="*/ 102 w 104"/>
                <a:gd name="T37" fmla="*/ 3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226">
                  <a:moveTo>
                    <a:pt x="102" y="32"/>
                  </a:moveTo>
                  <a:cubicBezTo>
                    <a:pt x="103" y="44"/>
                    <a:pt x="97" y="53"/>
                    <a:pt x="97" y="64"/>
                  </a:cubicBezTo>
                  <a:cubicBezTo>
                    <a:pt x="96" y="83"/>
                    <a:pt x="104" y="105"/>
                    <a:pt x="102" y="126"/>
                  </a:cubicBezTo>
                  <a:cubicBezTo>
                    <a:pt x="101" y="136"/>
                    <a:pt x="97" y="146"/>
                    <a:pt x="92" y="155"/>
                  </a:cubicBezTo>
                  <a:cubicBezTo>
                    <a:pt x="87" y="164"/>
                    <a:pt x="85" y="172"/>
                    <a:pt x="81" y="182"/>
                  </a:cubicBezTo>
                  <a:cubicBezTo>
                    <a:pt x="77" y="191"/>
                    <a:pt x="69" y="198"/>
                    <a:pt x="65" y="207"/>
                  </a:cubicBezTo>
                  <a:cubicBezTo>
                    <a:pt x="58" y="218"/>
                    <a:pt x="62" y="226"/>
                    <a:pt x="48" y="219"/>
                  </a:cubicBezTo>
                  <a:cubicBezTo>
                    <a:pt x="45" y="218"/>
                    <a:pt x="43" y="214"/>
                    <a:pt x="39" y="212"/>
                  </a:cubicBezTo>
                  <a:cubicBezTo>
                    <a:pt x="35" y="210"/>
                    <a:pt x="29" y="210"/>
                    <a:pt x="26" y="208"/>
                  </a:cubicBezTo>
                  <a:cubicBezTo>
                    <a:pt x="19" y="201"/>
                    <a:pt x="23" y="187"/>
                    <a:pt x="22" y="179"/>
                  </a:cubicBezTo>
                  <a:cubicBezTo>
                    <a:pt x="19" y="167"/>
                    <a:pt x="9" y="166"/>
                    <a:pt x="6" y="156"/>
                  </a:cubicBezTo>
                  <a:cubicBezTo>
                    <a:pt x="3" y="149"/>
                    <a:pt x="6" y="133"/>
                    <a:pt x="7" y="124"/>
                  </a:cubicBezTo>
                  <a:cubicBezTo>
                    <a:pt x="8" y="112"/>
                    <a:pt x="7" y="111"/>
                    <a:pt x="3" y="99"/>
                  </a:cubicBezTo>
                  <a:cubicBezTo>
                    <a:pt x="0" y="88"/>
                    <a:pt x="4" y="79"/>
                    <a:pt x="7" y="69"/>
                  </a:cubicBezTo>
                  <a:cubicBezTo>
                    <a:pt x="10" y="57"/>
                    <a:pt x="9" y="54"/>
                    <a:pt x="22" y="51"/>
                  </a:cubicBezTo>
                  <a:cubicBezTo>
                    <a:pt x="34" y="49"/>
                    <a:pt x="43" y="45"/>
                    <a:pt x="53" y="39"/>
                  </a:cubicBezTo>
                  <a:cubicBezTo>
                    <a:pt x="61" y="34"/>
                    <a:pt x="76" y="30"/>
                    <a:pt x="80" y="21"/>
                  </a:cubicBezTo>
                  <a:cubicBezTo>
                    <a:pt x="83" y="14"/>
                    <a:pt x="81" y="7"/>
                    <a:pt x="84" y="0"/>
                  </a:cubicBezTo>
                  <a:cubicBezTo>
                    <a:pt x="94" y="2"/>
                    <a:pt x="101" y="23"/>
                    <a:pt x="102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0" name="Freeform 654"/>
            <p:cNvSpPr>
              <a:spLocks/>
            </p:cNvSpPr>
            <p:nvPr/>
          </p:nvSpPr>
          <p:spPr bwMode="auto">
            <a:xfrm>
              <a:off x="5284175" y="5668856"/>
              <a:ext cx="256366" cy="517910"/>
            </a:xfrm>
            <a:custGeom>
              <a:avLst/>
              <a:gdLst>
                <a:gd name="T0" fmla="*/ 41 w 175"/>
                <a:gd name="T1" fmla="*/ 64 h 356"/>
                <a:gd name="T2" fmla="*/ 66 w 175"/>
                <a:gd name="T3" fmla="*/ 43 h 356"/>
                <a:gd name="T4" fmla="*/ 88 w 175"/>
                <a:gd name="T5" fmla="*/ 29 h 356"/>
                <a:gd name="T6" fmla="*/ 112 w 175"/>
                <a:gd name="T7" fmla="*/ 15 h 356"/>
                <a:gd name="T8" fmla="*/ 156 w 175"/>
                <a:gd name="T9" fmla="*/ 38 h 356"/>
                <a:gd name="T10" fmla="*/ 169 w 175"/>
                <a:gd name="T11" fmla="*/ 101 h 356"/>
                <a:gd name="T12" fmla="*/ 166 w 175"/>
                <a:gd name="T13" fmla="*/ 155 h 356"/>
                <a:gd name="T14" fmla="*/ 160 w 175"/>
                <a:gd name="T15" fmla="*/ 195 h 356"/>
                <a:gd name="T16" fmla="*/ 155 w 175"/>
                <a:gd name="T17" fmla="*/ 252 h 356"/>
                <a:gd name="T18" fmla="*/ 140 w 175"/>
                <a:gd name="T19" fmla="*/ 313 h 356"/>
                <a:gd name="T20" fmla="*/ 115 w 175"/>
                <a:gd name="T21" fmla="*/ 314 h 356"/>
                <a:gd name="T22" fmla="*/ 88 w 175"/>
                <a:gd name="T23" fmla="*/ 317 h 356"/>
                <a:gd name="T24" fmla="*/ 43 w 175"/>
                <a:gd name="T25" fmla="*/ 343 h 356"/>
                <a:gd name="T26" fmla="*/ 25 w 175"/>
                <a:gd name="T27" fmla="*/ 222 h 356"/>
                <a:gd name="T28" fmla="*/ 33 w 175"/>
                <a:gd name="T29" fmla="*/ 194 h 356"/>
                <a:gd name="T30" fmla="*/ 26 w 175"/>
                <a:gd name="T31" fmla="*/ 166 h 356"/>
                <a:gd name="T32" fmla="*/ 29 w 175"/>
                <a:gd name="T33" fmla="*/ 136 h 356"/>
                <a:gd name="T34" fmla="*/ 24 w 175"/>
                <a:gd name="T35" fmla="*/ 109 h 356"/>
                <a:gd name="T36" fmla="*/ 5 w 175"/>
                <a:gd name="T37" fmla="*/ 98 h 356"/>
                <a:gd name="T38" fmla="*/ 2 w 175"/>
                <a:gd name="T39" fmla="*/ 79 h 356"/>
                <a:gd name="T40" fmla="*/ 8 w 175"/>
                <a:gd name="T41" fmla="*/ 50 h 356"/>
                <a:gd name="T42" fmla="*/ 41 w 175"/>
                <a:gd name="T43" fmla="*/ 6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" h="356">
                  <a:moveTo>
                    <a:pt x="41" y="64"/>
                  </a:moveTo>
                  <a:cubicBezTo>
                    <a:pt x="54" y="65"/>
                    <a:pt x="59" y="51"/>
                    <a:pt x="66" y="43"/>
                  </a:cubicBezTo>
                  <a:cubicBezTo>
                    <a:pt x="73" y="35"/>
                    <a:pt x="78" y="32"/>
                    <a:pt x="88" y="29"/>
                  </a:cubicBezTo>
                  <a:cubicBezTo>
                    <a:pt x="100" y="26"/>
                    <a:pt x="103" y="23"/>
                    <a:pt x="112" y="15"/>
                  </a:cubicBezTo>
                  <a:cubicBezTo>
                    <a:pt x="131" y="0"/>
                    <a:pt x="151" y="18"/>
                    <a:pt x="156" y="38"/>
                  </a:cubicBezTo>
                  <a:cubicBezTo>
                    <a:pt x="162" y="59"/>
                    <a:pt x="164" y="80"/>
                    <a:pt x="169" y="101"/>
                  </a:cubicBezTo>
                  <a:cubicBezTo>
                    <a:pt x="175" y="122"/>
                    <a:pt x="173" y="134"/>
                    <a:pt x="166" y="155"/>
                  </a:cubicBezTo>
                  <a:cubicBezTo>
                    <a:pt x="160" y="169"/>
                    <a:pt x="161" y="181"/>
                    <a:pt x="160" y="195"/>
                  </a:cubicBezTo>
                  <a:cubicBezTo>
                    <a:pt x="159" y="214"/>
                    <a:pt x="154" y="233"/>
                    <a:pt x="155" y="252"/>
                  </a:cubicBezTo>
                  <a:cubicBezTo>
                    <a:pt x="156" y="271"/>
                    <a:pt x="153" y="299"/>
                    <a:pt x="140" y="313"/>
                  </a:cubicBezTo>
                  <a:cubicBezTo>
                    <a:pt x="133" y="322"/>
                    <a:pt x="123" y="319"/>
                    <a:pt x="115" y="314"/>
                  </a:cubicBezTo>
                  <a:cubicBezTo>
                    <a:pt x="101" y="307"/>
                    <a:pt x="100" y="302"/>
                    <a:pt x="88" y="317"/>
                  </a:cubicBezTo>
                  <a:cubicBezTo>
                    <a:pt x="76" y="332"/>
                    <a:pt x="67" y="356"/>
                    <a:pt x="43" y="343"/>
                  </a:cubicBezTo>
                  <a:cubicBezTo>
                    <a:pt x="4" y="323"/>
                    <a:pt x="9" y="253"/>
                    <a:pt x="25" y="222"/>
                  </a:cubicBezTo>
                  <a:cubicBezTo>
                    <a:pt x="30" y="211"/>
                    <a:pt x="34" y="206"/>
                    <a:pt x="33" y="194"/>
                  </a:cubicBezTo>
                  <a:cubicBezTo>
                    <a:pt x="32" y="185"/>
                    <a:pt x="28" y="176"/>
                    <a:pt x="26" y="166"/>
                  </a:cubicBezTo>
                  <a:cubicBezTo>
                    <a:pt x="24" y="155"/>
                    <a:pt x="27" y="147"/>
                    <a:pt x="29" y="136"/>
                  </a:cubicBezTo>
                  <a:cubicBezTo>
                    <a:pt x="31" y="127"/>
                    <a:pt x="31" y="116"/>
                    <a:pt x="24" y="109"/>
                  </a:cubicBezTo>
                  <a:cubicBezTo>
                    <a:pt x="19" y="104"/>
                    <a:pt x="9" y="104"/>
                    <a:pt x="5" y="98"/>
                  </a:cubicBezTo>
                  <a:cubicBezTo>
                    <a:pt x="2" y="94"/>
                    <a:pt x="3" y="85"/>
                    <a:pt x="2" y="79"/>
                  </a:cubicBezTo>
                  <a:cubicBezTo>
                    <a:pt x="2" y="70"/>
                    <a:pt x="0" y="56"/>
                    <a:pt x="8" y="50"/>
                  </a:cubicBezTo>
                  <a:cubicBezTo>
                    <a:pt x="24" y="39"/>
                    <a:pt x="27" y="64"/>
                    <a:pt x="41" y="6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1" name="Freeform 655"/>
            <p:cNvSpPr>
              <a:spLocks/>
            </p:cNvSpPr>
            <p:nvPr/>
          </p:nvSpPr>
          <p:spPr bwMode="auto">
            <a:xfrm>
              <a:off x="5284175" y="5668856"/>
              <a:ext cx="256366" cy="517910"/>
            </a:xfrm>
            <a:custGeom>
              <a:avLst/>
              <a:gdLst>
                <a:gd name="T0" fmla="*/ 41 w 175"/>
                <a:gd name="T1" fmla="*/ 64 h 356"/>
                <a:gd name="T2" fmla="*/ 66 w 175"/>
                <a:gd name="T3" fmla="*/ 43 h 356"/>
                <a:gd name="T4" fmla="*/ 88 w 175"/>
                <a:gd name="T5" fmla="*/ 29 h 356"/>
                <a:gd name="T6" fmla="*/ 112 w 175"/>
                <a:gd name="T7" fmla="*/ 15 h 356"/>
                <a:gd name="T8" fmla="*/ 156 w 175"/>
                <a:gd name="T9" fmla="*/ 38 h 356"/>
                <a:gd name="T10" fmla="*/ 169 w 175"/>
                <a:gd name="T11" fmla="*/ 101 h 356"/>
                <a:gd name="T12" fmla="*/ 166 w 175"/>
                <a:gd name="T13" fmla="*/ 155 h 356"/>
                <a:gd name="T14" fmla="*/ 160 w 175"/>
                <a:gd name="T15" fmla="*/ 195 h 356"/>
                <a:gd name="T16" fmla="*/ 155 w 175"/>
                <a:gd name="T17" fmla="*/ 252 h 356"/>
                <a:gd name="T18" fmla="*/ 140 w 175"/>
                <a:gd name="T19" fmla="*/ 313 h 356"/>
                <a:gd name="T20" fmla="*/ 115 w 175"/>
                <a:gd name="T21" fmla="*/ 314 h 356"/>
                <a:gd name="T22" fmla="*/ 88 w 175"/>
                <a:gd name="T23" fmla="*/ 317 h 356"/>
                <a:gd name="T24" fmla="*/ 43 w 175"/>
                <a:gd name="T25" fmla="*/ 343 h 356"/>
                <a:gd name="T26" fmla="*/ 25 w 175"/>
                <a:gd name="T27" fmla="*/ 222 h 356"/>
                <a:gd name="T28" fmla="*/ 33 w 175"/>
                <a:gd name="T29" fmla="*/ 194 h 356"/>
                <a:gd name="T30" fmla="*/ 26 w 175"/>
                <a:gd name="T31" fmla="*/ 166 h 356"/>
                <a:gd name="T32" fmla="*/ 29 w 175"/>
                <a:gd name="T33" fmla="*/ 136 h 356"/>
                <a:gd name="T34" fmla="*/ 24 w 175"/>
                <a:gd name="T35" fmla="*/ 109 h 356"/>
                <a:gd name="T36" fmla="*/ 5 w 175"/>
                <a:gd name="T37" fmla="*/ 98 h 356"/>
                <a:gd name="T38" fmla="*/ 2 w 175"/>
                <a:gd name="T39" fmla="*/ 79 h 356"/>
                <a:gd name="T40" fmla="*/ 8 w 175"/>
                <a:gd name="T41" fmla="*/ 50 h 356"/>
                <a:gd name="T42" fmla="*/ 41 w 175"/>
                <a:gd name="T43" fmla="*/ 6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" h="356">
                  <a:moveTo>
                    <a:pt x="41" y="64"/>
                  </a:moveTo>
                  <a:cubicBezTo>
                    <a:pt x="54" y="65"/>
                    <a:pt x="59" y="51"/>
                    <a:pt x="66" y="43"/>
                  </a:cubicBezTo>
                  <a:cubicBezTo>
                    <a:pt x="73" y="35"/>
                    <a:pt x="78" y="32"/>
                    <a:pt x="88" y="29"/>
                  </a:cubicBezTo>
                  <a:cubicBezTo>
                    <a:pt x="100" y="26"/>
                    <a:pt x="103" y="23"/>
                    <a:pt x="112" y="15"/>
                  </a:cubicBezTo>
                  <a:cubicBezTo>
                    <a:pt x="131" y="0"/>
                    <a:pt x="151" y="18"/>
                    <a:pt x="156" y="38"/>
                  </a:cubicBezTo>
                  <a:cubicBezTo>
                    <a:pt x="162" y="59"/>
                    <a:pt x="164" y="80"/>
                    <a:pt x="169" y="101"/>
                  </a:cubicBezTo>
                  <a:cubicBezTo>
                    <a:pt x="175" y="122"/>
                    <a:pt x="173" y="134"/>
                    <a:pt x="166" y="155"/>
                  </a:cubicBezTo>
                  <a:cubicBezTo>
                    <a:pt x="160" y="169"/>
                    <a:pt x="161" y="181"/>
                    <a:pt x="160" y="195"/>
                  </a:cubicBezTo>
                  <a:cubicBezTo>
                    <a:pt x="159" y="214"/>
                    <a:pt x="154" y="233"/>
                    <a:pt x="155" y="252"/>
                  </a:cubicBezTo>
                  <a:cubicBezTo>
                    <a:pt x="156" y="271"/>
                    <a:pt x="153" y="299"/>
                    <a:pt x="140" y="313"/>
                  </a:cubicBezTo>
                  <a:cubicBezTo>
                    <a:pt x="133" y="322"/>
                    <a:pt x="123" y="319"/>
                    <a:pt x="115" y="314"/>
                  </a:cubicBezTo>
                  <a:cubicBezTo>
                    <a:pt x="101" y="307"/>
                    <a:pt x="100" y="302"/>
                    <a:pt x="88" y="317"/>
                  </a:cubicBezTo>
                  <a:cubicBezTo>
                    <a:pt x="76" y="332"/>
                    <a:pt x="67" y="356"/>
                    <a:pt x="43" y="343"/>
                  </a:cubicBezTo>
                  <a:cubicBezTo>
                    <a:pt x="4" y="323"/>
                    <a:pt x="9" y="253"/>
                    <a:pt x="25" y="222"/>
                  </a:cubicBezTo>
                  <a:cubicBezTo>
                    <a:pt x="30" y="211"/>
                    <a:pt x="34" y="206"/>
                    <a:pt x="33" y="194"/>
                  </a:cubicBezTo>
                  <a:cubicBezTo>
                    <a:pt x="32" y="185"/>
                    <a:pt x="28" y="176"/>
                    <a:pt x="26" y="166"/>
                  </a:cubicBezTo>
                  <a:cubicBezTo>
                    <a:pt x="24" y="155"/>
                    <a:pt x="27" y="147"/>
                    <a:pt x="29" y="136"/>
                  </a:cubicBezTo>
                  <a:cubicBezTo>
                    <a:pt x="31" y="127"/>
                    <a:pt x="31" y="116"/>
                    <a:pt x="24" y="109"/>
                  </a:cubicBezTo>
                  <a:cubicBezTo>
                    <a:pt x="19" y="104"/>
                    <a:pt x="9" y="104"/>
                    <a:pt x="5" y="98"/>
                  </a:cubicBezTo>
                  <a:cubicBezTo>
                    <a:pt x="2" y="94"/>
                    <a:pt x="3" y="85"/>
                    <a:pt x="2" y="79"/>
                  </a:cubicBezTo>
                  <a:cubicBezTo>
                    <a:pt x="2" y="70"/>
                    <a:pt x="0" y="56"/>
                    <a:pt x="8" y="50"/>
                  </a:cubicBezTo>
                  <a:cubicBezTo>
                    <a:pt x="24" y="39"/>
                    <a:pt x="27" y="64"/>
                    <a:pt x="41" y="6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2" name="Freeform 656"/>
            <p:cNvSpPr>
              <a:spLocks/>
            </p:cNvSpPr>
            <p:nvPr/>
          </p:nvSpPr>
          <p:spPr bwMode="auto">
            <a:xfrm>
              <a:off x="5965227" y="6342140"/>
              <a:ext cx="543806" cy="334053"/>
            </a:xfrm>
            <a:custGeom>
              <a:avLst/>
              <a:gdLst>
                <a:gd name="T0" fmla="*/ 172 w 372"/>
                <a:gd name="T1" fmla="*/ 41 h 230"/>
                <a:gd name="T2" fmla="*/ 136 w 372"/>
                <a:gd name="T3" fmla="*/ 41 h 230"/>
                <a:gd name="T4" fmla="*/ 110 w 372"/>
                <a:gd name="T5" fmla="*/ 17 h 230"/>
                <a:gd name="T6" fmla="*/ 72 w 372"/>
                <a:gd name="T7" fmla="*/ 14 h 230"/>
                <a:gd name="T8" fmla="*/ 35 w 372"/>
                <a:gd name="T9" fmla="*/ 22 h 230"/>
                <a:gd name="T10" fmla="*/ 15 w 372"/>
                <a:gd name="T11" fmla="*/ 17 h 230"/>
                <a:gd name="T12" fmla="*/ 9 w 372"/>
                <a:gd name="T13" fmla="*/ 35 h 230"/>
                <a:gd name="T14" fmla="*/ 0 w 372"/>
                <a:gd name="T15" fmla="*/ 56 h 230"/>
                <a:gd name="T16" fmla="*/ 10 w 372"/>
                <a:gd name="T17" fmla="*/ 79 h 230"/>
                <a:gd name="T18" fmla="*/ 44 w 372"/>
                <a:gd name="T19" fmla="*/ 105 h 230"/>
                <a:gd name="T20" fmla="*/ 65 w 372"/>
                <a:gd name="T21" fmla="*/ 116 h 230"/>
                <a:gd name="T22" fmla="*/ 92 w 372"/>
                <a:gd name="T23" fmla="*/ 123 h 230"/>
                <a:gd name="T24" fmla="*/ 112 w 372"/>
                <a:gd name="T25" fmla="*/ 139 h 230"/>
                <a:gd name="T26" fmla="*/ 132 w 372"/>
                <a:gd name="T27" fmla="*/ 148 h 230"/>
                <a:gd name="T28" fmla="*/ 164 w 372"/>
                <a:gd name="T29" fmla="*/ 175 h 230"/>
                <a:gd name="T30" fmla="*/ 185 w 372"/>
                <a:gd name="T31" fmla="*/ 175 h 230"/>
                <a:gd name="T32" fmla="*/ 203 w 372"/>
                <a:gd name="T33" fmla="*/ 183 h 230"/>
                <a:gd name="T34" fmla="*/ 245 w 372"/>
                <a:gd name="T35" fmla="*/ 218 h 230"/>
                <a:gd name="T36" fmla="*/ 256 w 372"/>
                <a:gd name="T37" fmla="*/ 220 h 230"/>
                <a:gd name="T38" fmla="*/ 265 w 372"/>
                <a:gd name="T39" fmla="*/ 226 h 230"/>
                <a:gd name="T40" fmla="*/ 308 w 372"/>
                <a:gd name="T41" fmla="*/ 227 h 230"/>
                <a:gd name="T42" fmla="*/ 320 w 372"/>
                <a:gd name="T43" fmla="*/ 189 h 230"/>
                <a:gd name="T44" fmla="*/ 312 w 372"/>
                <a:gd name="T45" fmla="*/ 151 h 230"/>
                <a:gd name="T46" fmla="*/ 305 w 372"/>
                <a:gd name="T47" fmla="*/ 136 h 230"/>
                <a:gd name="T48" fmla="*/ 311 w 372"/>
                <a:gd name="T49" fmla="*/ 111 h 230"/>
                <a:gd name="T50" fmla="*/ 328 w 372"/>
                <a:gd name="T51" fmla="*/ 75 h 230"/>
                <a:gd name="T52" fmla="*/ 335 w 372"/>
                <a:gd name="T53" fmla="*/ 58 h 230"/>
                <a:gd name="T54" fmla="*/ 348 w 372"/>
                <a:gd name="T55" fmla="*/ 37 h 230"/>
                <a:gd name="T56" fmla="*/ 352 w 372"/>
                <a:gd name="T57" fmla="*/ 3 h 230"/>
                <a:gd name="T58" fmla="*/ 307 w 372"/>
                <a:gd name="T59" fmla="*/ 17 h 230"/>
                <a:gd name="T60" fmla="*/ 257 w 372"/>
                <a:gd name="T61" fmla="*/ 21 h 230"/>
                <a:gd name="T62" fmla="*/ 209 w 372"/>
                <a:gd name="T63" fmla="*/ 39 h 230"/>
                <a:gd name="T64" fmla="*/ 172 w 372"/>
                <a:gd name="T65" fmla="*/ 4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2" h="230">
                  <a:moveTo>
                    <a:pt x="172" y="41"/>
                  </a:moveTo>
                  <a:cubicBezTo>
                    <a:pt x="161" y="44"/>
                    <a:pt x="143" y="53"/>
                    <a:pt x="136" y="41"/>
                  </a:cubicBezTo>
                  <a:cubicBezTo>
                    <a:pt x="130" y="29"/>
                    <a:pt x="125" y="19"/>
                    <a:pt x="110" y="17"/>
                  </a:cubicBezTo>
                  <a:cubicBezTo>
                    <a:pt x="94" y="16"/>
                    <a:pt x="88" y="4"/>
                    <a:pt x="72" y="14"/>
                  </a:cubicBezTo>
                  <a:cubicBezTo>
                    <a:pt x="61" y="20"/>
                    <a:pt x="49" y="28"/>
                    <a:pt x="35" y="22"/>
                  </a:cubicBezTo>
                  <a:cubicBezTo>
                    <a:pt x="28" y="19"/>
                    <a:pt x="24" y="11"/>
                    <a:pt x="15" y="17"/>
                  </a:cubicBezTo>
                  <a:cubicBezTo>
                    <a:pt x="9" y="22"/>
                    <a:pt x="12" y="29"/>
                    <a:pt x="9" y="35"/>
                  </a:cubicBezTo>
                  <a:cubicBezTo>
                    <a:pt x="7" y="42"/>
                    <a:pt x="0" y="47"/>
                    <a:pt x="0" y="56"/>
                  </a:cubicBezTo>
                  <a:cubicBezTo>
                    <a:pt x="1" y="64"/>
                    <a:pt x="7" y="71"/>
                    <a:pt x="10" y="79"/>
                  </a:cubicBezTo>
                  <a:cubicBezTo>
                    <a:pt x="17" y="96"/>
                    <a:pt x="29" y="97"/>
                    <a:pt x="44" y="105"/>
                  </a:cubicBezTo>
                  <a:cubicBezTo>
                    <a:pt x="51" y="108"/>
                    <a:pt x="57" y="114"/>
                    <a:pt x="65" y="116"/>
                  </a:cubicBezTo>
                  <a:cubicBezTo>
                    <a:pt x="75" y="118"/>
                    <a:pt x="83" y="117"/>
                    <a:pt x="92" y="123"/>
                  </a:cubicBezTo>
                  <a:cubicBezTo>
                    <a:pt x="100" y="128"/>
                    <a:pt x="105" y="135"/>
                    <a:pt x="112" y="139"/>
                  </a:cubicBezTo>
                  <a:cubicBezTo>
                    <a:pt x="119" y="143"/>
                    <a:pt x="126" y="144"/>
                    <a:pt x="132" y="148"/>
                  </a:cubicBezTo>
                  <a:cubicBezTo>
                    <a:pt x="146" y="155"/>
                    <a:pt x="146" y="172"/>
                    <a:pt x="164" y="175"/>
                  </a:cubicBezTo>
                  <a:cubicBezTo>
                    <a:pt x="171" y="176"/>
                    <a:pt x="179" y="173"/>
                    <a:pt x="185" y="175"/>
                  </a:cubicBezTo>
                  <a:cubicBezTo>
                    <a:pt x="191" y="177"/>
                    <a:pt x="197" y="181"/>
                    <a:pt x="203" y="183"/>
                  </a:cubicBezTo>
                  <a:cubicBezTo>
                    <a:pt x="222" y="190"/>
                    <a:pt x="228" y="212"/>
                    <a:pt x="245" y="218"/>
                  </a:cubicBezTo>
                  <a:cubicBezTo>
                    <a:pt x="249" y="219"/>
                    <a:pt x="252" y="219"/>
                    <a:pt x="256" y="220"/>
                  </a:cubicBezTo>
                  <a:cubicBezTo>
                    <a:pt x="259" y="221"/>
                    <a:pt x="262" y="225"/>
                    <a:pt x="265" y="226"/>
                  </a:cubicBezTo>
                  <a:cubicBezTo>
                    <a:pt x="278" y="230"/>
                    <a:pt x="295" y="227"/>
                    <a:pt x="308" y="227"/>
                  </a:cubicBezTo>
                  <a:cubicBezTo>
                    <a:pt x="310" y="212"/>
                    <a:pt x="312" y="203"/>
                    <a:pt x="320" y="189"/>
                  </a:cubicBezTo>
                  <a:cubicBezTo>
                    <a:pt x="329" y="174"/>
                    <a:pt x="318" y="165"/>
                    <a:pt x="312" y="151"/>
                  </a:cubicBezTo>
                  <a:cubicBezTo>
                    <a:pt x="310" y="145"/>
                    <a:pt x="306" y="142"/>
                    <a:pt x="305" y="136"/>
                  </a:cubicBezTo>
                  <a:cubicBezTo>
                    <a:pt x="304" y="128"/>
                    <a:pt x="308" y="118"/>
                    <a:pt x="311" y="111"/>
                  </a:cubicBezTo>
                  <a:cubicBezTo>
                    <a:pt x="315" y="99"/>
                    <a:pt x="320" y="86"/>
                    <a:pt x="328" y="75"/>
                  </a:cubicBezTo>
                  <a:cubicBezTo>
                    <a:pt x="332" y="69"/>
                    <a:pt x="331" y="64"/>
                    <a:pt x="335" y="58"/>
                  </a:cubicBezTo>
                  <a:cubicBezTo>
                    <a:pt x="338" y="50"/>
                    <a:pt x="345" y="45"/>
                    <a:pt x="348" y="37"/>
                  </a:cubicBezTo>
                  <a:cubicBezTo>
                    <a:pt x="353" y="27"/>
                    <a:pt x="372" y="10"/>
                    <a:pt x="352" y="3"/>
                  </a:cubicBezTo>
                  <a:cubicBezTo>
                    <a:pt x="340" y="0"/>
                    <a:pt x="317" y="13"/>
                    <a:pt x="307" y="17"/>
                  </a:cubicBezTo>
                  <a:cubicBezTo>
                    <a:pt x="292" y="22"/>
                    <a:pt x="273" y="17"/>
                    <a:pt x="257" y="21"/>
                  </a:cubicBezTo>
                  <a:cubicBezTo>
                    <a:pt x="240" y="24"/>
                    <a:pt x="226" y="37"/>
                    <a:pt x="209" y="39"/>
                  </a:cubicBezTo>
                  <a:cubicBezTo>
                    <a:pt x="196" y="40"/>
                    <a:pt x="185" y="37"/>
                    <a:pt x="172" y="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3" name="Freeform 657"/>
            <p:cNvSpPr>
              <a:spLocks/>
            </p:cNvSpPr>
            <p:nvPr/>
          </p:nvSpPr>
          <p:spPr bwMode="auto">
            <a:xfrm>
              <a:off x="5965227" y="6342140"/>
              <a:ext cx="543806" cy="334053"/>
            </a:xfrm>
            <a:custGeom>
              <a:avLst/>
              <a:gdLst>
                <a:gd name="T0" fmla="*/ 172 w 372"/>
                <a:gd name="T1" fmla="*/ 41 h 230"/>
                <a:gd name="T2" fmla="*/ 136 w 372"/>
                <a:gd name="T3" fmla="*/ 41 h 230"/>
                <a:gd name="T4" fmla="*/ 110 w 372"/>
                <a:gd name="T5" fmla="*/ 17 h 230"/>
                <a:gd name="T6" fmla="*/ 72 w 372"/>
                <a:gd name="T7" fmla="*/ 14 h 230"/>
                <a:gd name="T8" fmla="*/ 35 w 372"/>
                <a:gd name="T9" fmla="*/ 22 h 230"/>
                <a:gd name="T10" fmla="*/ 15 w 372"/>
                <a:gd name="T11" fmla="*/ 17 h 230"/>
                <a:gd name="T12" fmla="*/ 9 w 372"/>
                <a:gd name="T13" fmla="*/ 35 h 230"/>
                <a:gd name="T14" fmla="*/ 0 w 372"/>
                <a:gd name="T15" fmla="*/ 56 h 230"/>
                <a:gd name="T16" fmla="*/ 10 w 372"/>
                <a:gd name="T17" fmla="*/ 79 h 230"/>
                <a:gd name="T18" fmla="*/ 44 w 372"/>
                <a:gd name="T19" fmla="*/ 105 h 230"/>
                <a:gd name="T20" fmla="*/ 65 w 372"/>
                <a:gd name="T21" fmla="*/ 116 h 230"/>
                <a:gd name="T22" fmla="*/ 92 w 372"/>
                <a:gd name="T23" fmla="*/ 123 h 230"/>
                <a:gd name="T24" fmla="*/ 112 w 372"/>
                <a:gd name="T25" fmla="*/ 139 h 230"/>
                <a:gd name="T26" fmla="*/ 132 w 372"/>
                <a:gd name="T27" fmla="*/ 148 h 230"/>
                <a:gd name="T28" fmla="*/ 164 w 372"/>
                <a:gd name="T29" fmla="*/ 175 h 230"/>
                <a:gd name="T30" fmla="*/ 185 w 372"/>
                <a:gd name="T31" fmla="*/ 175 h 230"/>
                <a:gd name="T32" fmla="*/ 203 w 372"/>
                <a:gd name="T33" fmla="*/ 183 h 230"/>
                <a:gd name="T34" fmla="*/ 245 w 372"/>
                <a:gd name="T35" fmla="*/ 218 h 230"/>
                <a:gd name="T36" fmla="*/ 256 w 372"/>
                <a:gd name="T37" fmla="*/ 220 h 230"/>
                <a:gd name="T38" fmla="*/ 265 w 372"/>
                <a:gd name="T39" fmla="*/ 226 h 230"/>
                <a:gd name="T40" fmla="*/ 308 w 372"/>
                <a:gd name="T41" fmla="*/ 227 h 230"/>
                <a:gd name="T42" fmla="*/ 320 w 372"/>
                <a:gd name="T43" fmla="*/ 189 h 230"/>
                <a:gd name="T44" fmla="*/ 312 w 372"/>
                <a:gd name="T45" fmla="*/ 151 h 230"/>
                <a:gd name="T46" fmla="*/ 305 w 372"/>
                <a:gd name="T47" fmla="*/ 136 h 230"/>
                <a:gd name="T48" fmla="*/ 311 w 372"/>
                <a:gd name="T49" fmla="*/ 111 h 230"/>
                <a:gd name="T50" fmla="*/ 328 w 372"/>
                <a:gd name="T51" fmla="*/ 75 h 230"/>
                <a:gd name="T52" fmla="*/ 335 w 372"/>
                <a:gd name="T53" fmla="*/ 58 h 230"/>
                <a:gd name="T54" fmla="*/ 348 w 372"/>
                <a:gd name="T55" fmla="*/ 37 h 230"/>
                <a:gd name="T56" fmla="*/ 352 w 372"/>
                <a:gd name="T57" fmla="*/ 3 h 230"/>
                <a:gd name="T58" fmla="*/ 307 w 372"/>
                <a:gd name="T59" fmla="*/ 17 h 230"/>
                <a:gd name="T60" fmla="*/ 257 w 372"/>
                <a:gd name="T61" fmla="*/ 21 h 230"/>
                <a:gd name="T62" fmla="*/ 209 w 372"/>
                <a:gd name="T63" fmla="*/ 39 h 230"/>
                <a:gd name="T64" fmla="*/ 172 w 372"/>
                <a:gd name="T65" fmla="*/ 4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2" h="230">
                  <a:moveTo>
                    <a:pt x="172" y="41"/>
                  </a:moveTo>
                  <a:cubicBezTo>
                    <a:pt x="161" y="44"/>
                    <a:pt x="143" y="53"/>
                    <a:pt x="136" y="41"/>
                  </a:cubicBezTo>
                  <a:cubicBezTo>
                    <a:pt x="130" y="29"/>
                    <a:pt x="125" y="19"/>
                    <a:pt x="110" y="17"/>
                  </a:cubicBezTo>
                  <a:cubicBezTo>
                    <a:pt x="94" y="16"/>
                    <a:pt x="88" y="4"/>
                    <a:pt x="72" y="14"/>
                  </a:cubicBezTo>
                  <a:cubicBezTo>
                    <a:pt x="61" y="20"/>
                    <a:pt x="49" y="28"/>
                    <a:pt x="35" y="22"/>
                  </a:cubicBezTo>
                  <a:cubicBezTo>
                    <a:pt x="28" y="19"/>
                    <a:pt x="24" y="11"/>
                    <a:pt x="15" y="17"/>
                  </a:cubicBezTo>
                  <a:cubicBezTo>
                    <a:pt x="9" y="22"/>
                    <a:pt x="12" y="29"/>
                    <a:pt x="9" y="35"/>
                  </a:cubicBezTo>
                  <a:cubicBezTo>
                    <a:pt x="7" y="42"/>
                    <a:pt x="0" y="47"/>
                    <a:pt x="0" y="56"/>
                  </a:cubicBezTo>
                  <a:cubicBezTo>
                    <a:pt x="1" y="64"/>
                    <a:pt x="7" y="71"/>
                    <a:pt x="10" y="79"/>
                  </a:cubicBezTo>
                  <a:cubicBezTo>
                    <a:pt x="17" y="96"/>
                    <a:pt x="29" y="97"/>
                    <a:pt x="44" y="105"/>
                  </a:cubicBezTo>
                  <a:cubicBezTo>
                    <a:pt x="51" y="108"/>
                    <a:pt x="57" y="114"/>
                    <a:pt x="65" y="116"/>
                  </a:cubicBezTo>
                  <a:cubicBezTo>
                    <a:pt x="75" y="118"/>
                    <a:pt x="83" y="117"/>
                    <a:pt x="92" y="123"/>
                  </a:cubicBezTo>
                  <a:cubicBezTo>
                    <a:pt x="100" y="128"/>
                    <a:pt x="105" y="135"/>
                    <a:pt x="112" y="139"/>
                  </a:cubicBezTo>
                  <a:cubicBezTo>
                    <a:pt x="119" y="143"/>
                    <a:pt x="126" y="144"/>
                    <a:pt x="132" y="148"/>
                  </a:cubicBezTo>
                  <a:cubicBezTo>
                    <a:pt x="146" y="155"/>
                    <a:pt x="146" y="172"/>
                    <a:pt x="164" y="175"/>
                  </a:cubicBezTo>
                  <a:cubicBezTo>
                    <a:pt x="171" y="176"/>
                    <a:pt x="179" y="173"/>
                    <a:pt x="185" y="175"/>
                  </a:cubicBezTo>
                  <a:cubicBezTo>
                    <a:pt x="191" y="177"/>
                    <a:pt x="197" y="181"/>
                    <a:pt x="203" y="183"/>
                  </a:cubicBezTo>
                  <a:cubicBezTo>
                    <a:pt x="222" y="190"/>
                    <a:pt x="228" y="212"/>
                    <a:pt x="245" y="218"/>
                  </a:cubicBezTo>
                  <a:cubicBezTo>
                    <a:pt x="249" y="219"/>
                    <a:pt x="252" y="219"/>
                    <a:pt x="256" y="220"/>
                  </a:cubicBezTo>
                  <a:cubicBezTo>
                    <a:pt x="259" y="221"/>
                    <a:pt x="262" y="225"/>
                    <a:pt x="265" y="226"/>
                  </a:cubicBezTo>
                  <a:cubicBezTo>
                    <a:pt x="278" y="230"/>
                    <a:pt x="295" y="227"/>
                    <a:pt x="308" y="227"/>
                  </a:cubicBezTo>
                  <a:cubicBezTo>
                    <a:pt x="310" y="212"/>
                    <a:pt x="312" y="203"/>
                    <a:pt x="320" y="189"/>
                  </a:cubicBezTo>
                  <a:cubicBezTo>
                    <a:pt x="329" y="174"/>
                    <a:pt x="318" y="165"/>
                    <a:pt x="312" y="151"/>
                  </a:cubicBezTo>
                  <a:cubicBezTo>
                    <a:pt x="310" y="145"/>
                    <a:pt x="306" y="142"/>
                    <a:pt x="305" y="136"/>
                  </a:cubicBezTo>
                  <a:cubicBezTo>
                    <a:pt x="304" y="128"/>
                    <a:pt x="308" y="118"/>
                    <a:pt x="311" y="111"/>
                  </a:cubicBezTo>
                  <a:cubicBezTo>
                    <a:pt x="315" y="99"/>
                    <a:pt x="320" y="86"/>
                    <a:pt x="328" y="75"/>
                  </a:cubicBezTo>
                  <a:cubicBezTo>
                    <a:pt x="332" y="69"/>
                    <a:pt x="331" y="64"/>
                    <a:pt x="335" y="58"/>
                  </a:cubicBezTo>
                  <a:cubicBezTo>
                    <a:pt x="338" y="50"/>
                    <a:pt x="345" y="45"/>
                    <a:pt x="348" y="37"/>
                  </a:cubicBezTo>
                  <a:cubicBezTo>
                    <a:pt x="353" y="27"/>
                    <a:pt x="372" y="10"/>
                    <a:pt x="352" y="3"/>
                  </a:cubicBezTo>
                  <a:cubicBezTo>
                    <a:pt x="340" y="0"/>
                    <a:pt x="317" y="13"/>
                    <a:pt x="307" y="17"/>
                  </a:cubicBezTo>
                  <a:cubicBezTo>
                    <a:pt x="292" y="22"/>
                    <a:pt x="273" y="17"/>
                    <a:pt x="257" y="21"/>
                  </a:cubicBezTo>
                  <a:cubicBezTo>
                    <a:pt x="240" y="24"/>
                    <a:pt x="226" y="37"/>
                    <a:pt x="209" y="39"/>
                  </a:cubicBezTo>
                  <a:cubicBezTo>
                    <a:pt x="196" y="40"/>
                    <a:pt x="185" y="37"/>
                    <a:pt x="172" y="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4" name="Freeform 658"/>
            <p:cNvSpPr>
              <a:spLocks/>
            </p:cNvSpPr>
            <p:nvPr/>
          </p:nvSpPr>
          <p:spPr bwMode="auto">
            <a:xfrm>
              <a:off x="7298847" y="6269632"/>
              <a:ext cx="77687" cy="90635"/>
            </a:xfrm>
            <a:custGeom>
              <a:avLst/>
              <a:gdLst>
                <a:gd name="T0" fmla="*/ 31 w 52"/>
                <a:gd name="T1" fmla="*/ 54 h 62"/>
                <a:gd name="T2" fmla="*/ 46 w 52"/>
                <a:gd name="T3" fmla="*/ 62 h 62"/>
                <a:gd name="T4" fmla="*/ 51 w 52"/>
                <a:gd name="T5" fmla="*/ 44 h 62"/>
                <a:gd name="T6" fmla="*/ 36 w 52"/>
                <a:gd name="T7" fmla="*/ 32 h 62"/>
                <a:gd name="T8" fmla="*/ 29 w 52"/>
                <a:gd name="T9" fmla="*/ 9 h 62"/>
                <a:gd name="T10" fmla="*/ 13 w 52"/>
                <a:gd name="T11" fmla="*/ 19 h 62"/>
                <a:gd name="T12" fmla="*/ 8 w 52"/>
                <a:gd name="T13" fmla="*/ 43 h 62"/>
                <a:gd name="T14" fmla="*/ 31 w 52"/>
                <a:gd name="T15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62">
                  <a:moveTo>
                    <a:pt x="31" y="54"/>
                  </a:moveTo>
                  <a:cubicBezTo>
                    <a:pt x="38" y="55"/>
                    <a:pt x="46" y="52"/>
                    <a:pt x="46" y="62"/>
                  </a:cubicBezTo>
                  <a:cubicBezTo>
                    <a:pt x="51" y="58"/>
                    <a:pt x="52" y="50"/>
                    <a:pt x="51" y="44"/>
                  </a:cubicBezTo>
                  <a:cubicBezTo>
                    <a:pt x="48" y="36"/>
                    <a:pt x="42" y="38"/>
                    <a:pt x="36" y="32"/>
                  </a:cubicBezTo>
                  <a:cubicBezTo>
                    <a:pt x="31" y="26"/>
                    <a:pt x="35" y="15"/>
                    <a:pt x="29" y="9"/>
                  </a:cubicBezTo>
                  <a:cubicBezTo>
                    <a:pt x="20" y="0"/>
                    <a:pt x="16" y="13"/>
                    <a:pt x="13" y="19"/>
                  </a:cubicBezTo>
                  <a:cubicBezTo>
                    <a:pt x="8" y="28"/>
                    <a:pt x="0" y="33"/>
                    <a:pt x="8" y="43"/>
                  </a:cubicBezTo>
                  <a:cubicBezTo>
                    <a:pt x="13" y="49"/>
                    <a:pt x="24" y="54"/>
                    <a:pt x="31" y="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5" name="Freeform 659"/>
            <p:cNvSpPr>
              <a:spLocks/>
            </p:cNvSpPr>
            <p:nvPr/>
          </p:nvSpPr>
          <p:spPr bwMode="auto">
            <a:xfrm>
              <a:off x="7298847" y="6269632"/>
              <a:ext cx="77687" cy="90635"/>
            </a:xfrm>
            <a:custGeom>
              <a:avLst/>
              <a:gdLst>
                <a:gd name="T0" fmla="*/ 31 w 52"/>
                <a:gd name="T1" fmla="*/ 54 h 62"/>
                <a:gd name="T2" fmla="*/ 46 w 52"/>
                <a:gd name="T3" fmla="*/ 62 h 62"/>
                <a:gd name="T4" fmla="*/ 51 w 52"/>
                <a:gd name="T5" fmla="*/ 44 h 62"/>
                <a:gd name="T6" fmla="*/ 36 w 52"/>
                <a:gd name="T7" fmla="*/ 32 h 62"/>
                <a:gd name="T8" fmla="*/ 29 w 52"/>
                <a:gd name="T9" fmla="*/ 9 h 62"/>
                <a:gd name="T10" fmla="*/ 13 w 52"/>
                <a:gd name="T11" fmla="*/ 19 h 62"/>
                <a:gd name="T12" fmla="*/ 8 w 52"/>
                <a:gd name="T13" fmla="*/ 43 h 62"/>
                <a:gd name="T14" fmla="*/ 31 w 52"/>
                <a:gd name="T15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62">
                  <a:moveTo>
                    <a:pt x="31" y="54"/>
                  </a:moveTo>
                  <a:cubicBezTo>
                    <a:pt x="38" y="55"/>
                    <a:pt x="46" y="52"/>
                    <a:pt x="46" y="62"/>
                  </a:cubicBezTo>
                  <a:cubicBezTo>
                    <a:pt x="51" y="58"/>
                    <a:pt x="52" y="50"/>
                    <a:pt x="51" y="44"/>
                  </a:cubicBezTo>
                  <a:cubicBezTo>
                    <a:pt x="48" y="36"/>
                    <a:pt x="42" y="38"/>
                    <a:pt x="36" y="32"/>
                  </a:cubicBezTo>
                  <a:cubicBezTo>
                    <a:pt x="31" y="26"/>
                    <a:pt x="35" y="15"/>
                    <a:pt x="29" y="9"/>
                  </a:cubicBezTo>
                  <a:cubicBezTo>
                    <a:pt x="20" y="0"/>
                    <a:pt x="16" y="13"/>
                    <a:pt x="13" y="19"/>
                  </a:cubicBezTo>
                  <a:cubicBezTo>
                    <a:pt x="8" y="28"/>
                    <a:pt x="0" y="33"/>
                    <a:pt x="8" y="43"/>
                  </a:cubicBezTo>
                  <a:cubicBezTo>
                    <a:pt x="13" y="49"/>
                    <a:pt x="24" y="54"/>
                    <a:pt x="31" y="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6" name="Freeform 660"/>
            <p:cNvSpPr>
              <a:spLocks/>
            </p:cNvSpPr>
            <p:nvPr/>
          </p:nvSpPr>
          <p:spPr bwMode="auto">
            <a:xfrm>
              <a:off x="7161600" y="6008088"/>
              <a:ext cx="85456" cy="90635"/>
            </a:xfrm>
            <a:custGeom>
              <a:avLst/>
              <a:gdLst>
                <a:gd name="T0" fmla="*/ 15 w 59"/>
                <a:gd name="T1" fmla="*/ 43 h 62"/>
                <a:gd name="T2" fmla="*/ 44 w 59"/>
                <a:gd name="T3" fmla="*/ 60 h 62"/>
                <a:gd name="T4" fmla="*/ 41 w 59"/>
                <a:gd name="T5" fmla="*/ 35 h 62"/>
                <a:gd name="T6" fmla="*/ 26 w 59"/>
                <a:gd name="T7" fmla="*/ 10 h 62"/>
                <a:gd name="T8" fmla="*/ 1 w 59"/>
                <a:gd name="T9" fmla="*/ 13 h 62"/>
                <a:gd name="T10" fmla="*/ 9 w 59"/>
                <a:gd name="T11" fmla="*/ 26 h 62"/>
                <a:gd name="T12" fmla="*/ 15 w 59"/>
                <a:gd name="T13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2">
                  <a:moveTo>
                    <a:pt x="15" y="43"/>
                  </a:moveTo>
                  <a:cubicBezTo>
                    <a:pt x="19" y="48"/>
                    <a:pt x="38" y="62"/>
                    <a:pt x="44" y="60"/>
                  </a:cubicBezTo>
                  <a:cubicBezTo>
                    <a:pt x="59" y="55"/>
                    <a:pt x="46" y="40"/>
                    <a:pt x="41" y="35"/>
                  </a:cubicBezTo>
                  <a:cubicBezTo>
                    <a:pt x="34" y="27"/>
                    <a:pt x="33" y="18"/>
                    <a:pt x="26" y="10"/>
                  </a:cubicBezTo>
                  <a:cubicBezTo>
                    <a:pt x="21" y="2"/>
                    <a:pt x="3" y="0"/>
                    <a:pt x="1" y="13"/>
                  </a:cubicBezTo>
                  <a:cubicBezTo>
                    <a:pt x="0" y="18"/>
                    <a:pt x="6" y="23"/>
                    <a:pt x="9" y="26"/>
                  </a:cubicBezTo>
                  <a:cubicBezTo>
                    <a:pt x="12" y="32"/>
                    <a:pt x="12" y="38"/>
                    <a:pt x="15" y="4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7" name="Freeform 661"/>
            <p:cNvSpPr>
              <a:spLocks/>
            </p:cNvSpPr>
            <p:nvPr/>
          </p:nvSpPr>
          <p:spPr bwMode="auto">
            <a:xfrm>
              <a:off x="7161600" y="6008088"/>
              <a:ext cx="85456" cy="90635"/>
            </a:xfrm>
            <a:custGeom>
              <a:avLst/>
              <a:gdLst>
                <a:gd name="T0" fmla="*/ 15 w 59"/>
                <a:gd name="T1" fmla="*/ 43 h 62"/>
                <a:gd name="T2" fmla="*/ 44 w 59"/>
                <a:gd name="T3" fmla="*/ 60 h 62"/>
                <a:gd name="T4" fmla="*/ 41 w 59"/>
                <a:gd name="T5" fmla="*/ 35 h 62"/>
                <a:gd name="T6" fmla="*/ 26 w 59"/>
                <a:gd name="T7" fmla="*/ 10 h 62"/>
                <a:gd name="T8" fmla="*/ 1 w 59"/>
                <a:gd name="T9" fmla="*/ 13 h 62"/>
                <a:gd name="T10" fmla="*/ 9 w 59"/>
                <a:gd name="T11" fmla="*/ 26 h 62"/>
                <a:gd name="T12" fmla="*/ 15 w 59"/>
                <a:gd name="T13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2">
                  <a:moveTo>
                    <a:pt x="15" y="43"/>
                  </a:moveTo>
                  <a:cubicBezTo>
                    <a:pt x="19" y="48"/>
                    <a:pt x="38" y="62"/>
                    <a:pt x="44" y="60"/>
                  </a:cubicBezTo>
                  <a:cubicBezTo>
                    <a:pt x="59" y="55"/>
                    <a:pt x="46" y="40"/>
                    <a:pt x="41" y="35"/>
                  </a:cubicBezTo>
                  <a:cubicBezTo>
                    <a:pt x="34" y="27"/>
                    <a:pt x="33" y="18"/>
                    <a:pt x="26" y="10"/>
                  </a:cubicBezTo>
                  <a:cubicBezTo>
                    <a:pt x="21" y="2"/>
                    <a:pt x="3" y="0"/>
                    <a:pt x="1" y="13"/>
                  </a:cubicBezTo>
                  <a:cubicBezTo>
                    <a:pt x="0" y="18"/>
                    <a:pt x="6" y="23"/>
                    <a:pt x="9" y="26"/>
                  </a:cubicBezTo>
                  <a:cubicBezTo>
                    <a:pt x="12" y="32"/>
                    <a:pt x="12" y="38"/>
                    <a:pt x="15" y="4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8" name="Freeform 662"/>
            <p:cNvSpPr>
              <a:spLocks/>
            </p:cNvSpPr>
            <p:nvPr/>
          </p:nvSpPr>
          <p:spPr bwMode="auto">
            <a:xfrm>
              <a:off x="6294101" y="4902349"/>
              <a:ext cx="49202" cy="44023"/>
            </a:xfrm>
            <a:custGeom>
              <a:avLst/>
              <a:gdLst>
                <a:gd name="T0" fmla="*/ 13 w 33"/>
                <a:gd name="T1" fmla="*/ 9 h 30"/>
                <a:gd name="T2" fmla="*/ 33 w 33"/>
                <a:gd name="T3" fmla="*/ 30 h 30"/>
                <a:gd name="T4" fmla="*/ 24 w 33"/>
                <a:gd name="T5" fmla="*/ 19 h 30"/>
                <a:gd name="T6" fmla="*/ 13 w 33"/>
                <a:gd name="T7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0">
                  <a:moveTo>
                    <a:pt x="13" y="9"/>
                  </a:moveTo>
                  <a:cubicBezTo>
                    <a:pt x="0" y="25"/>
                    <a:pt x="23" y="30"/>
                    <a:pt x="33" y="30"/>
                  </a:cubicBezTo>
                  <a:cubicBezTo>
                    <a:pt x="31" y="25"/>
                    <a:pt x="27" y="23"/>
                    <a:pt x="24" y="19"/>
                  </a:cubicBezTo>
                  <a:cubicBezTo>
                    <a:pt x="20" y="13"/>
                    <a:pt x="21" y="0"/>
                    <a:pt x="13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29" name="Freeform 663"/>
            <p:cNvSpPr>
              <a:spLocks/>
            </p:cNvSpPr>
            <p:nvPr/>
          </p:nvSpPr>
          <p:spPr bwMode="auto">
            <a:xfrm>
              <a:off x="6294101" y="4902349"/>
              <a:ext cx="49202" cy="44023"/>
            </a:xfrm>
            <a:custGeom>
              <a:avLst/>
              <a:gdLst>
                <a:gd name="T0" fmla="*/ 13 w 33"/>
                <a:gd name="T1" fmla="*/ 9 h 30"/>
                <a:gd name="T2" fmla="*/ 33 w 33"/>
                <a:gd name="T3" fmla="*/ 30 h 30"/>
                <a:gd name="T4" fmla="*/ 24 w 33"/>
                <a:gd name="T5" fmla="*/ 19 h 30"/>
                <a:gd name="T6" fmla="*/ 13 w 33"/>
                <a:gd name="T7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0">
                  <a:moveTo>
                    <a:pt x="13" y="9"/>
                  </a:moveTo>
                  <a:cubicBezTo>
                    <a:pt x="0" y="25"/>
                    <a:pt x="23" y="30"/>
                    <a:pt x="33" y="30"/>
                  </a:cubicBezTo>
                  <a:cubicBezTo>
                    <a:pt x="31" y="25"/>
                    <a:pt x="27" y="23"/>
                    <a:pt x="24" y="19"/>
                  </a:cubicBezTo>
                  <a:cubicBezTo>
                    <a:pt x="20" y="13"/>
                    <a:pt x="21" y="0"/>
                    <a:pt x="13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0" name="Freeform 664"/>
            <p:cNvSpPr>
              <a:spLocks/>
            </p:cNvSpPr>
            <p:nvPr/>
          </p:nvSpPr>
          <p:spPr bwMode="auto">
            <a:xfrm>
              <a:off x="6607436" y="5267476"/>
              <a:ext cx="67328" cy="33665"/>
            </a:xfrm>
            <a:custGeom>
              <a:avLst/>
              <a:gdLst>
                <a:gd name="T0" fmla="*/ 33 w 47"/>
                <a:gd name="T1" fmla="*/ 7 h 23"/>
                <a:gd name="T2" fmla="*/ 9 w 47"/>
                <a:gd name="T3" fmla="*/ 6 h 23"/>
                <a:gd name="T4" fmla="*/ 18 w 47"/>
                <a:gd name="T5" fmla="*/ 23 h 23"/>
                <a:gd name="T6" fmla="*/ 44 w 47"/>
                <a:gd name="T7" fmla="*/ 19 h 23"/>
                <a:gd name="T8" fmla="*/ 33 w 47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3">
                  <a:moveTo>
                    <a:pt x="33" y="7"/>
                  </a:moveTo>
                  <a:cubicBezTo>
                    <a:pt x="26" y="4"/>
                    <a:pt x="15" y="0"/>
                    <a:pt x="9" y="6"/>
                  </a:cubicBezTo>
                  <a:cubicBezTo>
                    <a:pt x="0" y="14"/>
                    <a:pt x="9" y="23"/>
                    <a:pt x="18" y="23"/>
                  </a:cubicBezTo>
                  <a:cubicBezTo>
                    <a:pt x="22" y="23"/>
                    <a:pt x="43" y="21"/>
                    <a:pt x="44" y="19"/>
                  </a:cubicBezTo>
                  <a:cubicBezTo>
                    <a:pt x="47" y="13"/>
                    <a:pt x="37" y="8"/>
                    <a:pt x="33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1" name="Freeform 665"/>
            <p:cNvSpPr>
              <a:spLocks/>
            </p:cNvSpPr>
            <p:nvPr/>
          </p:nvSpPr>
          <p:spPr bwMode="auto">
            <a:xfrm>
              <a:off x="6607436" y="5267476"/>
              <a:ext cx="67328" cy="33665"/>
            </a:xfrm>
            <a:custGeom>
              <a:avLst/>
              <a:gdLst>
                <a:gd name="T0" fmla="*/ 33 w 47"/>
                <a:gd name="T1" fmla="*/ 7 h 23"/>
                <a:gd name="T2" fmla="*/ 9 w 47"/>
                <a:gd name="T3" fmla="*/ 6 h 23"/>
                <a:gd name="T4" fmla="*/ 18 w 47"/>
                <a:gd name="T5" fmla="*/ 23 h 23"/>
                <a:gd name="T6" fmla="*/ 44 w 47"/>
                <a:gd name="T7" fmla="*/ 19 h 23"/>
                <a:gd name="T8" fmla="*/ 33 w 47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3">
                  <a:moveTo>
                    <a:pt x="33" y="7"/>
                  </a:moveTo>
                  <a:cubicBezTo>
                    <a:pt x="26" y="4"/>
                    <a:pt x="15" y="0"/>
                    <a:pt x="9" y="6"/>
                  </a:cubicBezTo>
                  <a:cubicBezTo>
                    <a:pt x="0" y="14"/>
                    <a:pt x="9" y="23"/>
                    <a:pt x="18" y="23"/>
                  </a:cubicBezTo>
                  <a:cubicBezTo>
                    <a:pt x="22" y="23"/>
                    <a:pt x="43" y="21"/>
                    <a:pt x="44" y="19"/>
                  </a:cubicBezTo>
                  <a:cubicBezTo>
                    <a:pt x="47" y="13"/>
                    <a:pt x="37" y="8"/>
                    <a:pt x="33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2" name="Freeform 666"/>
            <p:cNvSpPr>
              <a:spLocks/>
            </p:cNvSpPr>
            <p:nvPr/>
          </p:nvSpPr>
          <p:spPr bwMode="auto">
            <a:xfrm>
              <a:off x="6648868" y="5358110"/>
              <a:ext cx="59561" cy="18128"/>
            </a:xfrm>
            <a:custGeom>
              <a:avLst/>
              <a:gdLst>
                <a:gd name="T0" fmla="*/ 1 w 41"/>
                <a:gd name="T1" fmla="*/ 9 h 12"/>
                <a:gd name="T2" fmla="*/ 41 w 41"/>
                <a:gd name="T3" fmla="*/ 3 h 12"/>
                <a:gd name="T4" fmla="*/ 1 w 41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2">
                  <a:moveTo>
                    <a:pt x="1" y="9"/>
                  </a:moveTo>
                  <a:cubicBezTo>
                    <a:pt x="1" y="12"/>
                    <a:pt x="38" y="6"/>
                    <a:pt x="41" y="3"/>
                  </a:cubicBezTo>
                  <a:cubicBezTo>
                    <a:pt x="36" y="3"/>
                    <a:pt x="0" y="0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3" name="Freeform 667"/>
            <p:cNvSpPr>
              <a:spLocks/>
            </p:cNvSpPr>
            <p:nvPr/>
          </p:nvSpPr>
          <p:spPr bwMode="auto">
            <a:xfrm>
              <a:off x="6648868" y="5358110"/>
              <a:ext cx="59561" cy="18128"/>
            </a:xfrm>
            <a:custGeom>
              <a:avLst/>
              <a:gdLst>
                <a:gd name="T0" fmla="*/ 1 w 41"/>
                <a:gd name="T1" fmla="*/ 9 h 12"/>
                <a:gd name="T2" fmla="*/ 41 w 41"/>
                <a:gd name="T3" fmla="*/ 3 h 12"/>
                <a:gd name="T4" fmla="*/ 1 w 41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2">
                  <a:moveTo>
                    <a:pt x="1" y="9"/>
                  </a:moveTo>
                  <a:cubicBezTo>
                    <a:pt x="1" y="12"/>
                    <a:pt x="38" y="6"/>
                    <a:pt x="41" y="3"/>
                  </a:cubicBezTo>
                  <a:cubicBezTo>
                    <a:pt x="36" y="3"/>
                    <a:pt x="0" y="0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4" name="Freeform 668"/>
            <p:cNvSpPr>
              <a:spLocks/>
            </p:cNvSpPr>
            <p:nvPr/>
          </p:nvSpPr>
          <p:spPr bwMode="auto">
            <a:xfrm>
              <a:off x="6286331" y="4917886"/>
              <a:ext cx="18128" cy="85456"/>
            </a:xfrm>
            <a:custGeom>
              <a:avLst/>
              <a:gdLst>
                <a:gd name="T0" fmla="*/ 0 w 13"/>
                <a:gd name="T1" fmla="*/ 38 h 59"/>
                <a:gd name="T2" fmla="*/ 3 w 13"/>
                <a:gd name="T3" fmla="*/ 18 h 59"/>
                <a:gd name="T4" fmla="*/ 0 w 13"/>
                <a:gd name="T5" fmla="*/ 8 h 59"/>
                <a:gd name="T6" fmla="*/ 5 w 13"/>
                <a:gd name="T7" fmla="*/ 1 h 59"/>
                <a:gd name="T8" fmla="*/ 13 w 13"/>
                <a:gd name="T9" fmla="*/ 33 h 59"/>
                <a:gd name="T10" fmla="*/ 11 w 13"/>
                <a:gd name="T11" fmla="*/ 59 h 59"/>
                <a:gd name="T12" fmla="*/ 3 w 13"/>
                <a:gd name="T13" fmla="*/ 51 h 59"/>
                <a:gd name="T14" fmla="*/ 0 w 13"/>
                <a:gd name="T15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9">
                  <a:moveTo>
                    <a:pt x="0" y="38"/>
                  </a:moveTo>
                  <a:cubicBezTo>
                    <a:pt x="1" y="32"/>
                    <a:pt x="4" y="25"/>
                    <a:pt x="3" y="18"/>
                  </a:cubicBezTo>
                  <a:cubicBezTo>
                    <a:pt x="3" y="15"/>
                    <a:pt x="0" y="11"/>
                    <a:pt x="0" y="8"/>
                  </a:cubicBezTo>
                  <a:cubicBezTo>
                    <a:pt x="0" y="6"/>
                    <a:pt x="5" y="0"/>
                    <a:pt x="5" y="1"/>
                  </a:cubicBezTo>
                  <a:cubicBezTo>
                    <a:pt x="6" y="12"/>
                    <a:pt x="13" y="21"/>
                    <a:pt x="13" y="33"/>
                  </a:cubicBezTo>
                  <a:cubicBezTo>
                    <a:pt x="12" y="42"/>
                    <a:pt x="9" y="50"/>
                    <a:pt x="11" y="59"/>
                  </a:cubicBezTo>
                  <a:cubicBezTo>
                    <a:pt x="11" y="59"/>
                    <a:pt x="4" y="53"/>
                    <a:pt x="3" y="51"/>
                  </a:cubicBezTo>
                  <a:cubicBezTo>
                    <a:pt x="1" y="47"/>
                    <a:pt x="0" y="43"/>
                    <a:pt x="0" y="3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5" name="Freeform 669"/>
            <p:cNvSpPr>
              <a:spLocks/>
            </p:cNvSpPr>
            <p:nvPr/>
          </p:nvSpPr>
          <p:spPr bwMode="auto">
            <a:xfrm>
              <a:off x="6286331" y="4917886"/>
              <a:ext cx="18128" cy="85456"/>
            </a:xfrm>
            <a:custGeom>
              <a:avLst/>
              <a:gdLst>
                <a:gd name="T0" fmla="*/ 0 w 13"/>
                <a:gd name="T1" fmla="*/ 38 h 59"/>
                <a:gd name="T2" fmla="*/ 3 w 13"/>
                <a:gd name="T3" fmla="*/ 18 h 59"/>
                <a:gd name="T4" fmla="*/ 0 w 13"/>
                <a:gd name="T5" fmla="*/ 8 h 59"/>
                <a:gd name="T6" fmla="*/ 5 w 13"/>
                <a:gd name="T7" fmla="*/ 1 h 59"/>
                <a:gd name="T8" fmla="*/ 13 w 13"/>
                <a:gd name="T9" fmla="*/ 33 h 59"/>
                <a:gd name="T10" fmla="*/ 11 w 13"/>
                <a:gd name="T11" fmla="*/ 59 h 59"/>
                <a:gd name="T12" fmla="*/ 3 w 13"/>
                <a:gd name="T13" fmla="*/ 51 h 59"/>
                <a:gd name="T14" fmla="*/ 0 w 13"/>
                <a:gd name="T15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9">
                  <a:moveTo>
                    <a:pt x="0" y="38"/>
                  </a:moveTo>
                  <a:cubicBezTo>
                    <a:pt x="1" y="32"/>
                    <a:pt x="4" y="25"/>
                    <a:pt x="3" y="18"/>
                  </a:cubicBezTo>
                  <a:cubicBezTo>
                    <a:pt x="3" y="15"/>
                    <a:pt x="0" y="11"/>
                    <a:pt x="0" y="8"/>
                  </a:cubicBezTo>
                  <a:cubicBezTo>
                    <a:pt x="0" y="6"/>
                    <a:pt x="5" y="0"/>
                    <a:pt x="5" y="1"/>
                  </a:cubicBezTo>
                  <a:cubicBezTo>
                    <a:pt x="6" y="12"/>
                    <a:pt x="13" y="21"/>
                    <a:pt x="13" y="33"/>
                  </a:cubicBezTo>
                  <a:cubicBezTo>
                    <a:pt x="12" y="42"/>
                    <a:pt x="9" y="50"/>
                    <a:pt x="11" y="59"/>
                  </a:cubicBezTo>
                  <a:cubicBezTo>
                    <a:pt x="11" y="59"/>
                    <a:pt x="4" y="53"/>
                    <a:pt x="3" y="51"/>
                  </a:cubicBezTo>
                  <a:cubicBezTo>
                    <a:pt x="1" y="47"/>
                    <a:pt x="0" y="43"/>
                    <a:pt x="0" y="3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6" name="Freeform 670"/>
            <p:cNvSpPr>
              <a:spLocks/>
            </p:cNvSpPr>
            <p:nvPr/>
          </p:nvSpPr>
          <p:spPr bwMode="auto">
            <a:xfrm>
              <a:off x="7909981" y="6803080"/>
              <a:ext cx="494605" cy="142426"/>
            </a:xfrm>
            <a:custGeom>
              <a:avLst/>
              <a:gdLst>
                <a:gd name="T0" fmla="*/ 66 w 339"/>
                <a:gd name="T1" fmla="*/ 2 h 98"/>
                <a:gd name="T2" fmla="*/ 47 w 339"/>
                <a:gd name="T3" fmla="*/ 16 h 98"/>
                <a:gd name="T4" fmla="*/ 35 w 339"/>
                <a:gd name="T5" fmla="*/ 10 h 98"/>
                <a:gd name="T6" fmla="*/ 22 w 339"/>
                <a:gd name="T7" fmla="*/ 6 h 98"/>
                <a:gd name="T8" fmla="*/ 16 w 339"/>
                <a:gd name="T9" fmla="*/ 24 h 98"/>
                <a:gd name="T10" fmla="*/ 9 w 339"/>
                <a:gd name="T11" fmla="*/ 24 h 98"/>
                <a:gd name="T12" fmla="*/ 6 w 339"/>
                <a:gd name="T13" fmla="*/ 45 h 98"/>
                <a:gd name="T14" fmla="*/ 3 w 339"/>
                <a:gd name="T15" fmla="*/ 65 h 98"/>
                <a:gd name="T16" fmla="*/ 28 w 339"/>
                <a:gd name="T17" fmla="*/ 64 h 98"/>
                <a:gd name="T18" fmla="*/ 54 w 339"/>
                <a:gd name="T19" fmla="*/ 59 h 98"/>
                <a:gd name="T20" fmla="*/ 102 w 339"/>
                <a:gd name="T21" fmla="*/ 57 h 98"/>
                <a:gd name="T22" fmla="*/ 124 w 339"/>
                <a:gd name="T23" fmla="*/ 59 h 98"/>
                <a:gd name="T24" fmla="*/ 132 w 339"/>
                <a:gd name="T25" fmla="*/ 64 h 98"/>
                <a:gd name="T26" fmla="*/ 142 w 339"/>
                <a:gd name="T27" fmla="*/ 66 h 98"/>
                <a:gd name="T28" fmla="*/ 156 w 339"/>
                <a:gd name="T29" fmla="*/ 76 h 98"/>
                <a:gd name="T30" fmla="*/ 165 w 339"/>
                <a:gd name="T31" fmla="*/ 89 h 98"/>
                <a:gd name="T32" fmla="*/ 206 w 339"/>
                <a:gd name="T33" fmla="*/ 78 h 98"/>
                <a:gd name="T34" fmla="*/ 239 w 339"/>
                <a:gd name="T35" fmla="*/ 67 h 98"/>
                <a:gd name="T36" fmla="*/ 263 w 339"/>
                <a:gd name="T37" fmla="*/ 63 h 98"/>
                <a:gd name="T38" fmla="*/ 293 w 339"/>
                <a:gd name="T39" fmla="*/ 54 h 98"/>
                <a:gd name="T40" fmla="*/ 313 w 339"/>
                <a:gd name="T41" fmla="*/ 55 h 98"/>
                <a:gd name="T42" fmla="*/ 328 w 339"/>
                <a:gd name="T43" fmla="*/ 48 h 98"/>
                <a:gd name="T44" fmla="*/ 336 w 339"/>
                <a:gd name="T45" fmla="*/ 30 h 98"/>
                <a:gd name="T46" fmla="*/ 331 w 339"/>
                <a:gd name="T47" fmla="*/ 15 h 98"/>
                <a:gd name="T48" fmla="*/ 309 w 339"/>
                <a:gd name="T49" fmla="*/ 28 h 98"/>
                <a:gd name="T50" fmla="*/ 288 w 339"/>
                <a:gd name="T51" fmla="*/ 31 h 98"/>
                <a:gd name="T52" fmla="*/ 271 w 339"/>
                <a:gd name="T53" fmla="*/ 21 h 98"/>
                <a:gd name="T54" fmla="*/ 188 w 339"/>
                <a:gd name="T55" fmla="*/ 23 h 98"/>
                <a:gd name="T56" fmla="*/ 173 w 339"/>
                <a:gd name="T57" fmla="*/ 12 h 98"/>
                <a:gd name="T58" fmla="*/ 150 w 339"/>
                <a:gd name="T59" fmla="*/ 14 h 98"/>
                <a:gd name="T60" fmla="*/ 132 w 339"/>
                <a:gd name="T61" fmla="*/ 28 h 98"/>
                <a:gd name="T62" fmla="*/ 106 w 339"/>
                <a:gd name="T63" fmla="*/ 36 h 98"/>
                <a:gd name="T64" fmla="*/ 81 w 339"/>
                <a:gd name="T65" fmla="*/ 22 h 98"/>
                <a:gd name="T66" fmla="*/ 73 w 339"/>
                <a:gd name="T67" fmla="*/ 14 h 98"/>
                <a:gd name="T68" fmla="*/ 66 w 339"/>
                <a:gd name="T69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9" h="98">
                  <a:moveTo>
                    <a:pt x="66" y="2"/>
                  </a:moveTo>
                  <a:cubicBezTo>
                    <a:pt x="55" y="0"/>
                    <a:pt x="55" y="17"/>
                    <a:pt x="47" y="16"/>
                  </a:cubicBezTo>
                  <a:cubicBezTo>
                    <a:pt x="45" y="16"/>
                    <a:pt x="38" y="11"/>
                    <a:pt x="35" y="10"/>
                  </a:cubicBezTo>
                  <a:cubicBezTo>
                    <a:pt x="31" y="9"/>
                    <a:pt x="27" y="7"/>
                    <a:pt x="22" y="6"/>
                  </a:cubicBezTo>
                  <a:cubicBezTo>
                    <a:pt x="9" y="2"/>
                    <a:pt x="17" y="16"/>
                    <a:pt x="16" y="24"/>
                  </a:cubicBezTo>
                  <a:cubicBezTo>
                    <a:pt x="14" y="24"/>
                    <a:pt x="11" y="24"/>
                    <a:pt x="9" y="24"/>
                  </a:cubicBezTo>
                  <a:cubicBezTo>
                    <a:pt x="8" y="30"/>
                    <a:pt x="7" y="38"/>
                    <a:pt x="6" y="45"/>
                  </a:cubicBezTo>
                  <a:cubicBezTo>
                    <a:pt x="5" y="49"/>
                    <a:pt x="0" y="60"/>
                    <a:pt x="3" y="65"/>
                  </a:cubicBezTo>
                  <a:cubicBezTo>
                    <a:pt x="8" y="73"/>
                    <a:pt x="22" y="65"/>
                    <a:pt x="28" y="64"/>
                  </a:cubicBezTo>
                  <a:cubicBezTo>
                    <a:pt x="37" y="61"/>
                    <a:pt x="46" y="60"/>
                    <a:pt x="54" y="59"/>
                  </a:cubicBezTo>
                  <a:cubicBezTo>
                    <a:pt x="70" y="56"/>
                    <a:pt x="86" y="56"/>
                    <a:pt x="102" y="57"/>
                  </a:cubicBezTo>
                  <a:cubicBezTo>
                    <a:pt x="109" y="58"/>
                    <a:pt x="117" y="56"/>
                    <a:pt x="124" y="59"/>
                  </a:cubicBezTo>
                  <a:cubicBezTo>
                    <a:pt x="127" y="60"/>
                    <a:pt x="129" y="63"/>
                    <a:pt x="132" y="64"/>
                  </a:cubicBezTo>
                  <a:cubicBezTo>
                    <a:pt x="135" y="65"/>
                    <a:pt x="139" y="64"/>
                    <a:pt x="142" y="66"/>
                  </a:cubicBezTo>
                  <a:cubicBezTo>
                    <a:pt x="147" y="68"/>
                    <a:pt x="152" y="72"/>
                    <a:pt x="156" y="76"/>
                  </a:cubicBezTo>
                  <a:cubicBezTo>
                    <a:pt x="160" y="80"/>
                    <a:pt x="161" y="86"/>
                    <a:pt x="165" y="89"/>
                  </a:cubicBezTo>
                  <a:cubicBezTo>
                    <a:pt x="176" y="98"/>
                    <a:pt x="196" y="83"/>
                    <a:pt x="206" y="78"/>
                  </a:cubicBezTo>
                  <a:cubicBezTo>
                    <a:pt x="216" y="74"/>
                    <a:pt x="228" y="71"/>
                    <a:pt x="239" y="67"/>
                  </a:cubicBezTo>
                  <a:cubicBezTo>
                    <a:pt x="247" y="64"/>
                    <a:pt x="255" y="64"/>
                    <a:pt x="263" y="63"/>
                  </a:cubicBezTo>
                  <a:cubicBezTo>
                    <a:pt x="273" y="61"/>
                    <a:pt x="282" y="56"/>
                    <a:pt x="293" y="54"/>
                  </a:cubicBezTo>
                  <a:cubicBezTo>
                    <a:pt x="299" y="53"/>
                    <a:pt x="307" y="54"/>
                    <a:pt x="313" y="55"/>
                  </a:cubicBezTo>
                  <a:cubicBezTo>
                    <a:pt x="322" y="56"/>
                    <a:pt x="325" y="57"/>
                    <a:pt x="328" y="48"/>
                  </a:cubicBezTo>
                  <a:cubicBezTo>
                    <a:pt x="330" y="42"/>
                    <a:pt x="333" y="37"/>
                    <a:pt x="336" y="30"/>
                  </a:cubicBezTo>
                  <a:cubicBezTo>
                    <a:pt x="338" y="24"/>
                    <a:pt x="339" y="17"/>
                    <a:pt x="331" y="15"/>
                  </a:cubicBezTo>
                  <a:cubicBezTo>
                    <a:pt x="322" y="13"/>
                    <a:pt x="317" y="26"/>
                    <a:pt x="309" y="28"/>
                  </a:cubicBezTo>
                  <a:cubicBezTo>
                    <a:pt x="304" y="29"/>
                    <a:pt x="293" y="31"/>
                    <a:pt x="288" y="31"/>
                  </a:cubicBezTo>
                  <a:cubicBezTo>
                    <a:pt x="280" y="31"/>
                    <a:pt x="276" y="26"/>
                    <a:pt x="271" y="21"/>
                  </a:cubicBezTo>
                  <a:cubicBezTo>
                    <a:pt x="248" y="2"/>
                    <a:pt x="215" y="31"/>
                    <a:pt x="188" y="23"/>
                  </a:cubicBezTo>
                  <a:cubicBezTo>
                    <a:pt x="181" y="20"/>
                    <a:pt x="180" y="14"/>
                    <a:pt x="173" y="12"/>
                  </a:cubicBezTo>
                  <a:cubicBezTo>
                    <a:pt x="167" y="10"/>
                    <a:pt x="156" y="11"/>
                    <a:pt x="150" y="14"/>
                  </a:cubicBezTo>
                  <a:cubicBezTo>
                    <a:pt x="144" y="18"/>
                    <a:pt x="140" y="25"/>
                    <a:pt x="132" y="28"/>
                  </a:cubicBezTo>
                  <a:cubicBezTo>
                    <a:pt x="125" y="31"/>
                    <a:pt x="113" y="36"/>
                    <a:pt x="106" y="36"/>
                  </a:cubicBezTo>
                  <a:cubicBezTo>
                    <a:pt x="97" y="36"/>
                    <a:pt x="88" y="26"/>
                    <a:pt x="81" y="22"/>
                  </a:cubicBezTo>
                  <a:cubicBezTo>
                    <a:pt x="74" y="18"/>
                    <a:pt x="76" y="20"/>
                    <a:pt x="73" y="14"/>
                  </a:cubicBezTo>
                  <a:cubicBezTo>
                    <a:pt x="71" y="9"/>
                    <a:pt x="74" y="4"/>
                    <a:pt x="66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7" name="Freeform 671"/>
            <p:cNvSpPr>
              <a:spLocks/>
            </p:cNvSpPr>
            <p:nvPr/>
          </p:nvSpPr>
          <p:spPr bwMode="auto">
            <a:xfrm>
              <a:off x="7909981" y="6803080"/>
              <a:ext cx="494605" cy="142426"/>
            </a:xfrm>
            <a:custGeom>
              <a:avLst/>
              <a:gdLst>
                <a:gd name="T0" fmla="*/ 66 w 339"/>
                <a:gd name="T1" fmla="*/ 2 h 98"/>
                <a:gd name="T2" fmla="*/ 47 w 339"/>
                <a:gd name="T3" fmla="*/ 16 h 98"/>
                <a:gd name="T4" fmla="*/ 35 w 339"/>
                <a:gd name="T5" fmla="*/ 10 h 98"/>
                <a:gd name="T6" fmla="*/ 22 w 339"/>
                <a:gd name="T7" fmla="*/ 6 h 98"/>
                <a:gd name="T8" fmla="*/ 16 w 339"/>
                <a:gd name="T9" fmla="*/ 24 h 98"/>
                <a:gd name="T10" fmla="*/ 9 w 339"/>
                <a:gd name="T11" fmla="*/ 24 h 98"/>
                <a:gd name="T12" fmla="*/ 6 w 339"/>
                <a:gd name="T13" fmla="*/ 45 h 98"/>
                <a:gd name="T14" fmla="*/ 3 w 339"/>
                <a:gd name="T15" fmla="*/ 65 h 98"/>
                <a:gd name="T16" fmla="*/ 28 w 339"/>
                <a:gd name="T17" fmla="*/ 64 h 98"/>
                <a:gd name="T18" fmla="*/ 54 w 339"/>
                <a:gd name="T19" fmla="*/ 59 h 98"/>
                <a:gd name="T20" fmla="*/ 102 w 339"/>
                <a:gd name="T21" fmla="*/ 57 h 98"/>
                <a:gd name="T22" fmla="*/ 124 w 339"/>
                <a:gd name="T23" fmla="*/ 59 h 98"/>
                <a:gd name="T24" fmla="*/ 132 w 339"/>
                <a:gd name="T25" fmla="*/ 64 h 98"/>
                <a:gd name="T26" fmla="*/ 142 w 339"/>
                <a:gd name="T27" fmla="*/ 66 h 98"/>
                <a:gd name="T28" fmla="*/ 156 w 339"/>
                <a:gd name="T29" fmla="*/ 76 h 98"/>
                <a:gd name="T30" fmla="*/ 165 w 339"/>
                <a:gd name="T31" fmla="*/ 89 h 98"/>
                <a:gd name="T32" fmla="*/ 206 w 339"/>
                <a:gd name="T33" fmla="*/ 78 h 98"/>
                <a:gd name="T34" fmla="*/ 239 w 339"/>
                <a:gd name="T35" fmla="*/ 67 h 98"/>
                <a:gd name="T36" fmla="*/ 263 w 339"/>
                <a:gd name="T37" fmla="*/ 63 h 98"/>
                <a:gd name="T38" fmla="*/ 293 w 339"/>
                <a:gd name="T39" fmla="*/ 54 h 98"/>
                <a:gd name="T40" fmla="*/ 313 w 339"/>
                <a:gd name="T41" fmla="*/ 55 h 98"/>
                <a:gd name="T42" fmla="*/ 328 w 339"/>
                <a:gd name="T43" fmla="*/ 48 h 98"/>
                <a:gd name="T44" fmla="*/ 336 w 339"/>
                <a:gd name="T45" fmla="*/ 30 h 98"/>
                <a:gd name="T46" fmla="*/ 331 w 339"/>
                <a:gd name="T47" fmla="*/ 15 h 98"/>
                <a:gd name="T48" fmla="*/ 309 w 339"/>
                <a:gd name="T49" fmla="*/ 28 h 98"/>
                <a:gd name="T50" fmla="*/ 288 w 339"/>
                <a:gd name="T51" fmla="*/ 31 h 98"/>
                <a:gd name="T52" fmla="*/ 271 w 339"/>
                <a:gd name="T53" fmla="*/ 21 h 98"/>
                <a:gd name="T54" fmla="*/ 188 w 339"/>
                <a:gd name="T55" fmla="*/ 23 h 98"/>
                <a:gd name="T56" fmla="*/ 173 w 339"/>
                <a:gd name="T57" fmla="*/ 12 h 98"/>
                <a:gd name="T58" fmla="*/ 150 w 339"/>
                <a:gd name="T59" fmla="*/ 14 h 98"/>
                <a:gd name="T60" fmla="*/ 132 w 339"/>
                <a:gd name="T61" fmla="*/ 28 h 98"/>
                <a:gd name="T62" fmla="*/ 106 w 339"/>
                <a:gd name="T63" fmla="*/ 36 h 98"/>
                <a:gd name="T64" fmla="*/ 81 w 339"/>
                <a:gd name="T65" fmla="*/ 22 h 98"/>
                <a:gd name="T66" fmla="*/ 73 w 339"/>
                <a:gd name="T67" fmla="*/ 14 h 98"/>
                <a:gd name="T68" fmla="*/ 66 w 339"/>
                <a:gd name="T69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9" h="98">
                  <a:moveTo>
                    <a:pt x="66" y="2"/>
                  </a:moveTo>
                  <a:cubicBezTo>
                    <a:pt x="55" y="0"/>
                    <a:pt x="55" y="17"/>
                    <a:pt x="47" y="16"/>
                  </a:cubicBezTo>
                  <a:cubicBezTo>
                    <a:pt x="45" y="16"/>
                    <a:pt x="38" y="11"/>
                    <a:pt x="35" y="10"/>
                  </a:cubicBezTo>
                  <a:cubicBezTo>
                    <a:pt x="31" y="9"/>
                    <a:pt x="27" y="7"/>
                    <a:pt x="22" y="6"/>
                  </a:cubicBezTo>
                  <a:cubicBezTo>
                    <a:pt x="9" y="2"/>
                    <a:pt x="17" y="16"/>
                    <a:pt x="16" y="24"/>
                  </a:cubicBezTo>
                  <a:cubicBezTo>
                    <a:pt x="14" y="24"/>
                    <a:pt x="11" y="24"/>
                    <a:pt x="9" y="24"/>
                  </a:cubicBezTo>
                  <a:cubicBezTo>
                    <a:pt x="8" y="30"/>
                    <a:pt x="7" y="38"/>
                    <a:pt x="6" y="45"/>
                  </a:cubicBezTo>
                  <a:cubicBezTo>
                    <a:pt x="5" y="49"/>
                    <a:pt x="0" y="60"/>
                    <a:pt x="3" y="65"/>
                  </a:cubicBezTo>
                  <a:cubicBezTo>
                    <a:pt x="8" y="73"/>
                    <a:pt x="22" y="65"/>
                    <a:pt x="28" y="64"/>
                  </a:cubicBezTo>
                  <a:cubicBezTo>
                    <a:pt x="37" y="61"/>
                    <a:pt x="46" y="60"/>
                    <a:pt x="54" y="59"/>
                  </a:cubicBezTo>
                  <a:cubicBezTo>
                    <a:pt x="70" y="56"/>
                    <a:pt x="86" y="56"/>
                    <a:pt x="102" y="57"/>
                  </a:cubicBezTo>
                  <a:cubicBezTo>
                    <a:pt x="109" y="58"/>
                    <a:pt x="117" y="56"/>
                    <a:pt x="124" y="59"/>
                  </a:cubicBezTo>
                  <a:cubicBezTo>
                    <a:pt x="127" y="60"/>
                    <a:pt x="129" y="63"/>
                    <a:pt x="132" y="64"/>
                  </a:cubicBezTo>
                  <a:cubicBezTo>
                    <a:pt x="135" y="65"/>
                    <a:pt x="139" y="64"/>
                    <a:pt x="142" y="66"/>
                  </a:cubicBezTo>
                  <a:cubicBezTo>
                    <a:pt x="147" y="68"/>
                    <a:pt x="152" y="72"/>
                    <a:pt x="156" y="76"/>
                  </a:cubicBezTo>
                  <a:cubicBezTo>
                    <a:pt x="160" y="80"/>
                    <a:pt x="161" y="86"/>
                    <a:pt x="165" y="89"/>
                  </a:cubicBezTo>
                  <a:cubicBezTo>
                    <a:pt x="176" y="98"/>
                    <a:pt x="196" y="83"/>
                    <a:pt x="206" y="78"/>
                  </a:cubicBezTo>
                  <a:cubicBezTo>
                    <a:pt x="216" y="74"/>
                    <a:pt x="228" y="71"/>
                    <a:pt x="239" y="67"/>
                  </a:cubicBezTo>
                  <a:cubicBezTo>
                    <a:pt x="247" y="64"/>
                    <a:pt x="255" y="64"/>
                    <a:pt x="263" y="63"/>
                  </a:cubicBezTo>
                  <a:cubicBezTo>
                    <a:pt x="273" y="61"/>
                    <a:pt x="282" y="56"/>
                    <a:pt x="293" y="54"/>
                  </a:cubicBezTo>
                  <a:cubicBezTo>
                    <a:pt x="299" y="53"/>
                    <a:pt x="307" y="54"/>
                    <a:pt x="313" y="55"/>
                  </a:cubicBezTo>
                  <a:cubicBezTo>
                    <a:pt x="322" y="56"/>
                    <a:pt x="325" y="57"/>
                    <a:pt x="328" y="48"/>
                  </a:cubicBezTo>
                  <a:cubicBezTo>
                    <a:pt x="330" y="42"/>
                    <a:pt x="333" y="37"/>
                    <a:pt x="336" y="30"/>
                  </a:cubicBezTo>
                  <a:cubicBezTo>
                    <a:pt x="338" y="24"/>
                    <a:pt x="339" y="17"/>
                    <a:pt x="331" y="15"/>
                  </a:cubicBezTo>
                  <a:cubicBezTo>
                    <a:pt x="322" y="13"/>
                    <a:pt x="317" y="26"/>
                    <a:pt x="309" y="28"/>
                  </a:cubicBezTo>
                  <a:cubicBezTo>
                    <a:pt x="304" y="29"/>
                    <a:pt x="293" y="31"/>
                    <a:pt x="288" y="31"/>
                  </a:cubicBezTo>
                  <a:cubicBezTo>
                    <a:pt x="280" y="31"/>
                    <a:pt x="276" y="26"/>
                    <a:pt x="271" y="21"/>
                  </a:cubicBezTo>
                  <a:cubicBezTo>
                    <a:pt x="248" y="2"/>
                    <a:pt x="215" y="31"/>
                    <a:pt x="188" y="23"/>
                  </a:cubicBezTo>
                  <a:cubicBezTo>
                    <a:pt x="181" y="20"/>
                    <a:pt x="180" y="14"/>
                    <a:pt x="173" y="12"/>
                  </a:cubicBezTo>
                  <a:cubicBezTo>
                    <a:pt x="167" y="10"/>
                    <a:pt x="156" y="11"/>
                    <a:pt x="150" y="14"/>
                  </a:cubicBezTo>
                  <a:cubicBezTo>
                    <a:pt x="144" y="18"/>
                    <a:pt x="140" y="25"/>
                    <a:pt x="132" y="28"/>
                  </a:cubicBezTo>
                  <a:cubicBezTo>
                    <a:pt x="125" y="31"/>
                    <a:pt x="113" y="36"/>
                    <a:pt x="106" y="36"/>
                  </a:cubicBezTo>
                  <a:cubicBezTo>
                    <a:pt x="97" y="36"/>
                    <a:pt x="88" y="26"/>
                    <a:pt x="81" y="22"/>
                  </a:cubicBezTo>
                  <a:cubicBezTo>
                    <a:pt x="74" y="18"/>
                    <a:pt x="76" y="20"/>
                    <a:pt x="73" y="14"/>
                  </a:cubicBezTo>
                  <a:cubicBezTo>
                    <a:pt x="71" y="9"/>
                    <a:pt x="74" y="4"/>
                    <a:pt x="66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8" name="Freeform 672"/>
            <p:cNvSpPr>
              <a:spLocks/>
            </p:cNvSpPr>
            <p:nvPr/>
          </p:nvSpPr>
          <p:spPr bwMode="auto">
            <a:xfrm>
              <a:off x="8155987" y="6440543"/>
              <a:ext cx="62149" cy="62149"/>
            </a:xfrm>
            <a:custGeom>
              <a:avLst/>
              <a:gdLst>
                <a:gd name="T0" fmla="*/ 38 w 44"/>
                <a:gd name="T1" fmla="*/ 7 h 44"/>
                <a:gd name="T2" fmla="*/ 33 w 44"/>
                <a:gd name="T3" fmla="*/ 39 h 44"/>
                <a:gd name="T4" fmla="*/ 40 w 44"/>
                <a:gd name="T5" fmla="*/ 25 h 44"/>
                <a:gd name="T6" fmla="*/ 38 w 44"/>
                <a:gd name="T7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4">
                  <a:moveTo>
                    <a:pt x="38" y="7"/>
                  </a:moveTo>
                  <a:cubicBezTo>
                    <a:pt x="25" y="0"/>
                    <a:pt x="0" y="44"/>
                    <a:pt x="33" y="39"/>
                  </a:cubicBezTo>
                  <a:cubicBezTo>
                    <a:pt x="44" y="37"/>
                    <a:pt x="40" y="35"/>
                    <a:pt x="40" y="25"/>
                  </a:cubicBezTo>
                  <a:cubicBezTo>
                    <a:pt x="40" y="20"/>
                    <a:pt x="43" y="10"/>
                    <a:pt x="38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39" name="Freeform 673"/>
            <p:cNvSpPr>
              <a:spLocks/>
            </p:cNvSpPr>
            <p:nvPr/>
          </p:nvSpPr>
          <p:spPr bwMode="auto">
            <a:xfrm>
              <a:off x="8155987" y="6440543"/>
              <a:ext cx="62149" cy="62149"/>
            </a:xfrm>
            <a:custGeom>
              <a:avLst/>
              <a:gdLst>
                <a:gd name="T0" fmla="*/ 38 w 44"/>
                <a:gd name="T1" fmla="*/ 7 h 44"/>
                <a:gd name="T2" fmla="*/ 33 w 44"/>
                <a:gd name="T3" fmla="*/ 39 h 44"/>
                <a:gd name="T4" fmla="*/ 40 w 44"/>
                <a:gd name="T5" fmla="*/ 25 h 44"/>
                <a:gd name="T6" fmla="*/ 38 w 44"/>
                <a:gd name="T7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4">
                  <a:moveTo>
                    <a:pt x="38" y="7"/>
                  </a:moveTo>
                  <a:cubicBezTo>
                    <a:pt x="25" y="0"/>
                    <a:pt x="0" y="44"/>
                    <a:pt x="33" y="39"/>
                  </a:cubicBezTo>
                  <a:cubicBezTo>
                    <a:pt x="44" y="37"/>
                    <a:pt x="40" y="35"/>
                    <a:pt x="40" y="25"/>
                  </a:cubicBezTo>
                  <a:cubicBezTo>
                    <a:pt x="40" y="20"/>
                    <a:pt x="43" y="10"/>
                    <a:pt x="38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0" name="Freeform 674"/>
            <p:cNvSpPr>
              <a:spLocks/>
            </p:cNvSpPr>
            <p:nvPr/>
          </p:nvSpPr>
          <p:spPr bwMode="auto">
            <a:xfrm>
              <a:off x="8031689" y="6292939"/>
              <a:ext cx="69919" cy="75098"/>
            </a:xfrm>
            <a:custGeom>
              <a:avLst/>
              <a:gdLst>
                <a:gd name="T0" fmla="*/ 8 w 47"/>
                <a:gd name="T1" fmla="*/ 11 h 52"/>
                <a:gd name="T2" fmla="*/ 20 w 47"/>
                <a:gd name="T3" fmla="*/ 30 h 52"/>
                <a:gd name="T4" fmla="*/ 43 w 47"/>
                <a:gd name="T5" fmla="*/ 42 h 52"/>
                <a:gd name="T6" fmla="*/ 42 w 47"/>
                <a:gd name="T7" fmla="*/ 26 h 52"/>
                <a:gd name="T8" fmla="*/ 8 w 47"/>
                <a:gd name="T9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8" y="11"/>
                  </a:moveTo>
                  <a:cubicBezTo>
                    <a:pt x="0" y="20"/>
                    <a:pt x="14" y="25"/>
                    <a:pt x="20" y="30"/>
                  </a:cubicBezTo>
                  <a:cubicBezTo>
                    <a:pt x="27" y="36"/>
                    <a:pt x="33" y="52"/>
                    <a:pt x="43" y="42"/>
                  </a:cubicBezTo>
                  <a:cubicBezTo>
                    <a:pt x="47" y="38"/>
                    <a:pt x="45" y="31"/>
                    <a:pt x="42" y="26"/>
                  </a:cubicBezTo>
                  <a:cubicBezTo>
                    <a:pt x="38" y="17"/>
                    <a:pt x="17" y="0"/>
                    <a:pt x="8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1" name="Freeform 675"/>
            <p:cNvSpPr>
              <a:spLocks/>
            </p:cNvSpPr>
            <p:nvPr/>
          </p:nvSpPr>
          <p:spPr bwMode="auto">
            <a:xfrm>
              <a:off x="8031689" y="6292939"/>
              <a:ext cx="69919" cy="75098"/>
            </a:xfrm>
            <a:custGeom>
              <a:avLst/>
              <a:gdLst>
                <a:gd name="T0" fmla="*/ 8 w 47"/>
                <a:gd name="T1" fmla="*/ 11 h 52"/>
                <a:gd name="T2" fmla="*/ 20 w 47"/>
                <a:gd name="T3" fmla="*/ 30 h 52"/>
                <a:gd name="T4" fmla="*/ 43 w 47"/>
                <a:gd name="T5" fmla="*/ 42 h 52"/>
                <a:gd name="T6" fmla="*/ 42 w 47"/>
                <a:gd name="T7" fmla="*/ 26 h 52"/>
                <a:gd name="T8" fmla="*/ 8 w 47"/>
                <a:gd name="T9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8" y="11"/>
                  </a:moveTo>
                  <a:cubicBezTo>
                    <a:pt x="0" y="20"/>
                    <a:pt x="14" y="25"/>
                    <a:pt x="20" y="30"/>
                  </a:cubicBezTo>
                  <a:cubicBezTo>
                    <a:pt x="27" y="36"/>
                    <a:pt x="33" y="52"/>
                    <a:pt x="43" y="42"/>
                  </a:cubicBezTo>
                  <a:cubicBezTo>
                    <a:pt x="47" y="38"/>
                    <a:pt x="45" y="31"/>
                    <a:pt x="42" y="26"/>
                  </a:cubicBezTo>
                  <a:cubicBezTo>
                    <a:pt x="38" y="17"/>
                    <a:pt x="17" y="0"/>
                    <a:pt x="8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2" name="Freeform 676"/>
            <p:cNvSpPr>
              <a:spLocks/>
            </p:cNvSpPr>
            <p:nvPr/>
          </p:nvSpPr>
          <p:spPr bwMode="auto">
            <a:xfrm>
              <a:off x="8210369" y="6119438"/>
              <a:ext cx="54381" cy="98403"/>
            </a:xfrm>
            <a:custGeom>
              <a:avLst/>
              <a:gdLst>
                <a:gd name="T0" fmla="*/ 19 w 37"/>
                <a:gd name="T1" fmla="*/ 9 h 68"/>
                <a:gd name="T2" fmla="*/ 8 w 37"/>
                <a:gd name="T3" fmla="*/ 32 h 68"/>
                <a:gd name="T4" fmla="*/ 20 w 37"/>
                <a:gd name="T5" fmla="*/ 41 h 68"/>
                <a:gd name="T6" fmla="*/ 19 w 37"/>
                <a:gd name="T7" fmla="*/ 58 h 68"/>
                <a:gd name="T8" fmla="*/ 29 w 37"/>
                <a:gd name="T9" fmla="*/ 62 h 68"/>
                <a:gd name="T10" fmla="*/ 33 w 37"/>
                <a:gd name="T11" fmla="*/ 21 h 68"/>
                <a:gd name="T12" fmla="*/ 19 w 37"/>
                <a:gd name="T1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8">
                  <a:moveTo>
                    <a:pt x="19" y="9"/>
                  </a:moveTo>
                  <a:cubicBezTo>
                    <a:pt x="5" y="0"/>
                    <a:pt x="0" y="23"/>
                    <a:pt x="8" y="32"/>
                  </a:cubicBezTo>
                  <a:cubicBezTo>
                    <a:pt x="12" y="36"/>
                    <a:pt x="17" y="36"/>
                    <a:pt x="20" y="41"/>
                  </a:cubicBezTo>
                  <a:cubicBezTo>
                    <a:pt x="24" y="48"/>
                    <a:pt x="20" y="50"/>
                    <a:pt x="19" y="58"/>
                  </a:cubicBezTo>
                  <a:cubicBezTo>
                    <a:pt x="18" y="65"/>
                    <a:pt x="22" y="68"/>
                    <a:pt x="29" y="62"/>
                  </a:cubicBezTo>
                  <a:cubicBezTo>
                    <a:pt x="35" y="55"/>
                    <a:pt x="37" y="30"/>
                    <a:pt x="33" y="21"/>
                  </a:cubicBezTo>
                  <a:cubicBezTo>
                    <a:pt x="32" y="17"/>
                    <a:pt x="23" y="11"/>
                    <a:pt x="19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3" name="Freeform 677"/>
            <p:cNvSpPr>
              <a:spLocks/>
            </p:cNvSpPr>
            <p:nvPr/>
          </p:nvSpPr>
          <p:spPr bwMode="auto">
            <a:xfrm>
              <a:off x="8210369" y="6119438"/>
              <a:ext cx="54381" cy="98403"/>
            </a:xfrm>
            <a:custGeom>
              <a:avLst/>
              <a:gdLst>
                <a:gd name="T0" fmla="*/ 19 w 37"/>
                <a:gd name="T1" fmla="*/ 9 h 68"/>
                <a:gd name="T2" fmla="*/ 8 w 37"/>
                <a:gd name="T3" fmla="*/ 32 h 68"/>
                <a:gd name="T4" fmla="*/ 20 w 37"/>
                <a:gd name="T5" fmla="*/ 41 h 68"/>
                <a:gd name="T6" fmla="*/ 19 w 37"/>
                <a:gd name="T7" fmla="*/ 58 h 68"/>
                <a:gd name="T8" fmla="*/ 29 w 37"/>
                <a:gd name="T9" fmla="*/ 62 h 68"/>
                <a:gd name="T10" fmla="*/ 33 w 37"/>
                <a:gd name="T11" fmla="*/ 21 h 68"/>
                <a:gd name="T12" fmla="*/ 19 w 37"/>
                <a:gd name="T1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8">
                  <a:moveTo>
                    <a:pt x="19" y="9"/>
                  </a:moveTo>
                  <a:cubicBezTo>
                    <a:pt x="5" y="0"/>
                    <a:pt x="0" y="23"/>
                    <a:pt x="8" y="32"/>
                  </a:cubicBezTo>
                  <a:cubicBezTo>
                    <a:pt x="12" y="36"/>
                    <a:pt x="17" y="36"/>
                    <a:pt x="20" y="41"/>
                  </a:cubicBezTo>
                  <a:cubicBezTo>
                    <a:pt x="24" y="48"/>
                    <a:pt x="20" y="50"/>
                    <a:pt x="19" y="58"/>
                  </a:cubicBezTo>
                  <a:cubicBezTo>
                    <a:pt x="18" y="65"/>
                    <a:pt x="22" y="68"/>
                    <a:pt x="29" y="62"/>
                  </a:cubicBezTo>
                  <a:cubicBezTo>
                    <a:pt x="35" y="55"/>
                    <a:pt x="37" y="30"/>
                    <a:pt x="33" y="21"/>
                  </a:cubicBezTo>
                  <a:cubicBezTo>
                    <a:pt x="32" y="17"/>
                    <a:pt x="23" y="11"/>
                    <a:pt x="19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4" name="Freeform 678"/>
            <p:cNvSpPr>
              <a:spLocks/>
            </p:cNvSpPr>
            <p:nvPr/>
          </p:nvSpPr>
          <p:spPr bwMode="auto">
            <a:xfrm>
              <a:off x="7715764" y="6106491"/>
              <a:ext cx="305567" cy="212343"/>
            </a:xfrm>
            <a:custGeom>
              <a:avLst/>
              <a:gdLst>
                <a:gd name="T0" fmla="*/ 32 w 209"/>
                <a:gd name="T1" fmla="*/ 8 h 146"/>
                <a:gd name="T2" fmla="*/ 59 w 209"/>
                <a:gd name="T3" fmla="*/ 26 h 146"/>
                <a:gd name="T4" fmla="*/ 81 w 209"/>
                <a:gd name="T5" fmla="*/ 34 h 146"/>
                <a:gd name="T6" fmla="*/ 101 w 209"/>
                <a:gd name="T7" fmla="*/ 43 h 146"/>
                <a:gd name="T8" fmla="*/ 143 w 209"/>
                <a:gd name="T9" fmla="*/ 51 h 146"/>
                <a:gd name="T10" fmla="*/ 163 w 209"/>
                <a:gd name="T11" fmla="*/ 74 h 146"/>
                <a:gd name="T12" fmla="*/ 164 w 209"/>
                <a:gd name="T13" fmla="*/ 88 h 146"/>
                <a:gd name="T14" fmla="*/ 173 w 209"/>
                <a:gd name="T15" fmla="*/ 99 h 146"/>
                <a:gd name="T16" fmla="*/ 195 w 209"/>
                <a:gd name="T17" fmla="*/ 112 h 146"/>
                <a:gd name="T18" fmla="*/ 207 w 209"/>
                <a:gd name="T19" fmla="*/ 115 h 146"/>
                <a:gd name="T20" fmla="*/ 207 w 209"/>
                <a:gd name="T21" fmla="*/ 130 h 146"/>
                <a:gd name="T22" fmla="*/ 203 w 209"/>
                <a:gd name="T23" fmla="*/ 127 h 146"/>
                <a:gd name="T24" fmla="*/ 203 w 209"/>
                <a:gd name="T25" fmla="*/ 143 h 146"/>
                <a:gd name="T26" fmla="*/ 188 w 209"/>
                <a:gd name="T27" fmla="*/ 142 h 146"/>
                <a:gd name="T28" fmla="*/ 163 w 209"/>
                <a:gd name="T29" fmla="*/ 125 h 146"/>
                <a:gd name="T30" fmla="*/ 148 w 209"/>
                <a:gd name="T31" fmla="*/ 98 h 146"/>
                <a:gd name="T32" fmla="*/ 104 w 209"/>
                <a:gd name="T33" fmla="*/ 86 h 146"/>
                <a:gd name="T34" fmla="*/ 85 w 209"/>
                <a:gd name="T35" fmla="*/ 80 h 146"/>
                <a:gd name="T36" fmla="*/ 76 w 209"/>
                <a:gd name="T37" fmla="*/ 65 h 146"/>
                <a:gd name="T38" fmla="*/ 61 w 209"/>
                <a:gd name="T39" fmla="*/ 57 h 146"/>
                <a:gd name="T40" fmla="*/ 35 w 209"/>
                <a:gd name="T41" fmla="*/ 40 h 146"/>
                <a:gd name="T42" fmla="*/ 20 w 209"/>
                <a:gd name="T43" fmla="*/ 34 h 146"/>
                <a:gd name="T44" fmla="*/ 0 w 209"/>
                <a:gd name="T45" fmla="*/ 35 h 146"/>
                <a:gd name="T46" fmla="*/ 32 w 209"/>
                <a:gd name="T4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46">
                  <a:moveTo>
                    <a:pt x="32" y="8"/>
                  </a:moveTo>
                  <a:cubicBezTo>
                    <a:pt x="46" y="0"/>
                    <a:pt x="50" y="19"/>
                    <a:pt x="59" y="26"/>
                  </a:cubicBezTo>
                  <a:cubicBezTo>
                    <a:pt x="66" y="31"/>
                    <a:pt x="74" y="31"/>
                    <a:pt x="81" y="34"/>
                  </a:cubicBezTo>
                  <a:cubicBezTo>
                    <a:pt x="89" y="36"/>
                    <a:pt x="94" y="39"/>
                    <a:pt x="101" y="43"/>
                  </a:cubicBezTo>
                  <a:cubicBezTo>
                    <a:pt x="115" y="49"/>
                    <a:pt x="130" y="46"/>
                    <a:pt x="143" y="51"/>
                  </a:cubicBezTo>
                  <a:cubicBezTo>
                    <a:pt x="153" y="55"/>
                    <a:pt x="162" y="64"/>
                    <a:pt x="163" y="74"/>
                  </a:cubicBezTo>
                  <a:cubicBezTo>
                    <a:pt x="163" y="79"/>
                    <a:pt x="161" y="83"/>
                    <a:pt x="164" y="88"/>
                  </a:cubicBezTo>
                  <a:cubicBezTo>
                    <a:pt x="165" y="91"/>
                    <a:pt x="170" y="96"/>
                    <a:pt x="173" y="99"/>
                  </a:cubicBezTo>
                  <a:cubicBezTo>
                    <a:pt x="179" y="106"/>
                    <a:pt x="186" y="110"/>
                    <a:pt x="195" y="112"/>
                  </a:cubicBezTo>
                  <a:cubicBezTo>
                    <a:pt x="199" y="113"/>
                    <a:pt x="205" y="111"/>
                    <a:pt x="207" y="115"/>
                  </a:cubicBezTo>
                  <a:cubicBezTo>
                    <a:pt x="209" y="118"/>
                    <a:pt x="207" y="127"/>
                    <a:pt x="207" y="130"/>
                  </a:cubicBezTo>
                  <a:cubicBezTo>
                    <a:pt x="207" y="130"/>
                    <a:pt x="204" y="128"/>
                    <a:pt x="203" y="127"/>
                  </a:cubicBezTo>
                  <a:cubicBezTo>
                    <a:pt x="203" y="130"/>
                    <a:pt x="205" y="141"/>
                    <a:pt x="203" y="143"/>
                  </a:cubicBezTo>
                  <a:cubicBezTo>
                    <a:pt x="200" y="146"/>
                    <a:pt x="192" y="142"/>
                    <a:pt x="188" y="142"/>
                  </a:cubicBezTo>
                  <a:cubicBezTo>
                    <a:pt x="175" y="141"/>
                    <a:pt x="169" y="137"/>
                    <a:pt x="163" y="125"/>
                  </a:cubicBezTo>
                  <a:cubicBezTo>
                    <a:pt x="158" y="114"/>
                    <a:pt x="158" y="105"/>
                    <a:pt x="148" y="98"/>
                  </a:cubicBezTo>
                  <a:cubicBezTo>
                    <a:pt x="133" y="89"/>
                    <a:pt x="122" y="84"/>
                    <a:pt x="104" y="86"/>
                  </a:cubicBezTo>
                  <a:cubicBezTo>
                    <a:pt x="95" y="86"/>
                    <a:pt x="92" y="87"/>
                    <a:pt x="85" y="80"/>
                  </a:cubicBezTo>
                  <a:cubicBezTo>
                    <a:pt x="79" y="75"/>
                    <a:pt x="79" y="70"/>
                    <a:pt x="76" y="65"/>
                  </a:cubicBezTo>
                  <a:cubicBezTo>
                    <a:pt x="72" y="59"/>
                    <a:pt x="67" y="60"/>
                    <a:pt x="61" y="57"/>
                  </a:cubicBezTo>
                  <a:cubicBezTo>
                    <a:pt x="51" y="50"/>
                    <a:pt x="47" y="43"/>
                    <a:pt x="35" y="40"/>
                  </a:cubicBezTo>
                  <a:cubicBezTo>
                    <a:pt x="29" y="39"/>
                    <a:pt x="25" y="35"/>
                    <a:pt x="20" y="34"/>
                  </a:cubicBezTo>
                  <a:cubicBezTo>
                    <a:pt x="13" y="32"/>
                    <a:pt x="6" y="36"/>
                    <a:pt x="0" y="35"/>
                  </a:cubicBezTo>
                  <a:cubicBezTo>
                    <a:pt x="9" y="36"/>
                    <a:pt x="24" y="13"/>
                    <a:pt x="32" y="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5" name="Freeform 679"/>
            <p:cNvSpPr>
              <a:spLocks/>
            </p:cNvSpPr>
            <p:nvPr/>
          </p:nvSpPr>
          <p:spPr bwMode="auto">
            <a:xfrm>
              <a:off x="7715764" y="6106491"/>
              <a:ext cx="305567" cy="212343"/>
            </a:xfrm>
            <a:custGeom>
              <a:avLst/>
              <a:gdLst>
                <a:gd name="T0" fmla="*/ 32 w 209"/>
                <a:gd name="T1" fmla="*/ 8 h 146"/>
                <a:gd name="T2" fmla="*/ 59 w 209"/>
                <a:gd name="T3" fmla="*/ 26 h 146"/>
                <a:gd name="T4" fmla="*/ 81 w 209"/>
                <a:gd name="T5" fmla="*/ 34 h 146"/>
                <a:gd name="T6" fmla="*/ 101 w 209"/>
                <a:gd name="T7" fmla="*/ 43 h 146"/>
                <a:gd name="T8" fmla="*/ 143 w 209"/>
                <a:gd name="T9" fmla="*/ 51 h 146"/>
                <a:gd name="T10" fmla="*/ 163 w 209"/>
                <a:gd name="T11" fmla="*/ 74 h 146"/>
                <a:gd name="T12" fmla="*/ 164 w 209"/>
                <a:gd name="T13" fmla="*/ 88 h 146"/>
                <a:gd name="T14" fmla="*/ 173 w 209"/>
                <a:gd name="T15" fmla="*/ 99 h 146"/>
                <a:gd name="T16" fmla="*/ 195 w 209"/>
                <a:gd name="T17" fmla="*/ 112 h 146"/>
                <a:gd name="T18" fmla="*/ 207 w 209"/>
                <a:gd name="T19" fmla="*/ 115 h 146"/>
                <a:gd name="T20" fmla="*/ 207 w 209"/>
                <a:gd name="T21" fmla="*/ 130 h 146"/>
                <a:gd name="T22" fmla="*/ 203 w 209"/>
                <a:gd name="T23" fmla="*/ 127 h 146"/>
                <a:gd name="T24" fmla="*/ 203 w 209"/>
                <a:gd name="T25" fmla="*/ 143 h 146"/>
                <a:gd name="T26" fmla="*/ 188 w 209"/>
                <a:gd name="T27" fmla="*/ 142 h 146"/>
                <a:gd name="T28" fmla="*/ 163 w 209"/>
                <a:gd name="T29" fmla="*/ 125 h 146"/>
                <a:gd name="T30" fmla="*/ 148 w 209"/>
                <a:gd name="T31" fmla="*/ 98 h 146"/>
                <a:gd name="T32" fmla="*/ 104 w 209"/>
                <a:gd name="T33" fmla="*/ 86 h 146"/>
                <a:gd name="T34" fmla="*/ 85 w 209"/>
                <a:gd name="T35" fmla="*/ 80 h 146"/>
                <a:gd name="T36" fmla="*/ 76 w 209"/>
                <a:gd name="T37" fmla="*/ 65 h 146"/>
                <a:gd name="T38" fmla="*/ 61 w 209"/>
                <a:gd name="T39" fmla="*/ 57 h 146"/>
                <a:gd name="T40" fmla="*/ 35 w 209"/>
                <a:gd name="T41" fmla="*/ 40 h 146"/>
                <a:gd name="T42" fmla="*/ 20 w 209"/>
                <a:gd name="T43" fmla="*/ 34 h 146"/>
                <a:gd name="T44" fmla="*/ 0 w 209"/>
                <a:gd name="T45" fmla="*/ 35 h 146"/>
                <a:gd name="T46" fmla="*/ 32 w 209"/>
                <a:gd name="T4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46">
                  <a:moveTo>
                    <a:pt x="32" y="8"/>
                  </a:moveTo>
                  <a:cubicBezTo>
                    <a:pt x="46" y="0"/>
                    <a:pt x="50" y="19"/>
                    <a:pt x="59" y="26"/>
                  </a:cubicBezTo>
                  <a:cubicBezTo>
                    <a:pt x="66" y="31"/>
                    <a:pt x="74" y="31"/>
                    <a:pt x="81" y="34"/>
                  </a:cubicBezTo>
                  <a:cubicBezTo>
                    <a:pt x="89" y="36"/>
                    <a:pt x="94" y="39"/>
                    <a:pt x="101" y="43"/>
                  </a:cubicBezTo>
                  <a:cubicBezTo>
                    <a:pt x="115" y="49"/>
                    <a:pt x="130" y="46"/>
                    <a:pt x="143" y="51"/>
                  </a:cubicBezTo>
                  <a:cubicBezTo>
                    <a:pt x="153" y="55"/>
                    <a:pt x="162" y="64"/>
                    <a:pt x="163" y="74"/>
                  </a:cubicBezTo>
                  <a:cubicBezTo>
                    <a:pt x="163" y="79"/>
                    <a:pt x="161" y="83"/>
                    <a:pt x="164" y="88"/>
                  </a:cubicBezTo>
                  <a:cubicBezTo>
                    <a:pt x="165" y="91"/>
                    <a:pt x="170" y="96"/>
                    <a:pt x="173" y="99"/>
                  </a:cubicBezTo>
                  <a:cubicBezTo>
                    <a:pt x="179" y="106"/>
                    <a:pt x="186" y="110"/>
                    <a:pt x="195" y="112"/>
                  </a:cubicBezTo>
                  <a:cubicBezTo>
                    <a:pt x="199" y="113"/>
                    <a:pt x="205" y="111"/>
                    <a:pt x="207" y="115"/>
                  </a:cubicBezTo>
                  <a:cubicBezTo>
                    <a:pt x="209" y="118"/>
                    <a:pt x="207" y="127"/>
                    <a:pt x="207" y="130"/>
                  </a:cubicBezTo>
                  <a:cubicBezTo>
                    <a:pt x="207" y="130"/>
                    <a:pt x="204" y="128"/>
                    <a:pt x="203" y="127"/>
                  </a:cubicBezTo>
                  <a:cubicBezTo>
                    <a:pt x="203" y="130"/>
                    <a:pt x="205" y="141"/>
                    <a:pt x="203" y="143"/>
                  </a:cubicBezTo>
                  <a:cubicBezTo>
                    <a:pt x="200" y="146"/>
                    <a:pt x="192" y="142"/>
                    <a:pt x="188" y="142"/>
                  </a:cubicBezTo>
                  <a:cubicBezTo>
                    <a:pt x="175" y="141"/>
                    <a:pt x="169" y="137"/>
                    <a:pt x="163" y="125"/>
                  </a:cubicBezTo>
                  <a:cubicBezTo>
                    <a:pt x="158" y="114"/>
                    <a:pt x="158" y="105"/>
                    <a:pt x="148" y="98"/>
                  </a:cubicBezTo>
                  <a:cubicBezTo>
                    <a:pt x="133" y="89"/>
                    <a:pt x="122" y="84"/>
                    <a:pt x="104" y="86"/>
                  </a:cubicBezTo>
                  <a:cubicBezTo>
                    <a:pt x="95" y="86"/>
                    <a:pt x="92" y="87"/>
                    <a:pt x="85" y="80"/>
                  </a:cubicBezTo>
                  <a:cubicBezTo>
                    <a:pt x="79" y="75"/>
                    <a:pt x="79" y="70"/>
                    <a:pt x="76" y="65"/>
                  </a:cubicBezTo>
                  <a:cubicBezTo>
                    <a:pt x="72" y="59"/>
                    <a:pt x="67" y="60"/>
                    <a:pt x="61" y="57"/>
                  </a:cubicBezTo>
                  <a:cubicBezTo>
                    <a:pt x="51" y="50"/>
                    <a:pt x="47" y="43"/>
                    <a:pt x="35" y="40"/>
                  </a:cubicBezTo>
                  <a:cubicBezTo>
                    <a:pt x="29" y="39"/>
                    <a:pt x="25" y="35"/>
                    <a:pt x="20" y="34"/>
                  </a:cubicBezTo>
                  <a:cubicBezTo>
                    <a:pt x="13" y="32"/>
                    <a:pt x="6" y="36"/>
                    <a:pt x="0" y="35"/>
                  </a:cubicBezTo>
                  <a:cubicBezTo>
                    <a:pt x="9" y="36"/>
                    <a:pt x="24" y="13"/>
                    <a:pt x="32" y="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6" name="Freeform 680"/>
            <p:cNvSpPr>
              <a:spLocks/>
            </p:cNvSpPr>
            <p:nvPr/>
          </p:nvSpPr>
          <p:spPr bwMode="auto">
            <a:xfrm>
              <a:off x="8029100" y="5863073"/>
              <a:ext cx="67328" cy="51791"/>
            </a:xfrm>
            <a:custGeom>
              <a:avLst/>
              <a:gdLst>
                <a:gd name="T0" fmla="*/ 15 w 47"/>
                <a:gd name="T1" fmla="*/ 35 h 36"/>
                <a:gd name="T2" fmla="*/ 23 w 47"/>
                <a:gd name="T3" fmla="*/ 30 h 36"/>
                <a:gd name="T4" fmla="*/ 40 w 47"/>
                <a:gd name="T5" fmla="*/ 25 h 36"/>
                <a:gd name="T6" fmla="*/ 22 w 47"/>
                <a:gd name="T7" fmla="*/ 5 h 36"/>
                <a:gd name="T8" fmla="*/ 15 w 47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15" y="35"/>
                  </a:moveTo>
                  <a:cubicBezTo>
                    <a:pt x="21" y="36"/>
                    <a:pt x="19" y="32"/>
                    <a:pt x="23" y="30"/>
                  </a:cubicBezTo>
                  <a:cubicBezTo>
                    <a:pt x="28" y="27"/>
                    <a:pt x="36" y="31"/>
                    <a:pt x="40" y="25"/>
                  </a:cubicBezTo>
                  <a:cubicBezTo>
                    <a:pt x="47" y="14"/>
                    <a:pt x="34" y="0"/>
                    <a:pt x="22" y="5"/>
                  </a:cubicBezTo>
                  <a:cubicBezTo>
                    <a:pt x="14" y="8"/>
                    <a:pt x="0" y="32"/>
                    <a:pt x="15" y="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7" name="Freeform 681"/>
            <p:cNvSpPr>
              <a:spLocks/>
            </p:cNvSpPr>
            <p:nvPr/>
          </p:nvSpPr>
          <p:spPr bwMode="auto">
            <a:xfrm>
              <a:off x="8029100" y="5863073"/>
              <a:ext cx="67328" cy="51791"/>
            </a:xfrm>
            <a:custGeom>
              <a:avLst/>
              <a:gdLst>
                <a:gd name="T0" fmla="*/ 15 w 47"/>
                <a:gd name="T1" fmla="*/ 35 h 36"/>
                <a:gd name="T2" fmla="*/ 23 w 47"/>
                <a:gd name="T3" fmla="*/ 30 h 36"/>
                <a:gd name="T4" fmla="*/ 40 w 47"/>
                <a:gd name="T5" fmla="*/ 25 h 36"/>
                <a:gd name="T6" fmla="*/ 22 w 47"/>
                <a:gd name="T7" fmla="*/ 5 h 36"/>
                <a:gd name="T8" fmla="*/ 15 w 47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15" y="35"/>
                  </a:moveTo>
                  <a:cubicBezTo>
                    <a:pt x="21" y="36"/>
                    <a:pt x="19" y="32"/>
                    <a:pt x="23" y="30"/>
                  </a:cubicBezTo>
                  <a:cubicBezTo>
                    <a:pt x="28" y="27"/>
                    <a:pt x="36" y="31"/>
                    <a:pt x="40" y="25"/>
                  </a:cubicBezTo>
                  <a:cubicBezTo>
                    <a:pt x="47" y="14"/>
                    <a:pt x="34" y="0"/>
                    <a:pt x="22" y="5"/>
                  </a:cubicBezTo>
                  <a:cubicBezTo>
                    <a:pt x="14" y="8"/>
                    <a:pt x="0" y="32"/>
                    <a:pt x="15" y="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8" name="Freeform 682"/>
            <p:cNvSpPr>
              <a:spLocks/>
            </p:cNvSpPr>
            <p:nvPr/>
          </p:nvSpPr>
          <p:spPr bwMode="auto">
            <a:xfrm>
              <a:off x="7922928" y="5707700"/>
              <a:ext cx="59561" cy="56970"/>
            </a:xfrm>
            <a:custGeom>
              <a:avLst/>
              <a:gdLst>
                <a:gd name="T0" fmla="*/ 30 w 40"/>
                <a:gd name="T1" fmla="*/ 11 h 39"/>
                <a:gd name="T2" fmla="*/ 3 w 40"/>
                <a:gd name="T3" fmla="*/ 30 h 39"/>
                <a:gd name="T4" fmla="*/ 35 w 40"/>
                <a:gd name="T5" fmla="*/ 24 h 39"/>
                <a:gd name="T6" fmla="*/ 30 w 40"/>
                <a:gd name="T7" fmla="*/ 19 h 39"/>
                <a:gd name="T8" fmla="*/ 30 w 40"/>
                <a:gd name="T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0" y="11"/>
                  </a:moveTo>
                  <a:cubicBezTo>
                    <a:pt x="21" y="0"/>
                    <a:pt x="0" y="19"/>
                    <a:pt x="3" y="30"/>
                  </a:cubicBezTo>
                  <a:cubicBezTo>
                    <a:pt x="6" y="39"/>
                    <a:pt x="40" y="38"/>
                    <a:pt x="35" y="24"/>
                  </a:cubicBezTo>
                  <a:cubicBezTo>
                    <a:pt x="34" y="22"/>
                    <a:pt x="31" y="21"/>
                    <a:pt x="30" y="19"/>
                  </a:cubicBezTo>
                  <a:cubicBezTo>
                    <a:pt x="29" y="16"/>
                    <a:pt x="33" y="14"/>
                    <a:pt x="30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49" name="Freeform 683"/>
            <p:cNvSpPr>
              <a:spLocks/>
            </p:cNvSpPr>
            <p:nvPr/>
          </p:nvSpPr>
          <p:spPr bwMode="auto">
            <a:xfrm>
              <a:off x="7922928" y="5707700"/>
              <a:ext cx="59561" cy="56970"/>
            </a:xfrm>
            <a:custGeom>
              <a:avLst/>
              <a:gdLst>
                <a:gd name="T0" fmla="*/ 30 w 40"/>
                <a:gd name="T1" fmla="*/ 11 h 39"/>
                <a:gd name="T2" fmla="*/ 3 w 40"/>
                <a:gd name="T3" fmla="*/ 30 h 39"/>
                <a:gd name="T4" fmla="*/ 35 w 40"/>
                <a:gd name="T5" fmla="*/ 24 h 39"/>
                <a:gd name="T6" fmla="*/ 30 w 40"/>
                <a:gd name="T7" fmla="*/ 19 h 39"/>
                <a:gd name="T8" fmla="*/ 30 w 40"/>
                <a:gd name="T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0" y="11"/>
                  </a:moveTo>
                  <a:cubicBezTo>
                    <a:pt x="21" y="0"/>
                    <a:pt x="0" y="19"/>
                    <a:pt x="3" y="30"/>
                  </a:cubicBezTo>
                  <a:cubicBezTo>
                    <a:pt x="6" y="39"/>
                    <a:pt x="40" y="38"/>
                    <a:pt x="35" y="24"/>
                  </a:cubicBezTo>
                  <a:cubicBezTo>
                    <a:pt x="34" y="22"/>
                    <a:pt x="31" y="21"/>
                    <a:pt x="30" y="19"/>
                  </a:cubicBezTo>
                  <a:cubicBezTo>
                    <a:pt x="29" y="16"/>
                    <a:pt x="33" y="14"/>
                    <a:pt x="30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0" name="Freeform 684"/>
            <p:cNvSpPr>
              <a:spLocks/>
            </p:cNvSpPr>
            <p:nvPr/>
          </p:nvSpPr>
          <p:spPr bwMode="auto">
            <a:xfrm>
              <a:off x="5364451" y="-579734"/>
              <a:ext cx="2227014" cy="2773411"/>
            </a:xfrm>
            <a:custGeom>
              <a:avLst/>
              <a:gdLst>
                <a:gd name="T0" fmla="*/ 516 w 1527"/>
                <a:gd name="T1" fmla="*/ 1601 h 1903"/>
                <a:gd name="T2" fmla="*/ 511 w 1527"/>
                <a:gd name="T3" fmla="*/ 1386 h 1903"/>
                <a:gd name="T4" fmla="*/ 619 w 1527"/>
                <a:gd name="T5" fmla="*/ 1062 h 1903"/>
                <a:gd name="T6" fmla="*/ 692 w 1527"/>
                <a:gd name="T7" fmla="*/ 765 h 1903"/>
                <a:gd name="T8" fmla="*/ 836 w 1527"/>
                <a:gd name="T9" fmla="*/ 483 h 1903"/>
                <a:gd name="T10" fmla="*/ 984 w 1527"/>
                <a:gd name="T11" fmla="*/ 349 h 1903"/>
                <a:gd name="T12" fmla="*/ 1180 w 1527"/>
                <a:gd name="T13" fmla="*/ 343 h 1903"/>
                <a:gd name="T14" fmla="*/ 1317 w 1527"/>
                <a:gd name="T15" fmla="*/ 168 h 1903"/>
                <a:gd name="T16" fmla="*/ 1437 w 1527"/>
                <a:gd name="T17" fmla="*/ 246 h 1903"/>
                <a:gd name="T18" fmla="*/ 1506 w 1527"/>
                <a:gd name="T19" fmla="*/ 182 h 1903"/>
                <a:gd name="T20" fmla="*/ 1468 w 1527"/>
                <a:gd name="T21" fmla="*/ 174 h 1903"/>
                <a:gd name="T22" fmla="*/ 1393 w 1527"/>
                <a:gd name="T23" fmla="*/ 117 h 1903"/>
                <a:gd name="T24" fmla="*/ 1500 w 1527"/>
                <a:gd name="T25" fmla="*/ 76 h 1903"/>
                <a:gd name="T26" fmla="*/ 1430 w 1527"/>
                <a:gd name="T27" fmla="*/ 42 h 1903"/>
                <a:gd name="T28" fmla="*/ 1370 w 1527"/>
                <a:gd name="T29" fmla="*/ 85 h 1903"/>
                <a:gd name="T30" fmla="*/ 1361 w 1527"/>
                <a:gd name="T31" fmla="*/ 32 h 1903"/>
                <a:gd name="T32" fmla="*/ 1311 w 1527"/>
                <a:gd name="T33" fmla="*/ 57 h 1903"/>
                <a:gd name="T34" fmla="*/ 1277 w 1527"/>
                <a:gd name="T35" fmla="*/ 67 h 1903"/>
                <a:gd name="T36" fmla="*/ 1213 w 1527"/>
                <a:gd name="T37" fmla="*/ 169 h 1903"/>
                <a:gd name="T38" fmla="*/ 1195 w 1527"/>
                <a:gd name="T39" fmla="*/ 45 h 1903"/>
                <a:gd name="T40" fmla="*/ 1172 w 1527"/>
                <a:gd name="T41" fmla="*/ 96 h 1903"/>
                <a:gd name="T42" fmla="*/ 1116 w 1527"/>
                <a:gd name="T43" fmla="*/ 178 h 1903"/>
                <a:gd name="T44" fmla="*/ 1050 w 1527"/>
                <a:gd name="T45" fmla="*/ 162 h 1903"/>
                <a:gd name="T46" fmla="*/ 1035 w 1527"/>
                <a:gd name="T47" fmla="*/ 200 h 1903"/>
                <a:gd name="T48" fmla="*/ 987 w 1527"/>
                <a:gd name="T49" fmla="*/ 270 h 1903"/>
                <a:gd name="T50" fmla="*/ 940 w 1527"/>
                <a:gd name="T51" fmla="*/ 238 h 1903"/>
                <a:gd name="T52" fmla="*/ 919 w 1527"/>
                <a:gd name="T53" fmla="*/ 297 h 1903"/>
                <a:gd name="T54" fmla="*/ 869 w 1527"/>
                <a:gd name="T55" fmla="*/ 322 h 1903"/>
                <a:gd name="T56" fmla="*/ 800 w 1527"/>
                <a:gd name="T57" fmla="*/ 431 h 1903"/>
                <a:gd name="T58" fmla="*/ 807 w 1527"/>
                <a:gd name="T59" fmla="*/ 447 h 1903"/>
                <a:gd name="T60" fmla="*/ 768 w 1527"/>
                <a:gd name="T61" fmla="*/ 508 h 1903"/>
                <a:gd name="T62" fmla="*/ 733 w 1527"/>
                <a:gd name="T63" fmla="*/ 538 h 1903"/>
                <a:gd name="T64" fmla="*/ 673 w 1527"/>
                <a:gd name="T65" fmla="*/ 593 h 1903"/>
                <a:gd name="T66" fmla="*/ 611 w 1527"/>
                <a:gd name="T67" fmla="*/ 684 h 1903"/>
                <a:gd name="T68" fmla="*/ 577 w 1527"/>
                <a:gd name="T69" fmla="*/ 780 h 1903"/>
                <a:gd name="T70" fmla="*/ 528 w 1527"/>
                <a:gd name="T71" fmla="*/ 882 h 1903"/>
                <a:gd name="T72" fmla="*/ 469 w 1527"/>
                <a:gd name="T73" fmla="*/ 989 h 1903"/>
                <a:gd name="T74" fmla="*/ 383 w 1527"/>
                <a:gd name="T75" fmla="*/ 1105 h 1903"/>
                <a:gd name="T76" fmla="*/ 468 w 1527"/>
                <a:gd name="T77" fmla="*/ 1091 h 1903"/>
                <a:gd name="T78" fmla="*/ 377 w 1527"/>
                <a:gd name="T79" fmla="*/ 1125 h 1903"/>
                <a:gd name="T80" fmla="*/ 226 w 1527"/>
                <a:gd name="T81" fmla="*/ 1170 h 1903"/>
                <a:gd name="T82" fmla="*/ 182 w 1527"/>
                <a:gd name="T83" fmla="*/ 1237 h 1903"/>
                <a:gd name="T84" fmla="*/ 66 w 1527"/>
                <a:gd name="T85" fmla="*/ 1324 h 1903"/>
                <a:gd name="T86" fmla="*/ 66 w 1527"/>
                <a:gd name="T87" fmla="*/ 1336 h 1903"/>
                <a:gd name="T88" fmla="*/ 72 w 1527"/>
                <a:gd name="T89" fmla="*/ 1432 h 1903"/>
                <a:gd name="T90" fmla="*/ 165 w 1527"/>
                <a:gd name="T91" fmla="*/ 1437 h 1903"/>
                <a:gd name="T92" fmla="*/ 156 w 1527"/>
                <a:gd name="T93" fmla="*/ 1456 h 1903"/>
                <a:gd name="T94" fmla="*/ 80 w 1527"/>
                <a:gd name="T95" fmla="*/ 1449 h 1903"/>
                <a:gd name="T96" fmla="*/ 41 w 1527"/>
                <a:gd name="T97" fmla="*/ 1515 h 1903"/>
                <a:gd name="T98" fmla="*/ 28 w 1527"/>
                <a:gd name="T99" fmla="*/ 1590 h 1903"/>
                <a:gd name="T100" fmla="*/ 66 w 1527"/>
                <a:gd name="T101" fmla="*/ 1563 h 1903"/>
                <a:gd name="T102" fmla="*/ 114 w 1527"/>
                <a:gd name="T103" fmla="*/ 1553 h 1903"/>
                <a:gd name="T104" fmla="*/ 44 w 1527"/>
                <a:gd name="T105" fmla="*/ 1619 h 1903"/>
                <a:gd name="T106" fmla="*/ 59 w 1527"/>
                <a:gd name="T107" fmla="*/ 1707 h 1903"/>
                <a:gd name="T108" fmla="*/ 23 w 1527"/>
                <a:gd name="T109" fmla="*/ 1817 h 1903"/>
                <a:gd name="T110" fmla="*/ 166 w 1527"/>
                <a:gd name="T111" fmla="*/ 1897 h 1903"/>
                <a:gd name="T112" fmla="*/ 330 w 1527"/>
                <a:gd name="T113" fmla="*/ 1768 h 1903"/>
                <a:gd name="T114" fmla="*/ 387 w 1527"/>
                <a:gd name="T115" fmla="*/ 1651 h 1903"/>
                <a:gd name="T116" fmla="*/ 421 w 1527"/>
                <a:gd name="T117" fmla="*/ 1759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7" h="1903">
                  <a:moveTo>
                    <a:pt x="423" y="1786"/>
                  </a:moveTo>
                  <a:cubicBezTo>
                    <a:pt x="423" y="1792"/>
                    <a:pt x="421" y="1799"/>
                    <a:pt x="428" y="1798"/>
                  </a:cubicBezTo>
                  <a:cubicBezTo>
                    <a:pt x="432" y="1798"/>
                    <a:pt x="440" y="1792"/>
                    <a:pt x="442" y="1790"/>
                  </a:cubicBezTo>
                  <a:cubicBezTo>
                    <a:pt x="450" y="1783"/>
                    <a:pt x="451" y="1769"/>
                    <a:pt x="454" y="1760"/>
                  </a:cubicBezTo>
                  <a:cubicBezTo>
                    <a:pt x="464" y="1732"/>
                    <a:pt x="448" y="1693"/>
                    <a:pt x="470" y="1671"/>
                  </a:cubicBezTo>
                  <a:cubicBezTo>
                    <a:pt x="474" y="1667"/>
                    <a:pt x="475" y="1662"/>
                    <a:pt x="479" y="1657"/>
                  </a:cubicBezTo>
                  <a:cubicBezTo>
                    <a:pt x="483" y="1650"/>
                    <a:pt x="487" y="1651"/>
                    <a:pt x="494" y="1648"/>
                  </a:cubicBezTo>
                  <a:cubicBezTo>
                    <a:pt x="500" y="1646"/>
                    <a:pt x="506" y="1641"/>
                    <a:pt x="509" y="1636"/>
                  </a:cubicBezTo>
                  <a:cubicBezTo>
                    <a:pt x="513" y="1631"/>
                    <a:pt x="511" y="1626"/>
                    <a:pt x="512" y="1620"/>
                  </a:cubicBezTo>
                  <a:cubicBezTo>
                    <a:pt x="513" y="1613"/>
                    <a:pt x="515" y="1607"/>
                    <a:pt x="516" y="1601"/>
                  </a:cubicBezTo>
                  <a:cubicBezTo>
                    <a:pt x="517" y="1595"/>
                    <a:pt x="516" y="1589"/>
                    <a:pt x="517" y="1583"/>
                  </a:cubicBezTo>
                  <a:cubicBezTo>
                    <a:pt x="518" y="1571"/>
                    <a:pt x="522" y="1561"/>
                    <a:pt x="522" y="1548"/>
                  </a:cubicBezTo>
                  <a:cubicBezTo>
                    <a:pt x="521" y="1535"/>
                    <a:pt x="520" y="1523"/>
                    <a:pt x="514" y="1511"/>
                  </a:cubicBezTo>
                  <a:cubicBezTo>
                    <a:pt x="509" y="1500"/>
                    <a:pt x="510" y="1489"/>
                    <a:pt x="521" y="1481"/>
                  </a:cubicBezTo>
                  <a:cubicBezTo>
                    <a:pt x="526" y="1477"/>
                    <a:pt x="532" y="1478"/>
                    <a:pt x="537" y="1473"/>
                  </a:cubicBezTo>
                  <a:cubicBezTo>
                    <a:pt x="542" y="1468"/>
                    <a:pt x="543" y="1462"/>
                    <a:pt x="544" y="1456"/>
                  </a:cubicBezTo>
                  <a:cubicBezTo>
                    <a:pt x="545" y="1445"/>
                    <a:pt x="548" y="1431"/>
                    <a:pt x="544" y="1421"/>
                  </a:cubicBezTo>
                  <a:cubicBezTo>
                    <a:pt x="542" y="1417"/>
                    <a:pt x="538" y="1414"/>
                    <a:pt x="536" y="1410"/>
                  </a:cubicBezTo>
                  <a:cubicBezTo>
                    <a:pt x="532" y="1405"/>
                    <a:pt x="531" y="1400"/>
                    <a:pt x="527" y="1395"/>
                  </a:cubicBezTo>
                  <a:cubicBezTo>
                    <a:pt x="522" y="1390"/>
                    <a:pt x="516" y="1391"/>
                    <a:pt x="511" y="1386"/>
                  </a:cubicBezTo>
                  <a:cubicBezTo>
                    <a:pt x="508" y="1383"/>
                    <a:pt x="507" y="1372"/>
                    <a:pt x="507" y="1368"/>
                  </a:cubicBezTo>
                  <a:cubicBezTo>
                    <a:pt x="507" y="1352"/>
                    <a:pt x="514" y="1336"/>
                    <a:pt x="512" y="1320"/>
                  </a:cubicBezTo>
                  <a:cubicBezTo>
                    <a:pt x="511" y="1308"/>
                    <a:pt x="505" y="1297"/>
                    <a:pt x="504" y="1286"/>
                  </a:cubicBezTo>
                  <a:cubicBezTo>
                    <a:pt x="504" y="1278"/>
                    <a:pt x="507" y="1270"/>
                    <a:pt x="509" y="1263"/>
                  </a:cubicBezTo>
                  <a:cubicBezTo>
                    <a:pt x="510" y="1254"/>
                    <a:pt x="511" y="1246"/>
                    <a:pt x="513" y="1237"/>
                  </a:cubicBezTo>
                  <a:cubicBezTo>
                    <a:pt x="515" y="1226"/>
                    <a:pt x="518" y="1214"/>
                    <a:pt x="519" y="1203"/>
                  </a:cubicBezTo>
                  <a:cubicBezTo>
                    <a:pt x="520" y="1190"/>
                    <a:pt x="515" y="1179"/>
                    <a:pt x="513" y="1167"/>
                  </a:cubicBezTo>
                  <a:cubicBezTo>
                    <a:pt x="509" y="1147"/>
                    <a:pt x="517" y="1122"/>
                    <a:pt x="528" y="1105"/>
                  </a:cubicBezTo>
                  <a:cubicBezTo>
                    <a:pt x="542" y="1085"/>
                    <a:pt x="561" y="1066"/>
                    <a:pt x="586" y="1060"/>
                  </a:cubicBezTo>
                  <a:cubicBezTo>
                    <a:pt x="597" y="1058"/>
                    <a:pt x="607" y="1065"/>
                    <a:pt x="619" y="1062"/>
                  </a:cubicBezTo>
                  <a:cubicBezTo>
                    <a:pt x="625" y="1060"/>
                    <a:pt x="630" y="1058"/>
                    <a:pt x="635" y="1056"/>
                  </a:cubicBezTo>
                  <a:cubicBezTo>
                    <a:pt x="643" y="1054"/>
                    <a:pt x="644" y="1053"/>
                    <a:pt x="644" y="1045"/>
                  </a:cubicBezTo>
                  <a:cubicBezTo>
                    <a:pt x="645" y="1034"/>
                    <a:pt x="647" y="1021"/>
                    <a:pt x="645" y="1010"/>
                  </a:cubicBezTo>
                  <a:cubicBezTo>
                    <a:pt x="643" y="998"/>
                    <a:pt x="630" y="993"/>
                    <a:pt x="626" y="981"/>
                  </a:cubicBezTo>
                  <a:cubicBezTo>
                    <a:pt x="623" y="971"/>
                    <a:pt x="632" y="964"/>
                    <a:pt x="637" y="955"/>
                  </a:cubicBezTo>
                  <a:cubicBezTo>
                    <a:pt x="639" y="950"/>
                    <a:pt x="643" y="948"/>
                    <a:pt x="646" y="943"/>
                  </a:cubicBezTo>
                  <a:cubicBezTo>
                    <a:pt x="655" y="931"/>
                    <a:pt x="659" y="914"/>
                    <a:pt x="666" y="900"/>
                  </a:cubicBezTo>
                  <a:cubicBezTo>
                    <a:pt x="671" y="888"/>
                    <a:pt x="673" y="875"/>
                    <a:pt x="675" y="863"/>
                  </a:cubicBezTo>
                  <a:cubicBezTo>
                    <a:pt x="680" y="841"/>
                    <a:pt x="676" y="817"/>
                    <a:pt x="681" y="796"/>
                  </a:cubicBezTo>
                  <a:cubicBezTo>
                    <a:pt x="683" y="787"/>
                    <a:pt x="683" y="769"/>
                    <a:pt x="692" y="765"/>
                  </a:cubicBezTo>
                  <a:cubicBezTo>
                    <a:pt x="697" y="763"/>
                    <a:pt x="704" y="766"/>
                    <a:pt x="708" y="762"/>
                  </a:cubicBezTo>
                  <a:cubicBezTo>
                    <a:pt x="712" y="760"/>
                    <a:pt x="714" y="752"/>
                    <a:pt x="715" y="748"/>
                  </a:cubicBezTo>
                  <a:cubicBezTo>
                    <a:pt x="723" y="726"/>
                    <a:pt x="736" y="705"/>
                    <a:pt x="749" y="686"/>
                  </a:cubicBezTo>
                  <a:cubicBezTo>
                    <a:pt x="757" y="672"/>
                    <a:pt x="763" y="657"/>
                    <a:pt x="769" y="643"/>
                  </a:cubicBezTo>
                  <a:cubicBezTo>
                    <a:pt x="775" y="630"/>
                    <a:pt x="785" y="616"/>
                    <a:pt x="782" y="602"/>
                  </a:cubicBezTo>
                  <a:cubicBezTo>
                    <a:pt x="780" y="594"/>
                    <a:pt x="774" y="588"/>
                    <a:pt x="773" y="580"/>
                  </a:cubicBezTo>
                  <a:cubicBezTo>
                    <a:pt x="772" y="570"/>
                    <a:pt x="779" y="562"/>
                    <a:pt x="784" y="553"/>
                  </a:cubicBezTo>
                  <a:cubicBezTo>
                    <a:pt x="790" y="543"/>
                    <a:pt x="792" y="531"/>
                    <a:pt x="798" y="520"/>
                  </a:cubicBezTo>
                  <a:cubicBezTo>
                    <a:pt x="802" y="511"/>
                    <a:pt x="807" y="496"/>
                    <a:pt x="815" y="490"/>
                  </a:cubicBezTo>
                  <a:cubicBezTo>
                    <a:pt x="820" y="486"/>
                    <a:pt x="829" y="483"/>
                    <a:pt x="836" y="483"/>
                  </a:cubicBezTo>
                  <a:cubicBezTo>
                    <a:pt x="844" y="483"/>
                    <a:pt x="851" y="489"/>
                    <a:pt x="860" y="488"/>
                  </a:cubicBezTo>
                  <a:cubicBezTo>
                    <a:pt x="870" y="487"/>
                    <a:pt x="872" y="477"/>
                    <a:pt x="873" y="469"/>
                  </a:cubicBezTo>
                  <a:cubicBezTo>
                    <a:pt x="873" y="459"/>
                    <a:pt x="875" y="451"/>
                    <a:pt x="873" y="441"/>
                  </a:cubicBezTo>
                  <a:cubicBezTo>
                    <a:pt x="872" y="434"/>
                    <a:pt x="872" y="434"/>
                    <a:pt x="877" y="428"/>
                  </a:cubicBezTo>
                  <a:cubicBezTo>
                    <a:pt x="880" y="423"/>
                    <a:pt x="882" y="417"/>
                    <a:pt x="889" y="415"/>
                  </a:cubicBezTo>
                  <a:cubicBezTo>
                    <a:pt x="897" y="412"/>
                    <a:pt x="909" y="416"/>
                    <a:pt x="918" y="415"/>
                  </a:cubicBezTo>
                  <a:cubicBezTo>
                    <a:pt x="931" y="415"/>
                    <a:pt x="940" y="419"/>
                    <a:pt x="952" y="423"/>
                  </a:cubicBezTo>
                  <a:cubicBezTo>
                    <a:pt x="959" y="425"/>
                    <a:pt x="977" y="423"/>
                    <a:pt x="982" y="416"/>
                  </a:cubicBezTo>
                  <a:cubicBezTo>
                    <a:pt x="986" y="409"/>
                    <a:pt x="980" y="390"/>
                    <a:pt x="979" y="382"/>
                  </a:cubicBezTo>
                  <a:cubicBezTo>
                    <a:pt x="977" y="369"/>
                    <a:pt x="980" y="361"/>
                    <a:pt x="984" y="349"/>
                  </a:cubicBezTo>
                  <a:cubicBezTo>
                    <a:pt x="987" y="336"/>
                    <a:pt x="991" y="335"/>
                    <a:pt x="1003" y="333"/>
                  </a:cubicBezTo>
                  <a:cubicBezTo>
                    <a:pt x="1014" y="331"/>
                    <a:pt x="1021" y="321"/>
                    <a:pt x="1023" y="311"/>
                  </a:cubicBezTo>
                  <a:cubicBezTo>
                    <a:pt x="1026" y="302"/>
                    <a:pt x="1021" y="289"/>
                    <a:pt x="1035" y="293"/>
                  </a:cubicBezTo>
                  <a:cubicBezTo>
                    <a:pt x="1040" y="295"/>
                    <a:pt x="1046" y="298"/>
                    <a:pt x="1051" y="301"/>
                  </a:cubicBezTo>
                  <a:cubicBezTo>
                    <a:pt x="1061" y="308"/>
                    <a:pt x="1068" y="320"/>
                    <a:pt x="1076" y="329"/>
                  </a:cubicBezTo>
                  <a:cubicBezTo>
                    <a:pt x="1083" y="337"/>
                    <a:pt x="1086" y="349"/>
                    <a:pt x="1093" y="357"/>
                  </a:cubicBezTo>
                  <a:cubicBezTo>
                    <a:pt x="1100" y="364"/>
                    <a:pt x="1111" y="366"/>
                    <a:pt x="1119" y="370"/>
                  </a:cubicBezTo>
                  <a:cubicBezTo>
                    <a:pt x="1128" y="374"/>
                    <a:pt x="1138" y="380"/>
                    <a:pt x="1149" y="376"/>
                  </a:cubicBezTo>
                  <a:cubicBezTo>
                    <a:pt x="1158" y="373"/>
                    <a:pt x="1167" y="364"/>
                    <a:pt x="1171" y="356"/>
                  </a:cubicBezTo>
                  <a:cubicBezTo>
                    <a:pt x="1173" y="352"/>
                    <a:pt x="1176" y="345"/>
                    <a:pt x="1180" y="343"/>
                  </a:cubicBezTo>
                  <a:cubicBezTo>
                    <a:pt x="1187" y="341"/>
                    <a:pt x="1189" y="347"/>
                    <a:pt x="1194" y="350"/>
                  </a:cubicBezTo>
                  <a:cubicBezTo>
                    <a:pt x="1201" y="355"/>
                    <a:pt x="1213" y="358"/>
                    <a:pt x="1222" y="358"/>
                  </a:cubicBezTo>
                  <a:cubicBezTo>
                    <a:pt x="1236" y="359"/>
                    <a:pt x="1240" y="350"/>
                    <a:pt x="1247" y="341"/>
                  </a:cubicBezTo>
                  <a:cubicBezTo>
                    <a:pt x="1254" y="333"/>
                    <a:pt x="1260" y="326"/>
                    <a:pt x="1268" y="318"/>
                  </a:cubicBezTo>
                  <a:cubicBezTo>
                    <a:pt x="1277" y="310"/>
                    <a:pt x="1278" y="302"/>
                    <a:pt x="1274" y="290"/>
                  </a:cubicBezTo>
                  <a:cubicBezTo>
                    <a:pt x="1273" y="285"/>
                    <a:pt x="1269" y="280"/>
                    <a:pt x="1267" y="275"/>
                  </a:cubicBezTo>
                  <a:cubicBezTo>
                    <a:pt x="1266" y="269"/>
                    <a:pt x="1268" y="264"/>
                    <a:pt x="1268" y="258"/>
                  </a:cubicBezTo>
                  <a:cubicBezTo>
                    <a:pt x="1267" y="234"/>
                    <a:pt x="1264" y="208"/>
                    <a:pt x="1278" y="186"/>
                  </a:cubicBezTo>
                  <a:cubicBezTo>
                    <a:pt x="1283" y="179"/>
                    <a:pt x="1293" y="176"/>
                    <a:pt x="1302" y="172"/>
                  </a:cubicBezTo>
                  <a:cubicBezTo>
                    <a:pt x="1307" y="170"/>
                    <a:pt x="1313" y="171"/>
                    <a:pt x="1317" y="168"/>
                  </a:cubicBezTo>
                  <a:cubicBezTo>
                    <a:pt x="1322" y="165"/>
                    <a:pt x="1321" y="159"/>
                    <a:pt x="1325" y="156"/>
                  </a:cubicBezTo>
                  <a:cubicBezTo>
                    <a:pt x="1329" y="152"/>
                    <a:pt x="1337" y="154"/>
                    <a:pt x="1341" y="150"/>
                  </a:cubicBezTo>
                  <a:cubicBezTo>
                    <a:pt x="1346" y="146"/>
                    <a:pt x="1345" y="143"/>
                    <a:pt x="1352" y="141"/>
                  </a:cubicBezTo>
                  <a:cubicBezTo>
                    <a:pt x="1365" y="138"/>
                    <a:pt x="1368" y="144"/>
                    <a:pt x="1377" y="151"/>
                  </a:cubicBezTo>
                  <a:cubicBezTo>
                    <a:pt x="1384" y="157"/>
                    <a:pt x="1392" y="164"/>
                    <a:pt x="1400" y="165"/>
                  </a:cubicBezTo>
                  <a:cubicBezTo>
                    <a:pt x="1412" y="167"/>
                    <a:pt x="1420" y="171"/>
                    <a:pt x="1428" y="180"/>
                  </a:cubicBezTo>
                  <a:cubicBezTo>
                    <a:pt x="1437" y="190"/>
                    <a:pt x="1438" y="199"/>
                    <a:pt x="1443" y="210"/>
                  </a:cubicBezTo>
                  <a:cubicBezTo>
                    <a:pt x="1446" y="216"/>
                    <a:pt x="1449" y="215"/>
                    <a:pt x="1446" y="221"/>
                  </a:cubicBezTo>
                  <a:cubicBezTo>
                    <a:pt x="1443" y="225"/>
                    <a:pt x="1441" y="227"/>
                    <a:pt x="1439" y="232"/>
                  </a:cubicBezTo>
                  <a:cubicBezTo>
                    <a:pt x="1437" y="238"/>
                    <a:pt x="1435" y="240"/>
                    <a:pt x="1437" y="246"/>
                  </a:cubicBezTo>
                  <a:cubicBezTo>
                    <a:pt x="1438" y="250"/>
                    <a:pt x="1441" y="255"/>
                    <a:pt x="1443" y="259"/>
                  </a:cubicBezTo>
                  <a:cubicBezTo>
                    <a:pt x="1443" y="261"/>
                    <a:pt x="1444" y="263"/>
                    <a:pt x="1445" y="265"/>
                  </a:cubicBezTo>
                  <a:cubicBezTo>
                    <a:pt x="1445" y="264"/>
                    <a:pt x="1445" y="264"/>
                    <a:pt x="1446" y="264"/>
                  </a:cubicBezTo>
                  <a:cubicBezTo>
                    <a:pt x="1447" y="261"/>
                    <a:pt x="1450" y="259"/>
                    <a:pt x="1451" y="256"/>
                  </a:cubicBezTo>
                  <a:cubicBezTo>
                    <a:pt x="1452" y="252"/>
                    <a:pt x="1451" y="248"/>
                    <a:pt x="1453" y="245"/>
                  </a:cubicBezTo>
                  <a:cubicBezTo>
                    <a:pt x="1456" y="237"/>
                    <a:pt x="1462" y="231"/>
                    <a:pt x="1469" y="226"/>
                  </a:cubicBezTo>
                  <a:cubicBezTo>
                    <a:pt x="1475" y="221"/>
                    <a:pt x="1479" y="214"/>
                    <a:pt x="1482" y="207"/>
                  </a:cubicBezTo>
                  <a:cubicBezTo>
                    <a:pt x="1483" y="202"/>
                    <a:pt x="1483" y="191"/>
                    <a:pt x="1487" y="187"/>
                  </a:cubicBezTo>
                  <a:cubicBezTo>
                    <a:pt x="1489" y="185"/>
                    <a:pt x="1492" y="186"/>
                    <a:pt x="1494" y="185"/>
                  </a:cubicBezTo>
                  <a:cubicBezTo>
                    <a:pt x="1498" y="183"/>
                    <a:pt x="1501" y="183"/>
                    <a:pt x="1506" y="182"/>
                  </a:cubicBezTo>
                  <a:cubicBezTo>
                    <a:pt x="1509" y="182"/>
                    <a:pt x="1513" y="180"/>
                    <a:pt x="1517" y="180"/>
                  </a:cubicBezTo>
                  <a:cubicBezTo>
                    <a:pt x="1519" y="180"/>
                    <a:pt x="1521" y="180"/>
                    <a:pt x="1523" y="177"/>
                  </a:cubicBezTo>
                  <a:cubicBezTo>
                    <a:pt x="1526" y="173"/>
                    <a:pt x="1523" y="167"/>
                    <a:pt x="1522" y="163"/>
                  </a:cubicBezTo>
                  <a:cubicBezTo>
                    <a:pt x="1522" y="156"/>
                    <a:pt x="1527" y="153"/>
                    <a:pt x="1527" y="153"/>
                  </a:cubicBezTo>
                  <a:cubicBezTo>
                    <a:pt x="1520" y="150"/>
                    <a:pt x="1510" y="149"/>
                    <a:pt x="1503" y="151"/>
                  </a:cubicBezTo>
                  <a:cubicBezTo>
                    <a:pt x="1499" y="152"/>
                    <a:pt x="1495" y="153"/>
                    <a:pt x="1494" y="157"/>
                  </a:cubicBezTo>
                  <a:cubicBezTo>
                    <a:pt x="1492" y="160"/>
                    <a:pt x="1495" y="166"/>
                    <a:pt x="1493" y="169"/>
                  </a:cubicBezTo>
                  <a:cubicBezTo>
                    <a:pt x="1491" y="173"/>
                    <a:pt x="1487" y="170"/>
                    <a:pt x="1484" y="168"/>
                  </a:cubicBezTo>
                  <a:cubicBezTo>
                    <a:pt x="1479" y="165"/>
                    <a:pt x="1479" y="163"/>
                    <a:pt x="1476" y="168"/>
                  </a:cubicBezTo>
                  <a:cubicBezTo>
                    <a:pt x="1473" y="172"/>
                    <a:pt x="1473" y="172"/>
                    <a:pt x="1468" y="174"/>
                  </a:cubicBezTo>
                  <a:cubicBezTo>
                    <a:pt x="1464" y="175"/>
                    <a:pt x="1462" y="176"/>
                    <a:pt x="1458" y="178"/>
                  </a:cubicBezTo>
                  <a:cubicBezTo>
                    <a:pt x="1456" y="180"/>
                    <a:pt x="1456" y="181"/>
                    <a:pt x="1454" y="181"/>
                  </a:cubicBezTo>
                  <a:cubicBezTo>
                    <a:pt x="1453" y="176"/>
                    <a:pt x="1455" y="169"/>
                    <a:pt x="1458" y="166"/>
                  </a:cubicBezTo>
                  <a:cubicBezTo>
                    <a:pt x="1462" y="162"/>
                    <a:pt x="1466" y="160"/>
                    <a:pt x="1467" y="154"/>
                  </a:cubicBezTo>
                  <a:cubicBezTo>
                    <a:pt x="1468" y="138"/>
                    <a:pt x="1450" y="151"/>
                    <a:pt x="1443" y="150"/>
                  </a:cubicBezTo>
                  <a:cubicBezTo>
                    <a:pt x="1444" y="140"/>
                    <a:pt x="1432" y="140"/>
                    <a:pt x="1426" y="137"/>
                  </a:cubicBezTo>
                  <a:cubicBezTo>
                    <a:pt x="1422" y="135"/>
                    <a:pt x="1421" y="132"/>
                    <a:pt x="1416" y="132"/>
                  </a:cubicBezTo>
                  <a:cubicBezTo>
                    <a:pt x="1411" y="131"/>
                    <a:pt x="1407" y="131"/>
                    <a:pt x="1403" y="131"/>
                  </a:cubicBezTo>
                  <a:cubicBezTo>
                    <a:pt x="1404" y="129"/>
                    <a:pt x="1406" y="129"/>
                    <a:pt x="1406" y="127"/>
                  </a:cubicBezTo>
                  <a:cubicBezTo>
                    <a:pt x="1403" y="125"/>
                    <a:pt x="1392" y="123"/>
                    <a:pt x="1393" y="117"/>
                  </a:cubicBezTo>
                  <a:cubicBezTo>
                    <a:pt x="1401" y="115"/>
                    <a:pt x="1410" y="118"/>
                    <a:pt x="1419" y="118"/>
                  </a:cubicBezTo>
                  <a:cubicBezTo>
                    <a:pt x="1427" y="118"/>
                    <a:pt x="1435" y="119"/>
                    <a:pt x="1444" y="119"/>
                  </a:cubicBezTo>
                  <a:cubicBezTo>
                    <a:pt x="1452" y="119"/>
                    <a:pt x="1463" y="120"/>
                    <a:pt x="1468" y="113"/>
                  </a:cubicBezTo>
                  <a:cubicBezTo>
                    <a:pt x="1469" y="112"/>
                    <a:pt x="1469" y="110"/>
                    <a:pt x="1471" y="108"/>
                  </a:cubicBezTo>
                  <a:cubicBezTo>
                    <a:pt x="1472" y="107"/>
                    <a:pt x="1474" y="108"/>
                    <a:pt x="1476" y="106"/>
                  </a:cubicBezTo>
                  <a:cubicBezTo>
                    <a:pt x="1476" y="105"/>
                    <a:pt x="1476" y="102"/>
                    <a:pt x="1477" y="101"/>
                  </a:cubicBezTo>
                  <a:cubicBezTo>
                    <a:pt x="1478" y="100"/>
                    <a:pt x="1480" y="98"/>
                    <a:pt x="1481" y="97"/>
                  </a:cubicBezTo>
                  <a:cubicBezTo>
                    <a:pt x="1484" y="93"/>
                    <a:pt x="1486" y="91"/>
                    <a:pt x="1490" y="87"/>
                  </a:cubicBezTo>
                  <a:cubicBezTo>
                    <a:pt x="1492" y="85"/>
                    <a:pt x="1493" y="83"/>
                    <a:pt x="1495" y="82"/>
                  </a:cubicBezTo>
                  <a:cubicBezTo>
                    <a:pt x="1497" y="80"/>
                    <a:pt x="1501" y="80"/>
                    <a:pt x="1500" y="76"/>
                  </a:cubicBezTo>
                  <a:cubicBezTo>
                    <a:pt x="1503" y="75"/>
                    <a:pt x="1505" y="75"/>
                    <a:pt x="1506" y="71"/>
                  </a:cubicBezTo>
                  <a:cubicBezTo>
                    <a:pt x="1507" y="67"/>
                    <a:pt x="1504" y="62"/>
                    <a:pt x="1500" y="60"/>
                  </a:cubicBezTo>
                  <a:cubicBezTo>
                    <a:pt x="1498" y="59"/>
                    <a:pt x="1496" y="60"/>
                    <a:pt x="1494" y="59"/>
                  </a:cubicBezTo>
                  <a:cubicBezTo>
                    <a:pt x="1490" y="59"/>
                    <a:pt x="1487" y="57"/>
                    <a:pt x="1484" y="54"/>
                  </a:cubicBezTo>
                  <a:cubicBezTo>
                    <a:pt x="1477" y="47"/>
                    <a:pt x="1468" y="49"/>
                    <a:pt x="1459" y="51"/>
                  </a:cubicBezTo>
                  <a:cubicBezTo>
                    <a:pt x="1458" y="46"/>
                    <a:pt x="1462" y="46"/>
                    <a:pt x="1463" y="42"/>
                  </a:cubicBezTo>
                  <a:cubicBezTo>
                    <a:pt x="1464" y="38"/>
                    <a:pt x="1461" y="39"/>
                    <a:pt x="1458" y="38"/>
                  </a:cubicBezTo>
                  <a:cubicBezTo>
                    <a:pt x="1453" y="36"/>
                    <a:pt x="1448" y="32"/>
                    <a:pt x="1443" y="31"/>
                  </a:cubicBezTo>
                  <a:cubicBezTo>
                    <a:pt x="1443" y="33"/>
                    <a:pt x="1440" y="37"/>
                    <a:pt x="1438" y="39"/>
                  </a:cubicBezTo>
                  <a:cubicBezTo>
                    <a:pt x="1436" y="41"/>
                    <a:pt x="1434" y="40"/>
                    <a:pt x="1430" y="42"/>
                  </a:cubicBezTo>
                  <a:cubicBezTo>
                    <a:pt x="1429" y="39"/>
                    <a:pt x="1429" y="35"/>
                    <a:pt x="1426" y="35"/>
                  </a:cubicBezTo>
                  <a:cubicBezTo>
                    <a:pt x="1423" y="35"/>
                    <a:pt x="1419" y="38"/>
                    <a:pt x="1420" y="41"/>
                  </a:cubicBezTo>
                  <a:cubicBezTo>
                    <a:pt x="1420" y="41"/>
                    <a:pt x="1415" y="43"/>
                    <a:pt x="1415" y="43"/>
                  </a:cubicBezTo>
                  <a:cubicBezTo>
                    <a:pt x="1411" y="42"/>
                    <a:pt x="1413" y="42"/>
                    <a:pt x="1411" y="40"/>
                  </a:cubicBezTo>
                  <a:cubicBezTo>
                    <a:pt x="1408" y="35"/>
                    <a:pt x="1408" y="33"/>
                    <a:pt x="1407" y="27"/>
                  </a:cubicBezTo>
                  <a:cubicBezTo>
                    <a:pt x="1406" y="24"/>
                    <a:pt x="1403" y="21"/>
                    <a:pt x="1399" y="20"/>
                  </a:cubicBezTo>
                  <a:cubicBezTo>
                    <a:pt x="1393" y="19"/>
                    <a:pt x="1382" y="22"/>
                    <a:pt x="1379" y="26"/>
                  </a:cubicBezTo>
                  <a:cubicBezTo>
                    <a:pt x="1368" y="38"/>
                    <a:pt x="1379" y="57"/>
                    <a:pt x="1381" y="71"/>
                  </a:cubicBezTo>
                  <a:cubicBezTo>
                    <a:pt x="1381" y="75"/>
                    <a:pt x="1382" y="79"/>
                    <a:pt x="1380" y="82"/>
                  </a:cubicBezTo>
                  <a:cubicBezTo>
                    <a:pt x="1378" y="84"/>
                    <a:pt x="1373" y="85"/>
                    <a:pt x="1370" y="85"/>
                  </a:cubicBezTo>
                  <a:cubicBezTo>
                    <a:pt x="1366" y="84"/>
                    <a:pt x="1364" y="82"/>
                    <a:pt x="1361" y="82"/>
                  </a:cubicBezTo>
                  <a:cubicBezTo>
                    <a:pt x="1357" y="82"/>
                    <a:pt x="1354" y="85"/>
                    <a:pt x="1350" y="84"/>
                  </a:cubicBezTo>
                  <a:cubicBezTo>
                    <a:pt x="1349" y="82"/>
                    <a:pt x="1350" y="80"/>
                    <a:pt x="1352" y="80"/>
                  </a:cubicBezTo>
                  <a:cubicBezTo>
                    <a:pt x="1351" y="75"/>
                    <a:pt x="1359" y="69"/>
                    <a:pt x="1362" y="65"/>
                  </a:cubicBezTo>
                  <a:cubicBezTo>
                    <a:pt x="1359" y="62"/>
                    <a:pt x="1364" y="49"/>
                    <a:pt x="1355" y="54"/>
                  </a:cubicBezTo>
                  <a:cubicBezTo>
                    <a:pt x="1350" y="57"/>
                    <a:pt x="1348" y="62"/>
                    <a:pt x="1341" y="64"/>
                  </a:cubicBezTo>
                  <a:cubicBezTo>
                    <a:pt x="1337" y="57"/>
                    <a:pt x="1352" y="56"/>
                    <a:pt x="1342" y="47"/>
                  </a:cubicBezTo>
                  <a:cubicBezTo>
                    <a:pt x="1339" y="44"/>
                    <a:pt x="1338" y="44"/>
                    <a:pt x="1341" y="40"/>
                  </a:cubicBezTo>
                  <a:cubicBezTo>
                    <a:pt x="1345" y="35"/>
                    <a:pt x="1347" y="37"/>
                    <a:pt x="1352" y="36"/>
                  </a:cubicBezTo>
                  <a:cubicBezTo>
                    <a:pt x="1355" y="36"/>
                    <a:pt x="1360" y="35"/>
                    <a:pt x="1361" y="32"/>
                  </a:cubicBezTo>
                  <a:cubicBezTo>
                    <a:pt x="1362" y="30"/>
                    <a:pt x="1361" y="28"/>
                    <a:pt x="1361" y="26"/>
                  </a:cubicBezTo>
                  <a:cubicBezTo>
                    <a:pt x="1361" y="24"/>
                    <a:pt x="1363" y="23"/>
                    <a:pt x="1363" y="21"/>
                  </a:cubicBezTo>
                  <a:cubicBezTo>
                    <a:pt x="1364" y="19"/>
                    <a:pt x="1364" y="12"/>
                    <a:pt x="1362" y="10"/>
                  </a:cubicBezTo>
                  <a:cubicBezTo>
                    <a:pt x="1359" y="8"/>
                    <a:pt x="1355" y="11"/>
                    <a:pt x="1352" y="12"/>
                  </a:cubicBezTo>
                  <a:cubicBezTo>
                    <a:pt x="1350" y="6"/>
                    <a:pt x="1354" y="2"/>
                    <a:pt x="1345" y="1"/>
                  </a:cubicBezTo>
                  <a:cubicBezTo>
                    <a:pt x="1336" y="1"/>
                    <a:pt x="1337" y="6"/>
                    <a:pt x="1330" y="9"/>
                  </a:cubicBezTo>
                  <a:cubicBezTo>
                    <a:pt x="1329" y="7"/>
                    <a:pt x="1326" y="2"/>
                    <a:pt x="1323" y="1"/>
                  </a:cubicBezTo>
                  <a:cubicBezTo>
                    <a:pt x="1319" y="0"/>
                    <a:pt x="1318" y="5"/>
                    <a:pt x="1318" y="9"/>
                  </a:cubicBezTo>
                  <a:cubicBezTo>
                    <a:pt x="1317" y="18"/>
                    <a:pt x="1319" y="26"/>
                    <a:pt x="1317" y="35"/>
                  </a:cubicBezTo>
                  <a:cubicBezTo>
                    <a:pt x="1315" y="42"/>
                    <a:pt x="1313" y="49"/>
                    <a:pt x="1311" y="57"/>
                  </a:cubicBezTo>
                  <a:cubicBezTo>
                    <a:pt x="1311" y="61"/>
                    <a:pt x="1312" y="65"/>
                    <a:pt x="1311" y="69"/>
                  </a:cubicBezTo>
                  <a:cubicBezTo>
                    <a:pt x="1310" y="73"/>
                    <a:pt x="1307" y="73"/>
                    <a:pt x="1305" y="76"/>
                  </a:cubicBezTo>
                  <a:cubicBezTo>
                    <a:pt x="1303" y="80"/>
                    <a:pt x="1305" y="85"/>
                    <a:pt x="1305" y="88"/>
                  </a:cubicBezTo>
                  <a:cubicBezTo>
                    <a:pt x="1305" y="90"/>
                    <a:pt x="1305" y="92"/>
                    <a:pt x="1304" y="94"/>
                  </a:cubicBezTo>
                  <a:cubicBezTo>
                    <a:pt x="1302" y="97"/>
                    <a:pt x="1302" y="94"/>
                    <a:pt x="1299" y="95"/>
                  </a:cubicBezTo>
                  <a:cubicBezTo>
                    <a:pt x="1294" y="96"/>
                    <a:pt x="1293" y="97"/>
                    <a:pt x="1291" y="101"/>
                  </a:cubicBezTo>
                  <a:cubicBezTo>
                    <a:pt x="1290" y="104"/>
                    <a:pt x="1290" y="110"/>
                    <a:pt x="1286" y="109"/>
                  </a:cubicBezTo>
                  <a:cubicBezTo>
                    <a:pt x="1281" y="108"/>
                    <a:pt x="1285" y="91"/>
                    <a:pt x="1285" y="86"/>
                  </a:cubicBezTo>
                  <a:cubicBezTo>
                    <a:pt x="1284" y="82"/>
                    <a:pt x="1284" y="79"/>
                    <a:pt x="1282" y="76"/>
                  </a:cubicBezTo>
                  <a:cubicBezTo>
                    <a:pt x="1279" y="73"/>
                    <a:pt x="1277" y="73"/>
                    <a:pt x="1277" y="67"/>
                  </a:cubicBezTo>
                  <a:cubicBezTo>
                    <a:pt x="1278" y="64"/>
                    <a:pt x="1281" y="61"/>
                    <a:pt x="1281" y="58"/>
                  </a:cubicBezTo>
                  <a:cubicBezTo>
                    <a:pt x="1282" y="54"/>
                    <a:pt x="1279" y="50"/>
                    <a:pt x="1278" y="46"/>
                  </a:cubicBezTo>
                  <a:cubicBezTo>
                    <a:pt x="1276" y="43"/>
                    <a:pt x="1277" y="38"/>
                    <a:pt x="1274" y="36"/>
                  </a:cubicBezTo>
                  <a:cubicBezTo>
                    <a:pt x="1265" y="31"/>
                    <a:pt x="1262" y="45"/>
                    <a:pt x="1261" y="50"/>
                  </a:cubicBezTo>
                  <a:cubicBezTo>
                    <a:pt x="1260" y="58"/>
                    <a:pt x="1256" y="62"/>
                    <a:pt x="1251" y="68"/>
                  </a:cubicBezTo>
                  <a:cubicBezTo>
                    <a:pt x="1249" y="71"/>
                    <a:pt x="1249" y="74"/>
                    <a:pt x="1249" y="78"/>
                  </a:cubicBezTo>
                  <a:cubicBezTo>
                    <a:pt x="1248" y="82"/>
                    <a:pt x="1246" y="85"/>
                    <a:pt x="1245" y="88"/>
                  </a:cubicBezTo>
                  <a:cubicBezTo>
                    <a:pt x="1237" y="102"/>
                    <a:pt x="1237" y="117"/>
                    <a:pt x="1230" y="131"/>
                  </a:cubicBezTo>
                  <a:cubicBezTo>
                    <a:pt x="1227" y="138"/>
                    <a:pt x="1225" y="145"/>
                    <a:pt x="1222" y="151"/>
                  </a:cubicBezTo>
                  <a:cubicBezTo>
                    <a:pt x="1220" y="156"/>
                    <a:pt x="1218" y="168"/>
                    <a:pt x="1213" y="169"/>
                  </a:cubicBezTo>
                  <a:cubicBezTo>
                    <a:pt x="1210" y="164"/>
                    <a:pt x="1207" y="150"/>
                    <a:pt x="1210" y="145"/>
                  </a:cubicBezTo>
                  <a:cubicBezTo>
                    <a:pt x="1211" y="141"/>
                    <a:pt x="1215" y="140"/>
                    <a:pt x="1216" y="136"/>
                  </a:cubicBezTo>
                  <a:cubicBezTo>
                    <a:pt x="1217" y="132"/>
                    <a:pt x="1217" y="128"/>
                    <a:pt x="1217" y="124"/>
                  </a:cubicBezTo>
                  <a:cubicBezTo>
                    <a:pt x="1216" y="116"/>
                    <a:pt x="1216" y="107"/>
                    <a:pt x="1216" y="99"/>
                  </a:cubicBezTo>
                  <a:cubicBezTo>
                    <a:pt x="1216" y="88"/>
                    <a:pt x="1222" y="85"/>
                    <a:pt x="1226" y="77"/>
                  </a:cubicBezTo>
                  <a:cubicBezTo>
                    <a:pt x="1230" y="71"/>
                    <a:pt x="1233" y="62"/>
                    <a:pt x="1234" y="55"/>
                  </a:cubicBezTo>
                  <a:cubicBezTo>
                    <a:pt x="1235" y="43"/>
                    <a:pt x="1222" y="53"/>
                    <a:pt x="1218" y="57"/>
                  </a:cubicBezTo>
                  <a:cubicBezTo>
                    <a:pt x="1216" y="59"/>
                    <a:pt x="1211" y="63"/>
                    <a:pt x="1208" y="61"/>
                  </a:cubicBezTo>
                  <a:cubicBezTo>
                    <a:pt x="1206" y="60"/>
                    <a:pt x="1204" y="54"/>
                    <a:pt x="1202" y="52"/>
                  </a:cubicBezTo>
                  <a:cubicBezTo>
                    <a:pt x="1200" y="49"/>
                    <a:pt x="1198" y="47"/>
                    <a:pt x="1195" y="45"/>
                  </a:cubicBezTo>
                  <a:cubicBezTo>
                    <a:pt x="1193" y="44"/>
                    <a:pt x="1196" y="41"/>
                    <a:pt x="1192" y="42"/>
                  </a:cubicBezTo>
                  <a:cubicBezTo>
                    <a:pt x="1190" y="43"/>
                    <a:pt x="1189" y="47"/>
                    <a:pt x="1188" y="48"/>
                  </a:cubicBezTo>
                  <a:cubicBezTo>
                    <a:pt x="1188" y="48"/>
                    <a:pt x="1187" y="50"/>
                    <a:pt x="1187" y="50"/>
                  </a:cubicBezTo>
                  <a:cubicBezTo>
                    <a:pt x="1184" y="50"/>
                    <a:pt x="1178" y="48"/>
                    <a:pt x="1175" y="47"/>
                  </a:cubicBezTo>
                  <a:cubicBezTo>
                    <a:pt x="1173" y="52"/>
                    <a:pt x="1175" y="58"/>
                    <a:pt x="1177" y="62"/>
                  </a:cubicBezTo>
                  <a:cubicBezTo>
                    <a:pt x="1178" y="65"/>
                    <a:pt x="1180" y="67"/>
                    <a:pt x="1177" y="68"/>
                  </a:cubicBezTo>
                  <a:cubicBezTo>
                    <a:pt x="1175" y="69"/>
                    <a:pt x="1171" y="68"/>
                    <a:pt x="1169" y="68"/>
                  </a:cubicBezTo>
                  <a:cubicBezTo>
                    <a:pt x="1167" y="72"/>
                    <a:pt x="1173" y="73"/>
                    <a:pt x="1175" y="76"/>
                  </a:cubicBezTo>
                  <a:cubicBezTo>
                    <a:pt x="1176" y="78"/>
                    <a:pt x="1179" y="85"/>
                    <a:pt x="1179" y="87"/>
                  </a:cubicBezTo>
                  <a:cubicBezTo>
                    <a:pt x="1179" y="90"/>
                    <a:pt x="1174" y="93"/>
                    <a:pt x="1172" y="96"/>
                  </a:cubicBezTo>
                  <a:cubicBezTo>
                    <a:pt x="1170" y="98"/>
                    <a:pt x="1167" y="102"/>
                    <a:pt x="1167" y="105"/>
                  </a:cubicBezTo>
                  <a:cubicBezTo>
                    <a:pt x="1166" y="108"/>
                    <a:pt x="1170" y="114"/>
                    <a:pt x="1167" y="116"/>
                  </a:cubicBezTo>
                  <a:cubicBezTo>
                    <a:pt x="1165" y="118"/>
                    <a:pt x="1158" y="115"/>
                    <a:pt x="1155" y="115"/>
                  </a:cubicBezTo>
                  <a:cubicBezTo>
                    <a:pt x="1146" y="115"/>
                    <a:pt x="1146" y="123"/>
                    <a:pt x="1141" y="130"/>
                  </a:cubicBezTo>
                  <a:cubicBezTo>
                    <a:pt x="1138" y="135"/>
                    <a:pt x="1136" y="137"/>
                    <a:pt x="1135" y="143"/>
                  </a:cubicBezTo>
                  <a:cubicBezTo>
                    <a:pt x="1134" y="149"/>
                    <a:pt x="1130" y="153"/>
                    <a:pt x="1127" y="158"/>
                  </a:cubicBezTo>
                  <a:cubicBezTo>
                    <a:pt x="1123" y="164"/>
                    <a:pt x="1126" y="164"/>
                    <a:pt x="1127" y="171"/>
                  </a:cubicBezTo>
                  <a:cubicBezTo>
                    <a:pt x="1128" y="175"/>
                    <a:pt x="1128" y="197"/>
                    <a:pt x="1119" y="193"/>
                  </a:cubicBezTo>
                  <a:cubicBezTo>
                    <a:pt x="1115" y="192"/>
                    <a:pt x="1109" y="181"/>
                    <a:pt x="1116" y="180"/>
                  </a:cubicBezTo>
                  <a:cubicBezTo>
                    <a:pt x="1116" y="180"/>
                    <a:pt x="1116" y="179"/>
                    <a:pt x="1116" y="178"/>
                  </a:cubicBezTo>
                  <a:cubicBezTo>
                    <a:pt x="1114" y="178"/>
                    <a:pt x="1106" y="177"/>
                    <a:pt x="1105" y="175"/>
                  </a:cubicBezTo>
                  <a:cubicBezTo>
                    <a:pt x="1103" y="172"/>
                    <a:pt x="1107" y="169"/>
                    <a:pt x="1107" y="165"/>
                  </a:cubicBezTo>
                  <a:cubicBezTo>
                    <a:pt x="1100" y="163"/>
                    <a:pt x="1078" y="153"/>
                    <a:pt x="1081" y="168"/>
                  </a:cubicBezTo>
                  <a:cubicBezTo>
                    <a:pt x="1081" y="171"/>
                    <a:pt x="1083" y="172"/>
                    <a:pt x="1080" y="174"/>
                  </a:cubicBezTo>
                  <a:cubicBezTo>
                    <a:pt x="1077" y="176"/>
                    <a:pt x="1074" y="174"/>
                    <a:pt x="1072" y="171"/>
                  </a:cubicBezTo>
                  <a:cubicBezTo>
                    <a:pt x="1069" y="168"/>
                    <a:pt x="1069" y="160"/>
                    <a:pt x="1063" y="160"/>
                  </a:cubicBezTo>
                  <a:cubicBezTo>
                    <a:pt x="1063" y="158"/>
                    <a:pt x="1064" y="154"/>
                    <a:pt x="1062" y="153"/>
                  </a:cubicBezTo>
                  <a:cubicBezTo>
                    <a:pt x="1059" y="151"/>
                    <a:pt x="1056" y="155"/>
                    <a:pt x="1054" y="155"/>
                  </a:cubicBezTo>
                  <a:cubicBezTo>
                    <a:pt x="1053" y="153"/>
                    <a:pt x="1051" y="153"/>
                    <a:pt x="1050" y="156"/>
                  </a:cubicBezTo>
                  <a:cubicBezTo>
                    <a:pt x="1048" y="158"/>
                    <a:pt x="1050" y="159"/>
                    <a:pt x="1050" y="162"/>
                  </a:cubicBezTo>
                  <a:cubicBezTo>
                    <a:pt x="1049" y="164"/>
                    <a:pt x="1048" y="173"/>
                    <a:pt x="1045" y="173"/>
                  </a:cubicBezTo>
                  <a:cubicBezTo>
                    <a:pt x="1043" y="173"/>
                    <a:pt x="1041" y="164"/>
                    <a:pt x="1041" y="162"/>
                  </a:cubicBezTo>
                  <a:cubicBezTo>
                    <a:pt x="1040" y="156"/>
                    <a:pt x="1037" y="154"/>
                    <a:pt x="1036" y="161"/>
                  </a:cubicBezTo>
                  <a:cubicBezTo>
                    <a:pt x="1035" y="170"/>
                    <a:pt x="1036" y="178"/>
                    <a:pt x="1045" y="180"/>
                  </a:cubicBezTo>
                  <a:cubicBezTo>
                    <a:pt x="1048" y="181"/>
                    <a:pt x="1054" y="181"/>
                    <a:pt x="1057" y="184"/>
                  </a:cubicBezTo>
                  <a:cubicBezTo>
                    <a:pt x="1060" y="186"/>
                    <a:pt x="1060" y="191"/>
                    <a:pt x="1060" y="195"/>
                  </a:cubicBezTo>
                  <a:cubicBezTo>
                    <a:pt x="1061" y="202"/>
                    <a:pt x="1063" y="208"/>
                    <a:pt x="1063" y="215"/>
                  </a:cubicBezTo>
                  <a:cubicBezTo>
                    <a:pt x="1064" y="221"/>
                    <a:pt x="1068" y="228"/>
                    <a:pt x="1068" y="234"/>
                  </a:cubicBezTo>
                  <a:cubicBezTo>
                    <a:pt x="1064" y="234"/>
                    <a:pt x="1055" y="222"/>
                    <a:pt x="1052" y="218"/>
                  </a:cubicBezTo>
                  <a:cubicBezTo>
                    <a:pt x="1046" y="212"/>
                    <a:pt x="1041" y="205"/>
                    <a:pt x="1035" y="200"/>
                  </a:cubicBezTo>
                  <a:cubicBezTo>
                    <a:pt x="1032" y="197"/>
                    <a:pt x="1027" y="196"/>
                    <a:pt x="1028" y="202"/>
                  </a:cubicBezTo>
                  <a:cubicBezTo>
                    <a:pt x="1028" y="205"/>
                    <a:pt x="1034" y="207"/>
                    <a:pt x="1031" y="211"/>
                  </a:cubicBezTo>
                  <a:cubicBezTo>
                    <a:pt x="1030" y="213"/>
                    <a:pt x="1024" y="213"/>
                    <a:pt x="1022" y="215"/>
                  </a:cubicBezTo>
                  <a:cubicBezTo>
                    <a:pt x="1019" y="218"/>
                    <a:pt x="1018" y="221"/>
                    <a:pt x="1015" y="224"/>
                  </a:cubicBezTo>
                  <a:cubicBezTo>
                    <a:pt x="1014" y="220"/>
                    <a:pt x="1018" y="208"/>
                    <a:pt x="1011" y="211"/>
                  </a:cubicBezTo>
                  <a:cubicBezTo>
                    <a:pt x="1008" y="212"/>
                    <a:pt x="1004" y="220"/>
                    <a:pt x="1002" y="223"/>
                  </a:cubicBezTo>
                  <a:cubicBezTo>
                    <a:pt x="999" y="226"/>
                    <a:pt x="999" y="228"/>
                    <a:pt x="998" y="231"/>
                  </a:cubicBezTo>
                  <a:cubicBezTo>
                    <a:pt x="997" y="233"/>
                    <a:pt x="994" y="236"/>
                    <a:pt x="993" y="238"/>
                  </a:cubicBezTo>
                  <a:cubicBezTo>
                    <a:pt x="991" y="245"/>
                    <a:pt x="997" y="254"/>
                    <a:pt x="995" y="262"/>
                  </a:cubicBezTo>
                  <a:cubicBezTo>
                    <a:pt x="994" y="266"/>
                    <a:pt x="989" y="267"/>
                    <a:pt x="987" y="270"/>
                  </a:cubicBezTo>
                  <a:cubicBezTo>
                    <a:pt x="985" y="273"/>
                    <a:pt x="985" y="276"/>
                    <a:pt x="983" y="279"/>
                  </a:cubicBezTo>
                  <a:cubicBezTo>
                    <a:pt x="981" y="282"/>
                    <a:pt x="978" y="285"/>
                    <a:pt x="976" y="288"/>
                  </a:cubicBezTo>
                  <a:cubicBezTo>
                    <a:pt x="975" y="280"/>
                    <a:pt x="982" y="272"/>
                    <a:pt x="983" y="265"/>
                  </a:cubicBezTo>
                  <a:cubicBezTo>
                    <a:pt x="984" y="257"/>
                    <a:pt x="983" y="248"/>
                    <a:pt x="984" y="240"/>
                  </a:cubicBezTo>
                  <a:cubicBezTo>
                    <a:pt x="984" y="234"/>
                    <a:pt x="983" y="222"/>
                    <a:pt x="979" y="217"/>
                  </a:cubicBezTo>
                  <a:cubicBezTo>
                    <a:pt x="972" y="210"/>
                    <a:pt x="962" y="219"/>
                    <a:pt x="960" y="226"/>
                  </a:cubicBezTo>
                  <a:cubicBezTo>
                    <a:pt x="959" y="231"/>
                    <a:pt x="959" y="235"/>
                    <a:pt x="956" y="239"/>
                  </a:cubicBezTo>
                  <a:cubicBezTo>
                    <a:pt x="954" y="244"/>
                    <a:pt x="952" y="246"/>
                    <a:pt x="951" y="251"/>
                  </a:cubicBezTo>
                  <a:cubicBezTo>
                    <a:pt x="951" y="262"/>
                    <a:pt x="950" y="270"/>
                    <a:pt x="948" y="280"/>
                  </a:cubicBezTo>
                  <a:cubicBezTo>
                    <a:pt x="938" y="275"/>
                    <a:pt x="954" y="236"/>
                    <a:pt x="940" y="238"/>
                  </a:cubicBezTo>
                  <a:cubicBezTo>
                    <a:pt x="936" y="239"/>
                    <a:pt x="932" y="242"/>
                    <a:pt x="928" y="243"/>
                  </a:cubicBezTo>
                  <a:cubicBezTo>
                    <a:pt x="925" y="243"/>
                    <a:pt x="921" y="239"/>
                    <a:pt x="918" y="241"/>
                  </a:cubicBezTo>
                  <a:cubicBezTo>
                    <a:pt x="912" y="245"/>
                    <a:pt x="912" y="257"/>
                    <a:pt x="912" y="262"/>
                  </a:cubicBezTo>
                  <a:cubicBezTo>
                    <a:pt x="913" y="266"/>
                    <a:pt x="915" y="270"/>
                    <a:pt x="916" y="274"/>
                  </a:cubicBezTo>
                  <a:cubicBezTo>
                    <a:pt x="917" y="278"/>
                    <a:pt x="916" y="282"/>
                    <a:pt x="920" y="285"/>
                  </a:cubicBezTo>
                  <a:cubicBezTo>
                    <a:pt x="923" y="287"/>
                    <a:pt x="927" y="288"/>
                    <a:pt x="929" y="291"/>
                  </a:cubicBezTo>
                  <a:cubicBezTo>
                    <a:pt x="932" y="293"/>
                    <a:pt x="933" y="297"/>
                    <a:pt x="936" y="299"/>
                  </a:cubicBezTo>
                  <a:cubicBezTo>
                    <a:pt x="938" y="303"/>
                    <a:pt x="945" y="318"/>
                    <a:pt x="935" y="313"/>
                  </a:cubicBezTo>
                  <a:cubicBezTo>
                    <a:pt x="930" y="311"/>
                    <a:pt x="932" y="306"/>
                    <a:pt x="929" y="302"/>
                  </a:cubicBezTo>
                  <a:cubicBezTo>
                    <a:pt x="926" y="298"/>
                    <a:pt x="923" y="298"/>
                    <a:pt x="919" y="297"/>
                  </a:cubicBezTo>
                  <a:cubicBezTo>
                    <a:pt x="911" y="295"/>
                    <a:pt x="908" y="287"/>
                    <a:pt x="903" y="280"/>
                  </a:cubicBezTo>
                  <a:cubicBezTo>
                    <a:pt x="901" y="277"/>
                    <a:pt x="901" y="274"/>
                    <a:pt x="895" y="275"/>
                  </a:cubicBezTo>
                  <a:cubicBezTo>
                    <a:pt x="889" y="276"/>
                    <a:pt x="890" y="279"/>
                    <a:pt x="893" y="283"/>
                  </a:cubicBezTo>
                  <a:cubicBezTo>
                    <a:pt x="897" y="288"/>
                    <a:pt x="905" y="297"/>
                    <a:pt x="904" y="304"/>
                  </a:cubicBezTo>
                  <a:cubicBezTo>
                    <a:pt x="904" y="308"/>
                    <a:pt x="902" y="311"/>
                    <a:pt x="897" y="310"/>
                  </a:cubicBezTo>
                  <a:cubicBezTo>
                    <a:pt x="892" y="309"/>
                    <a:pt x="893" y="303"/>
                    <a:pt x="889" y="301"/>
                  </a:cubicBezTo>
                  <a:cubicBezTo>
                    <a:pt x="885" y="300"/>
                    <a:pt x="882" y="302"/>
                    <a:pt x="879" y="302"/>
                  </a:cubicBezTo>
                  <a:cubicBezTo>
                    <a:pt x="878" y="299"/>
                    <a:pt x="880" y="279"/>
                    <a:pt x="872" y="286"/>
                  </a:cubicBezTo>
                  <a:cubicBezTo>
                    <a:pt x="868" y="289"/>
                    <a:pt x="870" y="304"/>
                    <a:pt x="869" y="309"/>
                  </a:cubicBezTo>
                  <a:cubicBezTo>
                    <a:pt x="869" y="313"/>
                    <a:pt x="869" y="318"/>
                    <a:pt x="869" y="322"/>
                  </a:cubicBezTo>
                  <a:cubicBezTo>
                    <a:pt x="870" y="328"/>
                    <a:pt x="871" y="328"/>
                    <a:pt x="865" y="330"/>
                  </a:cubicBezTo>
                  <a:cubicBezTo>
                    <a:pt x="858" y="332"/>
                    <a:pt x="850" y="334"/>
                    <a:pt x="844" y="338"/>
                  </a:cubicBezTo>
                  <a:cubicBezTo>
                    <a:pt x="839" y="343"/>
                    <a:pt x="835" y="355"/>
                    <a:pt x="839" y="362"/>
                  </a:cubicBezTo>
                  <a:cubicBezTo>
                    <a:pt x="842" y="369"/>
                    <a:pt x="858" y="382"/>
                    <a:pt x="841" y="383"/>
                  </a:cubicBezTo>
                  <a:cubicBezTo>
                    <a:pt x="834" y="384"/>
                    <a:pt x="835" y="385"/>
                    <a:pt x="837" y="390"/>
                  </a:cubicBezTo>
                  <a:cubicBezTo>
                    <a:pt x="841" y="402"/>
                    <a:pt x="818" y="394"/>
                    <a:pt x="819" y="402"/>
                  </a:cubicBezTo>
                  <a:cubicBezTo>
                    <a:pt x="814" y="402"/>
                    <a:pt x="802" y="405"/>
                    <a:pt x="798" y="409"/>
                  </a:cubicBezTo>
                  <a:cubicBezTo>
                    <a:pt x="796" y="411"/>
                    <a:pt x="795" y="415"/>
                    <a:pt x="793" y="417"/>
                  </a:cubicBezTo>
                  <a:cubicBezTo>
                    <a:pt x="789" y="422"/>
                    <a:pt x="788" y="421"/>
                    <a:pt x="792" y="427"/>
                  </a:cubicBezTo>
                  <a:cubicBezTo>
                    <a:pt x="794" y="430"/>
                    <a:pt x="795" y="434"/>
                    <a:pt x="800" y="431"/>
                  </a:cubicBezTo>
                  <a:cubicBezTo>
                    <a:pt x="804" y="429"/>
                    <a:pt x="803" y="425"/>
                    <a:pt x="805" y="423"/>
                  </a:cubicBezTo>
                  <a:cubicBezTo>
                    <a:pt x="807" y="421"/>
                    <a:pt x="813" y="419"/>
                    <a:pt x="816" y="419"/>
                  </a:cubicBezTo>
                  <a:cubicBezTo>
                    <a:pt x="821" y="420"/>
                    <a:pt x="821" y="425"/>
                    <a:pt x="824" y="428"/>
                  </a:cubicBezTo>
                  <a:cubicBezTo>
                    <a:pt x="828" y="431"/>
                    <a:pt x="831" y="428"/>
                    <a:pt x="834" y="425"/>
                  </a:cubicBezTo>
                  <a:cubicBezTo>
                    <a:pt x="831" y="421"/>
                    <a:pt x="837" y="419"/>
                    <a:pt x="840" y="422"/>
                  </a:cubicBezTo>
                  <a:cubicBezTo>
                    <a:pt x="841" y="422"/>
                    <a:pt x="845" y="430"/>
                    <a:pt x="845" y="430"/>
                  </a:cubicBezTo>
                  <a:cubicBezTo>
                    <a:pt x="845" y="434"/>
                    <a:pt x="837" y="432"/>
                    <a:pt x="835" y="436"/>
                  </a:cubicBezTo>
                  <a:cubicBezTo>
                    <a:pt x="833" y="440"/>
                    <a:pt x="835" y="443"/>
                    <a:pt x="830" y="447"/>
                  </a:cubicBezTo>
                  <a:cubicBezTo>
                    <a:pt x="826" y="450"/>
                    <a:pt x="824" y="449"/>
                    <a:pt x="820" y="448"/>
                  </a:cubicBezTo>
                  <a:cubicBezTo>
                    <a:pt x="817" y="447"/>
                    <a:pt x="809" y="448"/>
                    <a:pt x="807" y="447"/>
                  </a:cubicBezTo>
                  <a:cubicBezTo>
                    <a:pt x="803" y="444"/>
                    <a:pt x="805" y="440"/>
                    <a:pt x="801" y="438"/>
                  </a:cubicBezTo>
                  <a:cubicBezTo>
                    <a:pt x="799" y="437"/>
                    <a:pt x="792" y="434"/>
                    <a:pt x="790" y="435"/>
                  </a:cubicBezTo>
                  <a:cubicBezTo>
                    <a:pt x="788" y="436"/>
                    <a:pt x="786" y="438"/>
                    <a:pt x="786" y="440"/>
                  </a:cubicBezTo>
                  <a:cubicBezTo>
                    <a:pt x="781" y="442"/>
                    <a:pt x="772" y="442"/>
                    <a:pt x="774" y="451"/>
                  </a:cubicBezTo>
                  <a:cubicBezTo>
                    <a:pt x="776" y="458"/>
                    <a:pt x="783" y="462"/>
                    <a:pt x="784" y="469"/>
                  </a:cubicBezTo>
                  <a:cubicBezTo>
                    <a:pt x="784" y="474"/>
                    <a:pt x="784" y="476"/>
                    <a:pt x="780" y="477"/>
                  </a:cubicBezTo>
                  <a:cubicBezTo>
                    <a:pt x="776" y="478"/>
                    <a:pt x="774" y="474"/>
                    <a:pt x="776" y="481"/>
                  </a:cubicBezTo>
                  <a:cubicBezTo>
                    <a:pt x="779" y="487"/>
                    <a:pt x="782" y="493"/>
                    <a:pt x="782" y="499"/>
                  </a:cubicBezTo>
                  <a:cubicBezTo>
                    <a:pt x="777" y="500"/>
                    <a:pt x="777" y="495"/>
                    <a:pt x="775" y="502"/>
                  </a:cubicBezTo>
                  <a:cubicBezTo>
                    <a:pt x="774" y="505"/>
                    <a:pt x="773" y="512"/>
                    <a:pt x="768" y="508"/>
                  </a:cubicBezTo>
                  <a:cubicBezTo>
                    <a:pt x="764" y="504"/>
                    <a:pt x="767" y="490"/>
                    <a:pt x="765" y="484"/>
                  </a:cubicBezTo>
                  <a:cubicBezTo>
                    <a:pt x="764" y="483"/>
                    <a:pt x="763" y="481"/>
                    <a:pt x="762" y="480"/>
                  </a:cubicBezTo>
                  <a:cubicBezTo>
                    <a:pt x="761" y="478"/>
                    <a:pt x="762" y="475"/>
                    <a:pt x="761" y="474"/>
                  </a:cubicBezTo>
                  <a:cubicBezTo>
                    <a:pt x="757" y="470"/>
                    <a:pt x="754" y="475"/>
                    <a:pt x="752" y="478"/>
                  </a:cubicBezTo>
                  <a:cubicBezTo>
                    <a:pt x="751" y="480"/>
                    <a:pt x="750" y="482"/>
                    <a:pt x="749" y="483"/>
                  </a:cubicBezTo>
                  <a:cubicBezTo>
                    <a:pt x="747" y="484"/>
                    <a:pt x="745" y="484"/>
                    <a:pt x="744" y="485"/>
                  </a:cubicBezTo>
                  <a:cubicBezTo>
                    <a:pt x="740" y="488"/>
                    <a:pt x="742" y="491"/>
                    <a:pt x="741" y="495"/>
                  </a:cubicBezTo>
                  <a:cubicBezTo>
                    <a:pt x="740" y="499"/>
                    <a:pt x="737" y="504"/>
                    <a:pt x="736" y="506"/>
                  </a:cubicBezTo>
                  <a:cubicBezTo>
                    <a:pt x="734" y="510"/>
                    <a:pt x="731" y="511"/>
                    <a:pt x="730" y="515"/>
                  </a:cubicBezTo>
                  <a:cubicBezTo>
                    <a:pt x="729" y="523"/>
                    <a:pt x="735" y="530"/>
                    <a:pt x="733" y="538"/>
                  </a:cubicBezTo>
                  <a:cubicBezTo>
                    <a:pt x="733" y="540"/>
                    <a:pt x="731" y="547"/>
                    <a:pt x="730" y="549"/>
                  </a:cubicBezTo>
                  <a:cubicBezTo>
                    <a:pt x="729" y="551"/>
                    <a:pt x="723" y="552"/>
                    <a:pt x="722" y="556"/>
                  </a:cubicBezTo>
                  <a:cubicBezTo>
                    <a:pt x="720" y="565"/>
                    <a:pt x="739" y="558"/>
                    <a:pt x="743" y="558"/>
                  </a:cubicBezTo>
                  <a:cubicBezTo>
                    <a:pt x="744" y="557"/>
                    <a:pt x="746" y="557"/>
                    <a:pt x="747" y="557"/>
                  </a:cubicBezTo>
                  <a:cubicBezTo>
                    <a:pt x="744" y="562"/>
                    <a:pt x="740" y="567"/>
                    <a:pt x="734" y="570"/>
                  </a:cubicBezTo>
                  <a:cubicBezTo>
                    <a:pt x="726" y="573"/>
                    <a:pt x="719" y="571"/>
                    <a:pt x="711" y="571"/>
                  </a:cubicBezTo>
                  <a:cubicBezTo>
                    <a:pt x="710" y="562"/>
                    <a:pt x="702" y="558"/>
                    <a:pt x="695" y="564"/>
                  </a:cubicBezTo>
                  <a:cubicBezTo>
                    <a:pt x="691" y="567"/>
                    <a:pt x="691" y="570"/>
                    <a:pt x="689" y="573"/>
                  </a:cubicBezTo>
                  <a:cubicBezTo>
                    <a:pt x="685" y="576"/>
                    <a:pt x="681" y="577"/>
                    <a:pt x="678" y="581"/>
                  </a:cubicBezTo>
                  <a:cubicBezTo>
                    <a:pt x="676" y="585"/>
                    <a:pt x="675" y="589"/>
                    <a:pt x="673" y="593"/>
                  </a:cubicBezTo>
                  <a:cubicBezTo>
                    <a:pt x="671" y="596"/>
                    <a:pt x="667" y="598"/>
                    <a:pt x="668" y="603"/>
                  </a:cubicBezTo>
                  <a:cubicBezTo>
                    <a:pt x="669" y="607"/>
                    <a:pt x="672" y="610"/>
                    <a:pt x="672" y="614"/>
                  </a:cubicBezTo>
                  <a:cubicBezTo>
                    <a:pt x="672" y="618"/>
                    <a:pt x="670" y="621"/>
                    <a:pt x="668" y="624"/>
                  </a:cubicBezTo>
                  <a:cubicBezTo>
                    <a:pt x="665" y="630"/>
                    <a:pt x="659" y="637"/>
                    <a:pt x="653" y="639"/>
                  </a:cubicBezTo>
                  <a:cubicBezTo>
                    <a:pt x="649" y="640"/>
                    <a:pt x="642" y="638"/>
                    <a:pt x="638" y="640"/>
                  </a:cubicBezTo>
                  <a:cubicBezTo>
                    <a:pt x="635" y="642"/>
                    <a:pt x="633" y="648"/>
                    <a:pt x="630" y="651"/>
                  </a:cubicBezTo>
                  <a:cubicBezTo>
                    <a:pt x="627" y="655"/>
                    <a:pt x="625" y="657"/>
                    <a:pt x="623" y="661"/>
                  </a:cubicBezTo>
                  <a:cubicBezTo>
                    <a:pt x="624" y="662"/>
                    <a:pt x="624" y="662"/>
                    <a:pt x="625" y="662"/>
                  </a:cubicBezTo>
                  <a:cubicBezTo>
                    <a:pt x="625" y="666"/>
                    <a:pt x="621" y="669"/>
                    <a:pt x="619" y="671"/>
                  </a:cubicBezTo>
                  <a:cubicBezTo>
                    <a:pt x="616" y="675"/>
                    <a:pt x="613" y="679"/>
                    <a:pt x="611" y="684"/>
                  </a:cubicBezTo>
                  <a:cubicBezTo>
                    <a:pt x="608" y="692"/>
                    <a:pt x="607" y="700"/>
                    <a:pt x="605" y="708"/>
                  </a:cubicBezTo>
                  <a:cubicBezTo>
                    <a:pt x="603" y="712"/>
                    <a:pt x="601" y="716"/>
                    <a:pt x="601" y="721"/>
                  </a:cubicBezTo>
                  <a:cubicBezTo>
                    <a:pt x="601" y="727"/>
                    <a:pt x="602" y="728"/>
                    <a:pt x="606" y="731"/>
                  </a:cubicBezTo>
                  <a:cubicBezTo>
                    <a:pt x="609" y="733"/>
                    <a:pt x="612" y="736"/>
                    <a:pt x="612" y="740"/>
                  </a:cubicBezTo>
                  <a:cubicBezTo>
                    <a:pt x="611" y="745"/>
                    <a:pt x="606" y="744"/>
                    <a:pt x="602" y="743"/>
                  </a:cubicBezTo>
                  <a:cubicBezTo>
                    <a:pt x="592" y="743"/>
                    <a:pt x="593" y="749"/>
                    <a:pt x="590" y="757"/>
                  </a:cubicBezTo>
                  <a:cubicBezTo>
                    <a:pt x="587" y="763"/>
                    <a:pt x="581" y="770"/>
                    <a:pt x="576" y="774"/>
                  </a:cubicBezTo>
                  <a:cubicBezTo>
                    <a:pt x="573" y="777"/>
                    <a:pt x="569" y="779"/>
                    <a:pt x="567" y="783"/>
                  </a:cubicBezTo>
                  <a:cubicBezTo>
                    <a:pt x="565" y="786"/>
                    <a:pt x="563" y="792"/>
                    <a:pt x="568" y="790"/>
                  </a:cubicBezTo>
                  <a:cubicBezTo>
                    <a:pt x="572" y="789"/>
                    <a:pt x="575" y="783"/>
                    <a:pt x="577" y="780"/>
                  </a:cubicBezTo>
                  <a:cubicBezTo>
                    <a:pt x="580" y="778"/>
                    <a:pt x="585" y="778"/>
                    <a:pt x="586" y="775"/>
                  </a:cubicBezTo>
                  <a:cubicBezTo>
                    <a:pt x="589" y="778"/>
                    <a:pt x="591" y="791"/>
                    <a:pt x="591" y="795"/>
                  </a:cubicBezTo>
                  <a:cubicBezTo>
                    <a:pt x="581" y="796"/>
                    <a:pt x="573" y="791"/>
                    <a:pt x="569" y="803"/>
                  </a:cubicBezTo>
                  <a:cubicBezTo>
                    <a:pt x="566" y="811"/>
                    <a:pt x="562" y="818"/>
                    <a:pt x="558" y="826"/>
                  </a:cubicBezTo>
                  <a:cubicBezTo>
                    <a:pt x="553" y="836"/>
                    <a:pt x="558" y="841"/>
                    <a:pt x="562" y="850"/>
                  </a:cubicBezTo>
                  <a:cubicBezTo>
                    <a:pt x="565" y="856"/>
                    <a:pt x="569" y="872"/>
                    <a:pt x="557" y="863"/>
                  </a:cubicBezTo>
                  <a:cubicBezTo>
                    <a:pt x="553" y="860"/>
                    <a:pt x="551" y="849"/>
                    <a:pt x="544" y="851"/>
                  </a:cubicBezTo>
                  <a:cubicBezTo>
                    <a:pt x="543" y="855"/>
                    <a:pt x="542" y="860"/>
                    <a:pt x="540" y="864"/>
                  </a:cubicBezTo>
                  <a:cubicBezTo>
                    <a:pt x="537" y="868"/>
                    <a:pt x="532" y="870"/>
                    <a:pt x="530" y="875"/>
                  </a:cubicBezTo>
                  <a:cubicBezTo>
                    <a:pt x="529" y="876"/>
                    <a:pt x="527" y="880"/>
                    <a:pt x="528" y="882"/>
                  </a:cubicBezTo>
                  <a:cubicBezTo>
                    <a:pt x="528" y="885"/>
                    <a:pt x="530" y="886"/>
                    <a:pt x="533" y="888"/>
                  </a:cubicBezTo>
                  <a:cubicBezTo>
                    <a:pt x="537" y="890"/>
                    <a:pt x="541" y="893"/>
                    <a:pt x="542" y="898"/>
                  </a:cubicBezTo>
                  <a:cubicBezTo>
                    <a:pt x="534" y="902"/>
                    <a:pt x="527" y="896"/>
                    <a:pt x="520" y="901"/>
                  </a:cubicBezTo>
                  <a:cubicBezTo>
                    <a:pt x="516" y="903"/>
                    <a:pt x="514" y="906"/>
                    <a:pt x="510" y="908"/>
                  </a:cubicBezTo>
                  <a:cubicBezTo>
                    <a:pt x="506" y="910"/>
                    <a:pt x="503" y="911"/>
                    <a:pt x="500" y="915"/>
                  </a:cubicBezTo>
                  <a:cubicBezTo>
                    <a:pt x="496" y="919"/>
                    <a:pt x="495" y="923"/>
                    <a:pt x="492" y="928"/>
                  </a:cubicBezTo>
                  <a:cubicBezTo>
                    <a:pt x="490" y="932"/>
                    <a:pt x="485" y="933"/>
                    <a:pt x="483" y="936"/>
                  </a:cubicBezTo>
                  <a:cubicBezTo>
                    <a:pt x="473" y="949"/>
                    <a:pt x="488" y="964"/>
                    <a:pt x="487" y="978"/>
                  </a:cubicBezTo>
                  <a:cubicBezTo>
                    <a:pt x="486" y="983"/>
                    <a:pt x="483" y="982"/>
                    <a:pt x="479" y="984"/>
                  </a:cubicBezTo>
                  <a:cubicBezTo>
                    <a:pt x="476" y="985"/>
                    <a:pt x="473" y="990"/>
                    <a:pt x="469" y="989"/>
                  </a:cubicBezTo>
                  <a:cubicBezTo>
                    <a:pt x="467" y="989"/>
                    <a:pt x="463" y="984"/>
                    <a:pt x="461" y="983"/>
                  </a:cubicBezTo>
                  <a:cubicBezTo>
                    <a:pt x="459" y="980"/>
                    <a:pt x="457" y="976"/>
                    <a:pt x="454" y="976"/>
                  </a:cubicBezTo>
                  <a:cubicBezTo>
                    <a:pt x="451" y="976"/>
                    <a:pt x="446" y="981"/>
                    <a:pt x="444" y="983"/>
                  </a:cubicBezTo>
                  <a:cubicBezTo>
                    <a:pt x="439" y="988"/>
                    <a:pt x="436" y="996"/>
                    <a:pt x="431" y="1002"/>
                  </a:cubicBezTo>
                  <a:cubicBezTo>
                    <a:pt x="420" y="1016"/>
                    <a:pt x="409" y="1028"/>
                    <a:pt x="398" y="1042"/>
                  </a:cubicBezTo>
                  <a:cubicBezTo>
                    <a:pt x="392" y="1049"/>
                    <a:pt x="388" y="1056"/>
                    <a:pt x="381" y="1063"/>
                  </a:cubicBezTo>
                  <a:cubicBezTo>
                    <a:pt x="375" y="1069"/>
                    <a:pt x="371" y="1075"/>
                    <a:pt x="372" y="1085"/>
                  </a:cubicBezTo>
                  <a:cubicBezTo>
                    <a:pt x="373" y="1086"/>
                    <a:pt x="374" y="1092"/>
                    <a:pt x="376" y="1093"/>
                  </a:cubicBezTo>
                  <a:cubicBezTo>
                    <a:pt x="379" y="1095"/>
                    <a:pt x="381" y="1091"/>
                    <a:pt x="385" y="1090"/>
                  </a:cubicBezTo>
                  <a:cubicBezTo>
                    <a:pt x="387" y="1096"/>
                    <a:pt x="382" y="1100"/>
                    <a:pt x="383" y="1105"/>
                  </a:cubicBezTo>
                  <a:cubicBezTo>
                    <a:pt x="384" y="1109"/>
                    <a:pt x="392" y="1115"/>
                    <a:pt x="395" y="1117"/>
                  </a:cubicBezTo>
                  <a:cubicBezTo>
                    <a:pt x="400" y="1120"/>
                    <a:pt x="403" y="1120"/>
                    <a:pt x="408" y="1118"/>
                  </a:cubicBezTo>
                  <a:cubicBezTo>
                    <a:pt x="412" y="1117"/>
                    <a:pt x="419" y="1114"/>
                    <a:pt x="415" y="1109"/>
                  </a:cubicBezTo>
                  <a:cubicBezTo>
                    <a:pt x="421" y="1103"/>
                    <a:pt x="433" y="1101"/>
                    <a:pt x="441" y="1097"/>
                  </a:cubicBezTo>
                  <a:cubicBezTo>
                    <a:pt x="445" y="1095"/>
                    <a:pt x="448" y="1094"/>
                    <a:pt x="451" y="1091"/>
                  </a:cubicBezTo>
                  <a:cubicBezTo>
                    <a:pt x="455" y="1089"/>
                    <a:pt x="458" y="1088"/>
                    <a:pt x="462" y="1086"/>
                  </a:cubicBezTo>
                  <a:cubicBezTo>
                    <a:pt x="465" y="1084"/>
                    <a:pt x="468" y="1083"/>
                    <a:pt x="470" y="1081"/>
                  </a:cubicBezTo>
                  <a:cubicBezTo>
                    <a:pt x="471" y="1080"/>
                    <a:pt x="471" y="1075"/>
                    <a:pt x="474" y="1076"/>
                  </a:cubicBezTo>
                  <a:cubicBezTo>
                    <a:pt x="475" y="1077"/>
                    <a:pt x="476" y="1081"/>
                    <a:pt x="475" y="1082"/>
                  </a:cubicBezTo>
                  <a:cubicBezTo>
                    <a:pt x="475" y="1087"/>
                    <a:pt x="471" y="1088"/>
                    <a:pt x="468" y="1091"/>
                  </a:cubicBezTo>
                  <a:cubicBezTo>
                    <a:pt x="464" y="1095"/>
                    <a:pt x="463" y="1097"/>
                    <a:pt x="458" y="1097"/>
                  </a:cubicBezTo>
                  <a:cubicBezTo>
                    <a:pt x="449" y="1098"/>
                    <a:pt x="440" y="1099"/>
                    <a:pt x="434" y="1106"/>
                  </a:cubicBezTo>
                  <a:cubicBezTo>
                    <a:pt x="431" y="1109"/>
                    <a:pt x="428" y="1112"/>
                    <a:pt x="428" y="1115"/>
                  </a:cubicBezTo>
                  <a:cubicBezTo>
                    <a:pt x="428" y="1119"/>
                    <a:pt x="432" y="1124"/>
                    <a:pt x="431" y="1127"/>
                  </a:cubicBezTo>
                  <a:cubicBezTo>
                    <a:pt x="430" y="1128"/>
                    <a:pt x="420" y="1129"/>
                    <a:pt x="418" y="1129"/>
                  </a:cubicBezTo>
                  <a:cubicBezTo>
                    <a:pt x="413" y="1130"/>
                    <a:pt x="409" y="1130"/>
                    <a:pt x="405" y="1130"/>
                  </a:cubicBezTo>
                  <a:cubicBezTo>
                    <a:pt x="399" y="1130"/>
                    <a:pt x="398" y="1131"/>
                    <a:pt x="396" y="1136"/>
                  </a:cubicBezTo>
                  <a:cubicBezTo>
                    <a:pt x="394" y="1142"/>
                    <a:pt x="394" y="1140"/>
                    <a:pt x="388" y="1140"/>
                  </a:cubicBezTo>
                  <a:cubicBezTo>
                    <a:pt x="383" y="1139"/>
                    <a:pt x="380" y="1142"/>
                    <a:pt x="379" y="1137"/>
                  </a:cubicBezTo>
                  <a:cubicBezTo>
                    <a:pt x="377" y="1133"/>
                    <a:pt x="379" y="1129"/>
                    <a:pt x="377" y="1125"/>
                  </a:cubicBezTo>
                  <a:cubicBezTo>
                    <a:pt x="375" y="1121"/>
                    <a:pt x="372" y="1118"/>
                    <a:pt x="371" y="1115"/>
                  </a:cubicBezTo>
                  <a:cubicBezTo>
                    <a:pt x="369" y="1111"/>
                    <a:pt x="369" y="1107"/>
                    <a:pt x="364" y="1106"/>
                  </a:cubicBezTo>
                  <a:cubicBezTo>
                    <a:pt x="356" y="1106"/>
                    <a:pt x="347" y="1117"/>
                    <a:pt x="340" y="1119"/>
                  </a:cubicBezTo>
                  <a:cubicBezTo>
                    <a:pt x="331" y="1121"/>
                    <a:pt x="324" y="1126"/>
                    <a:pt x="316" y="1130"/>
                  </a:cubicBezTo>
                  <a:cubicBezTo>
                    <a:pt x="309" y="1133"/>
                    <a:pt x="301" y="1133"/>
                    <a:pt x="293" y="1134"/>
                  </a:cubicBezTo>
                  <a:cubicBezTo>
                    <a:pt x="287" y="1135"/>
                    <a:pt x="283" y="1136"/>
                    <a:pt x="279" y="1139"/>
                  </a:cubicBezTo>
                  <a:cubicBezTo>
                    <a:pt x="277" y="1141"/>
                    <a:pt x="273" y="1147"/>
                    <a:pt x="279" y="1147"/>
                  </a:cubicBezTo>
                  <a:cubicBezTo>
                    <a:pt x="279" y="1153"/>
                    <a:pt x="271" y="1153"/>
                    <a:pt x="267" y="1154"/>
                  </a:cubicBezTo>
                  <a:cubicBezTo>
                    <a:pt x="262" y="1155"/>
                    <a:pt x="258" y="1157"/>
                    <a:pt x="254" y="1159"/>
                  </a:cubicBezTo>
                  <a:cubicBezTo>
                    <a:pt x="245" y="1163"/>
                    <a:pt x="235" y="1166"/>
                    <a:pt x="226" y="1170"/>
                  </a:cubicBezTo>
                  <a:cubicBezTo>
                    <a:pt x="223" y="1171"/>
                    <a:pt x="219" y="1173"/>
                    <a:pt x="217" y="1176"/>
                  </a:cubicBezTo>
                  <a:cubicBezTo>
                    <a:pt x="215" y="1178"/>
                    <a:pt x="217" y="1179"/>
                    <a:pt x="214" y="1181"/>
                  </a:cubicBezTo>
                  <a:cubicBezTo>
                    <a:pt x="212" y="1181"/>
                    <a:pt x="209" y="1181"/>
                    <a:pt x="207" y="1181"/>
                  </a:cubicBezTo>
                  <a:cubicBezTo>
                    <a:pt x="203" y="1182"/>
                    <a:pt x="200" y="1184"/>
                    <a:pt x="198" y="1187"/>
                  </a:cubicBezTo>
                  <a:cubicBezTo>
                    <a:pt x="195" y="1190"/>
                    <a:pt x="192" y="1191"/>
                    <a:pt x="188" y="1193"/>
                  </a:cubicBezTo>
                  <a:cubicBezTo>
                    <a:pt x="181" y="1197"/>
                    <a:pt x="174" y="1203"/>
                    <a:pt x="182" y="1209"/>
                  </a:cubicBezTo>
                  <a:cubicBezTo>
                    <a:pt x="185" y="1212"/>
                    <a:pt x="186" y="1214"/>
                    <a:pt x="189" y="1217"/>
                  </a:cubicBezTo>
                  <a:cubicBezTo>
                    <a:pt x="191" y="1219"/>
                    <a:pt x="194" y="1221"/>
                    <a:pt x="196" y="1223"/>
                  </a:cubicBezTo>
                  <a:cubicBezTo>
                    <a:pt x="201" y="1228"/>
                    <a:pt x="212" y="1233"/>
                    <a:pt x="203" y="1241"/>
                  </a:cubicBezTo>
                  <a:cubicBezTo>
                    <a:pt x="197" y="1245"/>
                    <a:pt x="188" y="1241"/>
                    <a:pt x="182" y="1237"/>
                  </a:cubicBezTo>
                  <a:cubicBezTo>
                    <a:pt x="176" y="1232"/>
                    <a:pt x="167" y="1234"/>
                    <a:pt x="159" y="1232"/>
                  </a:cubicBezTo>
                  <a:cubicBezTo>
                    <a:pt x="149" y="1229"/>
                    <a:pt x="145" y="1234"/>
                    <a:pt x="140" y="1243"/>
                  </a:cubicBezTo>
                  <a:cubicBezTo>
                    <a:pt x="136" y="1250"/>
                    <a:pt x="130" y="1256"/>
                    <a:pt x="127" y="1264"/>
                  </a:cubicBezTo>
                  <a:cubicBezTo>
                    <a:pt x="123" y="1272"/>
                    <a:pt x="118" y="1279"/>
                    <a:pt x="114" y="1286"/>
                  </a:cubicBezTo>
                  <a:cubicBezTo>
                    <a:pt x="111" y="1289"/>
                    <a:pt x="108" y="1293"/>
                    <a:pt x="104" y="1295"/>
                  </a:cubicBezTo>
                  <a:cubicBezTo>
                    <a:pt x="100" y="1297"/>
                    <a:pt x="97" y="1296"/>
                    <a:pt x="93" y="1296"/>
                  </a:cubicBezTo>
                  <a:cubicBezTo>
                    <a:pt x="85" y="1296"/>
                    <a:pt x="77" y="1296"/>
                    <a:pt x="69" y="1296"/>
                  </a:cubicBezTo>
                  <a:cubicBezTo>
                    <a:pt x="61" y="1295"/>
                    <a:pt x="52" y="1294"/>
                    <a:pt x="49" y="1303"/>
                  </a:cubicBezTo>
                  <a:cubicBezTo>
                    <a:pt x="48" y="1309"/>
                    <a:pt x="47" y="1322"/>
                    <a:pt x="54" y="1325"/>
                  </a:cubicBezTo>
                  <a:cubicBezTo>
                    <a:pt x="57" y="1326"/>
                    <a:pt x="62" y="1325"/>
                    <a:pt x="66" y="1324"/>
                  </a:cubicBezTo>
                  <a:cubicBezTo>
                    <a:pt x="70" y="1324"/>
                    <a:pt x="74" y="1324"/>
                    <a:pt x="78" y="1325"/>
                  </a:cubicBezTo>
                  <a:cubicBezTo>
                    <a:pt x="86" y="1326"/>
                    <a:pt x="94" y="1324"/>
                    <a:pt x="102" y="1324"/>
                  </a:cubicBezTo>
                  <a:cubicBezTo>
                    <a:pt x="101" y="1326"/>
                    <a:pt x="97" y="1328"/>
                    <a:pt x="98" y="1330"/>
                  </a:cubicBezTo>
                  <a:cubicBezTo>
                    <a:pt x="98" y="1333"/>
                    <a:pt x="102" y="1332"/>
                    <a:pt x="104" y="1333"/>
                  </a:cubicBezTo>
                  <a:cubicBezTo>
                    <a:pt x="108" y="1333"/>
                    <a:pt x="114" y="1333"/>
                    <a:pt x="118" y="1334"/>
                  </a:cubicBezTo>
                  <a:cubicBezTo>
                    <a:pt x="122" y="1335"/>
                    <a:pt x="124" y="1338"/>
                    <a:pt x="120" y="1341"/>
                  </a:cubicBezTo>
                  <a:cubicBezTo>
                    <a:pt x="116" y="1343"/>
                    <a:pt x="109" y="1342"/>
                    <a:pt x="105" y="1343"/>
                  </a:cubicBezTo>
                  <a:cubicBezTo>
                    <a:pt x="101" y="1343"/>
                    <a:pt x="97" y="1345"/>
                    <a:pt x="93" y="1345"/>
                  </a:cubicBezTo>
                  <a:cubicBezTo>
                    <a:pt x="89" y="1344"/>
                    <a:pt x="83" y="1342"/>
                    <a:pt x="79" y="1341"/>
                  </a:cubicBezTo>
                  <a:cubicBezTo>
                    <a:pt x="74" y="1340"/>
                    <a:pt x="70" y="1339"/>
                    <a:pt x="66" y="1336"/>
                  </a:cubicBezTo>
                  <a:cubicBezTo>
                    <a:pt x="63" y="1334"/>
                    <a:pt x="59" y="1332"/>
                    <a:pt x="55" y="1333"/>
                  </a:cubicBezTo>
                  <a:cubicBezTo>
                    <a:pt x="52" y="1335"/>
                    <a:pt x="50" y="1339"/>
                    <a:pt x="47" y="1340"/>
                  </a:cubicBezTo>
                  <a:cubicBezTo>
                    <a:pt x="43" y="1342"/>
                    <a:pt x="40" y="1344"/>
                    <a:pt x="36" y="1346"/>
                  </a:cubicBezTo>
                  <a:cubicBezTo>
                    <a:pt x="33" y="1348"/>
                    <a:pt x="28" y="1348"/>
                    <a:pt x="26" y="1351"/>
                  </a:cubicBezTo>
                  <a:cubicBezTo>
                    <a:pt x="23" y="1356"/>
                    <a:pt x="29" y="1359"/>
                    <a:pt x="32" y="1362"/>
                  </a:cubicBezTo>
                  <a:cubicBezTo>
                    <a:pt x="37" y="1368"/>
                    <a:pt x="39" y="1378"/>
                    <a:pt x="37" y="1385"/>
                  </a:cubicBezTo>
                  <a:cubicBezTo>
                    <a:pt x="35" y="1392"/>
                    <a:pt x="29" y="1398"/>
                    <a:pt x="27" y="1405"/>
                  </a:cubicBezTo>
                  <a:cubicBezTo>
                    <a:pt x="22" y="1417"/>
                    <a:pt x="22" y="1433"/>
                    <a:pt x="36" y="1437"/>
                  </a:cubicBezTo>
                  <a:cubicBezTo>
                    <a:pt x="45" y="1440"/>
                    <a:pt x="52" y="1438"/>
                    <a:pt x="60" y="1434"/>
                  </a:cubicBezTo>
                  <a:cubicBezTo>
                    <a:pt x="64" y="1432"/>
                    <a:pt x="68" y="1432"/>
                    <a:pt x="72" y="1432"/>
                  </a:cubicBezTo>
                  <a:cubicBezTo>
                    <a:pt x="76" y="1432"/>
                    <a:pt x="79" y="1430"/>
                    <a:pt x="84" y="1429"/>
                  </a:cubicBezTo>
                  <a:cubicBezTo>
                    <a:pt x="91" y="1428"/>
                    <a:pt x="101" y="1437"/>
                    <a:pt x="107" y="1434"/>
                  </a:cubicBezTo>
                  <a:cubicBezTo>
                    <a:pt x="110" y="1433"/>
                    <a:pt x="114" y="1427"/>
                    <a:pt x="116" y="1425"/>
                  </a:cubicBezTo>
                  <a:cubicBezTo>
                    <a:pt x="119" y="1421"/>
                    <a:pt x="119" y="1416"/>
                    <a:pt x="122" y="1413"/>
                  </a:cubicBezTo>
                  <a:cubicBezTo>
                    <a:pt x="126" y="1408"/>
                    <a:pt x="127" y="1414"/>
                    <a:pt x="127" y="1419"/>
                  </a:cubicBezTo>
                  <a:cubicBezTo>
                    <a:pt x="126" y="1423"/>
                    <a:pt x="122" y="1427"/>
                    <a:pt x="122" y="1431"/>
                  </a:cubicBezTo>
                  <a:cubicBezTo>
                    <a:pt x="121" y="1441"/>
                    <a:pt x="136" y="1438"/>
                    <a:pt x="142" y="1438"/>
                  </a:cubicBezTo>
                  <a:cubicBezTo>
                    <a:pt x="146" y="1439"/>
                    <a:pt x="151" y="1438"/>
                    <a:pt x="154" y="1439"/>
                  </a:cubicBezTo>
                  <a:cubicBezTo>
                    <a:pt x="157" y="1440"/>
                    <a:pt x="157" y="1442"/>
                    <a:pt x="160" y="1442"/>
                  </a:cubicBezTo>
                  <a:cubicBezTo>
                    <a:pt x="162" y="1442"/>
                    <a:pt x="164" y="1438"/>
                    <a:pt x="165" y="1437"/>
                  </a:cubicBezTo>
                  <a:cubicBezTo>
                    <a:pt x="169" y="1430"/>
                    <a:pt x="174" y="1424"/>
                    <a:pt x="176" y="1416"/>
                  </a:cubicBezTo>
                  <a:cubicBezTo>
                    <a:pt x="177" y="1408"/>
                    <a:pt x="180" y="1400"/>
                    <a:pt x="187" y="1397"/>
                  </a:cubicBezTo>
                  <a:cubicBezTo>
                    <a:pt x="191" y="1396"/>
                    <a:pt x="196" y="1394"/>
                    <a:pt x="196" y="1399"/>
                  </a:cubicBezTo>
                  <a:cubicBezTo>
                    <a:pt x="197" y="1403"/>
                    <a:pt x="190" y="1408"/>
                    <a:pt x="188" y="1412"/>
                  </a:cubicBezTo>
                  <a:cubicBezTo>
                    <a:pt x="187" y="1417"/>
                    <a:pt x="187" y="1420"/>
                    <a:pt x="185" y="1425"/>
                  </a:cubicBezTo>
                  <a:cubicBezTo>
                    <a:pt x="183" y="1428"/>
                    <a:pt x="180" y="1432"/>
                    <a:pt x="180" y="1435"/>
                  </a:cubicBezTo>
                  <a:cubicBezTo>
                    <a:pt x="185" y="1436"/>
                    <a:pt x="191" y="1431"/>
                    <a:pt x="196" y="1431"/>
                  </a:cubicBezTo>
                  <a:cubicBezTo>
                    <a:pt x="203" y="1432"/>
                    <a:pt x="202" y="1436"/>
                    <a:pt x="198" y="1439"/>
                  </a:cubicBezTo>
                  <a:cubicBezTo>
                    <a:pt x="191" y="1445"/>
                    <a:pt x="176" y="1447"/>
                    <a:pt x="168" y="1449"/>
                  </a:cubicBezTo>
                  <a:cubicBezTo>
                    <a:pt x="164" y="1451"/>
                    <a:pt x="158" y="1452"/>
                    <a:pt x="156" y="1456"/>
                  </a:cubicBezTo>
                  <a:cubicBezTo>
                    <a:pt x="154" y="1460"/>
                    <a:pt x="156" y="1465"/>
                    <a:pt x="156" y="1469"/>
                  </a:cubicBezTo>
                  <a:cubicBezTo>
                    <a:pt x="155" y="1472"/>
                    <a:pt x="154" y="1473"/>
                    <a:pt x="154" y="1475"/>
                  </a:cubicBezTo>
                  <a:cubicBezTo>
                    <a:pt x="154" y="1478"/>
                    <a:pt x="156" y="1478"/>
                    <a:pt x="154" y="1481"/>
                  </a:cubicBezTo>
                  <a:cubicBezTo>
                    <a:pt x="153" y="1482"/>
                    <a:pt x="144" y="1486"/>
                    <a:pt x="142" y="1485"/>
                  </a:cubicBezTo>
                  <a:cubicBezTo>
                    <a:pt x="141" y="1485"/>
                    <a:pt x="141" y="1485"/>
                    <a:pt x="141" y="1484"/>
                  </a:cubicBezTo>
                  <a:cubicBezTo>
                    <a:pt x="139" y="1480"/>
                    <a:pt x="142" y="1476"/>
                    <a:pt x="142" y="1472"/>
                  </a:cubicBezTo>
                  <a:cubicBezTo>
                    <a:pt x="141" y="1468"/>
                    <a:pt x="138" y="1463"/>
                    <a:pt x="136" y="1460"/>
                  </a:cubicBezTo>
                  <a:cubicBezTo>
                    <a:pt x="130" y="1452"/>
                    <a:pt x="121" y="1452"/>
                    <a:pt x="111" y="1452"/>
                  </a:cubicBezTo>
                  <a:cubicBezTo>
                    <a:pt x="105" y="1452"/>
                    <a:pt x="100" y="1450"/>
                    <a:pt x="95" y="1450"/>
                  </a:cubicBezTo>
                  <a:cubicBezTo>
                    <a:pt x="90" y="1449"/>
                    <a:pt x="85" y="1450"/>
                    <a:pt x="80" y="1449"/>
                  </a:cubicBezTo>
                  <a:cubicBezTo>
                    <a:pt x="70" y="1446"/>
                    <a:pt x="63" y="1443"/>
                    <a:pt x="54" y="1449"/>
                  </a:cubicBezTo>
                  <a:cubicBezTo>
                    <a:pt x="50" y="1453"/>
                    <a:pt x="47" y="1454"/>
                    <a:pt x="42" y="1452"/>
                  </a:cubicBezTo>
                  <a:cubicBezTo>
                    <a:pt x="38" y="1450"/>
                    <a:pt x="34" y="1446"/>
                    <a:pt x="30" y="1446"/>
                  </a:cubicBezTo>
                  <a:cubicBezTo>
                    <a:pt x="20" y="1446"/>
                    <a:pt x="17" y="1463"/>
                    <a:pt x="14" y="1470"/>
                  </a:cubicBezTo>
                  <a:cubicBezTo>
                    <a:pt x="12" y="1474"/>
                    <a:pt x="9" y="1478"/>
                    <a:pt x="9" y="1483"/>
                  </a:cubicBezTo>
                  <a:cubicBezTo>
                    <a:pt x="8" y="1489"/>
                    <a:pt x="11" y="1496"/>
                    <a:pt x="14" y="1501"/>
                  </a:cubicBezTo>
                  <a:cubicBezTo>
                    <a:pt x="15" y="1505"/>
                    <a:pt x="18" y="1511"/>
                    <a:pt x="20" y="1513"/>
                  </a:cubicBezTo>
                  <a:cubicBezTo>
                    <a:pt x="24" y="1518"/>
                    <a:pt x="28" y="1513"/>
                    <a:pt x="32" y="1510"/>
                  </a:cubicBezTo>
                  <a:cubicBezTo>
                    <a:pt x="34" y="1509"/>
                    <a:pt x="43" y="1503"/>
                    <a:pt x="46" y="1504"/>
                  </a:cubicBezTo>
                  <a:cubicBezTo>
                    <a:pt x="51" y="1507"/>
                    <a:pt x="43" y="1513"/>
                    <a:pt x="41" y="1515"/>
                  </a:cubicBezTo>
                  <a:cubicBezTo>
                    <a:pt x="37" y="1517"/>
                    <a:pt x="33" y="1520"/>
                    <a:pt x="32" y="1525"/>
                  </a:cubicBezTo>
                  <a:cubicBezTo>
                    <a:pt x="30" y="1531"/>
                    <a:pt x="32" y="1530"/>
                    <a:pt x="26" y="1535"/>
                  </a:cubicBezTo>
                  <a:cubicBezTo>
                    <a:pt x="23" y="1537"/>
                    <a:pt x="22" y="1540"/>
                    <a:pt x="19" y="1543"/>
                  </a:cubicBezTo>
                  <a:cubicBezTo>
                    <a:pt x="16" y="1546"/>
                    <a:pt x="12" y="1544"/>
                    <a:pt x="11" y="1549"/>
                  </a:cubicBezTo>
                  <a:cubicBezTo>
                    <a:pt x="10" y="1554"/>
                    <a:pt x="12" y="1560"/>
                    <a:pt x="15" y="1564"/>
                  </a:cubicBezTo>
                  <a:cubicBezTo>
                    <a:pt x="16" y="1565"/>
                    <a:pt x="22" y="1573"/>
                    <a:pt x="23" y="1573"/>
                  </a:cubicBezTo>
                  <a:cubicBezTo>
                    <a:pt x="27" y="1573"/>
                    <a:pt x="33" y="1553"/>
                    <a:pt x="38" y="1564"/>
                  </a:cubicBezTo>
                  <a:cubicBezTo>
                    <a:pt x="39" y="1567"/>
                    <a:pt x="38" y="1570"/>
                    <a:pt x="40" y="1574"/>
                  </a:cubicBezTo>
                  <a:cubicBezTo>
                    <a:pt x="41" y="1577"/>
                    <a:pt x="44" y="1580"/>
                    <a:pt x="45" y="1583"/>
                  </a:cubicBezTo>
                  <a:cubicBezTo>
                    <a:pt x="46" y="1592"/>
                    <a:pt x="34" y="1587"/>
                    <a:pt x="28" y="1590"/>
                  </a:cubicBezTo>
                  <a:cubicBezTo>
                    <a:pt x="20" y="1595"/>
                    <a:pt x="27" y="1598"/>
                    <a:pt x="27" y="1604"/>
                  </a:cubicBezTo>
                  <a:cubicBezTo>
                    <a:pt x="17" y="1606"/>
                    <a:pt x="17" y="1616"/>
                    <a:pt x="20" y="1624"/>
                  </a:cubicBezTo>
                  <a:cubicBezTo>
                    <a:pt x="21" y="1627"/>
                    <a:pt x="24" y="1635"/>
                    <a:pt x="28" y="1631"/>
                  </a:cubicBezTo>
                  <a:cubicBezTo>
                    <a:pt x="31" y="1628"/>
                    <a:pt x="28" y="1620"/>
                    <a:pt x="26" y="1617"/>
                  </a:cubicBezTo>
                  <a:cubicBezTo>
                    <a:pt x="25" y="1613"/>
                    <a:pt x="23" y="1607"/>
                    <a:pt x="27" y="1606"/>
                  </a:cubicBezTo>
                  <a:cubicBezTo>
                    <a:pt x="28" y="1605"/>
                    <a:pt x="30" y="1607"/>
                    <a:pt x="32" y="1607"/>
                  </a:cubicBezTo>
                  <a:cubicBezTo>
                    <a:pt x="34" y="1606"/>
                    <a:pt x="35" y="1604"/>
                    <a:pt x="37" y="1603"/>
                  </a:cubicBezTo>
                  <a:cubicBezTo>
                    <a:pt x="42" y="1597"/>
                    <a:pt x="50" y="1592"/>
                    <a:pt x="54" y="1585"/>
                  </a:cubicBezTo>
                  <a:cubicBezTo>
                    <a:pt x="57" y="1581"/>
                    <a:pt x="57" y="1577"/>
                    <a:pt x="58" y="1573"/>
                  </a:cubicBezTo>
                  <a:cubicBezTo>
                    <a:pt x="60" y="1569"/>
                    <a:pt x="63" y="1566"/>
                    <a:pt x="66" y="1563"/>
                  </a:cubicBezTo>
                  <a:cubicBezTo>
                    <a:pt x="72" y="1559"/>
                    <a:pt x="80" y="1552"/>
                    <a:pt x="84" y="1546"/>
                  </a:cubicBezTo>
                  <a:cubicBezTo>
                    <a:pt x="87" y="1542"/>
                    <a:pt x="86" y="1540"/>
                    <a:pt x="90" y="1536"/>
                  </a:cubicBezTo>
                  <a:cubicBezTo>
                    <a:pt x="94" y="1534"/>
                    <a:pt x="95" y="1531"/>
                    <a:pt x="98" y="1528"/>
                  </a:cubicBezTo>
                  <a:cubicBezTo>
                    <a:pt x="101" y="1525"/>
                    <a:pt x="105" y="1521"/>
                    <a:pt x="109" y="1523"/>
                  </a:cubicBezTo>
                  <a:cubicBezTo>
                    <a:pt x="112" y="1524"/>
                    <a:pt x="112" y="1528"/>
                    <a:pt x="116" y="1529"/>
                  </a:cubicBezTo>
                  <a:cubicBezTo>
                    <a:pt x="121" y="1530"/>
                    <a:pt x="133" y="1525"/>
                    <a:pt x="137" y="1529"/>
                  </a:cubicBezTo>
                  <a:cubicBezTo>
                    <a:pt x="142" y="1534"/>
                    <a:pt x="121" y="1534"/>
                    <a:pt x="128" y="1542"/>
                  </a:cubicBezTo>
                  <a:cubicBezTo>
                    <a:pt x="125" y="1542"/>
                    <a:pt x="123" y="1542"/>
                    <a:pt x="121" y="1540"/>
                  </a:cubicBezTo>
                  <a:cubicBezTo>
                    <a:pt x="117" y="1543"/>
                    <a:pt x="119" y="1550"/>
                    <a:pt x="119" y="1554"/>
                  </a:cubicBezTo>
                  <a:cubicBezTo>
                    <a:pt x="117" y="1560"/>
                    <a:pt x="114" y="1559"/>
                    <a:pt x="114" y="1553"/>
                  </a:cubicBezTo>
                  <a:cubicBezTo>
                    <a:pt x="114" y="1549"/>
                    <a:pt x="114" y="1544"/>
                    <a:pt x="109" y="1544"/>
                  </a:cubicBezTo>
                  <a:cubicBezTo>
                    <a:pt x="105" y="1544"/>
                    <a:pt x="99" y="1549"/>
                    <a:pt x="98" y="1552"/>
                  </a:cubicBezTo>
                  <a:cubicBezTo>
                    <a:pt x="95" y="1557"/>
                    <a:pt x="97" y="1558"/>
                    <a:pt x="91" y="1561"/>
                  </a:cubicBezTo>
                  <a:cubicBezTo>
                    <a:pt x="86" y="1563"/>
                    <a:pt x="83" y="1564"/>
                    <a:pt x="80" y="1569"/>
                  </a:cubicBezTo>
                  <a:cubicBezTo>
                    <a:pt x="78" y="1573"/>
                    <a:pt x="76" y="1576"/>
                    <a:pt x="79" y="1580"/>
                  </a:cubicBezTo>
                  <a:cubicBezTo>
                    <a:pt x="81" y="1582"/>
                    <a:pt x="88" y="1585"/>
                    <a:pt x="82" y="1589"/>
                  </a:cubicBezTo>
                  <a:cubicBezTo>
                    <a:pt x="81" y="1590"/>
                    <a:pt x="77" y="1589"/>
                    <a:pt x="76" y="1589"/>
                  </a:cubicBezTo>
                  <a:cubicBezTo>
                    <a:pt x="74" y="1590"/>
                    <a:pt x="71" y="1592"/>
                    <a:pt x="69" y="1593"/>
                  </a:cubicBezTo>
                  <a:cubicBezTo>
                    <a:pt x="66" y="1595"/>
                    <a:pt x="64" y="1598"/>
                    <a:pt x="62" y="1600"/>
                  </a:cubicBezTo>
                  <a:cubicBezTo>
                    <a:pt x="57" y="1606"/>
                    <a:pt x="48" y="1612"/>
                    <a:pt x="44" y="1619"/>
                  </a:cubicBezTo>
                  <a:cubicBezTo>
                    <a:pt x="40" y="1626"/>
                    <a:pt x="40" y="1636"/>
                    <a:pt x="36" y="1644"/>
                  </a:cubicBezTo>
                  <a:cubicBezTo>
                    <a:pt x="33" y="1651"/>
                    <a:pt x="24" y="1656"/>
                    <a:pt x="17" y="1661"/>
                  </a:cubicBezTo>
                  <a:cubicBezTo>
                    <a:pt x="13" y="1664"/>
                    <a:pt x="9" y="1662"/>
                    <a:pt x="5" y="1664"/>
                  </a:cubicBezTo>
                  <a:cubicBezTo>
                    <a:pt x="2" y="1666"/>
                    <a:pt x="0" y="1672"/>
                    <a:pt x="0" y="1676"/>
                  </a:cubicBezTo>
                  <a:cubicBezTo>
                    <a:pt x="0" y="1680"/>
                    <a:pt x="1" y="1685"/>
                    <a:pt x="4" y="1688"/>
                  </a:cubicBezTo>
                  <a:cubicBezTo>
                    <a:pt x="7" y="1691"/>
                    <a:pt x="16" y="1692"/>
                    <a:pt x="20" y="1691"/>
                  </a:cubicBezTo>
                  <a:cubicBezTo>
                    <a:pt x="25" y="1690"/>
                    <a:pt x="29" y="1689"/>
                    <a:pt x="33" y="1687"/>
                  </a:cubicBezTo>
                  <a:cubicBezTo>
                    <a:pt x="38" y="1686"/>
                    <a:pt x="42" y="1687"/>
                    <a:pt x="47" y="1687"/>
                  </a:cubicBezTo>
                  <a:cubicBezTo>
                    <a:pt x="51" y="1686"/>
                    <a:pt x="56" y="1682"/>
                    <a:pt x="59" y="1683"/>
                  </a:cubicBezTo>
                  <a:cubicBezTo>
                    <a:pt x="66" y="1686"/>
                    <a:pt x="61" y="1703"/>
                    <a:pt x="59" y="1707"/>
                  </a:cubicBezTo>
                  <a:cubicBezTo>
                    <a:pt x="58" y="1712"/>
                    <a:pt x="53" y="1716"/>
                    <a:pt x="50" y="1720"/>
                  </a:cubicBezTo>
                  <a:cubicBezTo>
                    <a:pt x="48" y="1724"/>
                    <a:pt x="47" y="1727"/>
                    <a:pt x="46" y="1732"/>
                  </a:cubicBezTo>
                  <a:cubicBezTo>
                    <a:pt x="42" y="1742"/>
                    <a:pt x="38" y="1743"/>
                    <a:pt x="28" y="1742"/>
                  </a:cubicBezTo>
                  <a:cubicBezTo>
                    <a:pt x="23" y="1742"/>
                    <a:pt x="20" y="1740"/>
                    <a:pt x="18" y="1745"/>
                  </a:cubicBezTo>
                  <a:cubicBezTo>
                    <a:pt x="16" y="1749"/>
                    <a:pt x="15" y="1754"/>
                    <a:pt x="13" y="1757"/>
                  </a:cubicBezTo>
                  <a:cubicBezTo>
                    <a:pt x="10" y="1763"/>
                    <a:pt x="8" y="1765"/>
                    <a:pt x="7" y="1771"/>
                  </a:cubicBezTo>
                  <a:cubicBezTo>
                    <a:pt x="6" y="1775"/>
                    <a:pt x="3" y="1778"/>
                    <a:pt x="2" y="1782"/>
                  </a:cubicBezTo>
                  <a:cubicBezTo>
                    <a:pt x="0" y="1787"/>
                    <a:pt x="5" y="1789"/>
                    <a:pt x="8" y="1793"/>
                  </a:cubicBezTo>
                  <a:cubicBezTo>
                    <a:pt x="10" y="1797"/>
                    <a:pt x="11" y="1802"/>
                    <a:pt x="13" y="1806"/>
                  </a:cubicBezTo>
                  <a:cubicBezTo>
                    <a:pt x="16" y="1810"/>
                    <a:pt x="21" y="1812"/>
                    <a:pt x="23" y="1817"/>
                  </a:cubicBezTo>
                  <a:cubicBezTo>
                    <a:pt x="24" y="1821"/>
                    <a:pt x="25" y="1825"/>
                    <a:pt x="28" y="1829"/>
                  </a:cubicBezTo>
                  <a:cubicBezTo>
                    <a:pt x="33" y="1837"/>
                    <a:pt x="38" y="1845"/>
                    <a:pt x="47" y="1850"/>
                  </a:cubicBezTo>
                  <a:cubicBezTo>
                    <a:pt x="51" y="1852"/>
                    <a:pt x="56" y="1854"/>
                    <a:pt x="60" y="1857"/>
                  </a:cubicBezTo>
                  <a:cubicBezTo>
                    <a:pt x="64" y="1859"/>
                    <a:pt x="66" y="1863"/>
                    <a:pt x="69" y="1865"/>
                  </a:cubicBezTo>
                  <a:cubicBezTo>
                    <a:pt x="76" y="1871"/>
                    <a:pt x="79" y="1881"/>
                    <a:pt x="89" y="1883"/>
                  </a:cubicBezTo>
                  <a:cubicBezTo>
                    <a:pt x="94" y="1883"/>
                    <a:pt x="99" y="1884"/>
                    <a:pt x="104" y="1885"/>
                  </a:cubicBezTo>
                  <a:cubicBezTo>
                    <a:pt x="109" y="1886"/>
                    <a:pt x="112" y="1889"/>
                    <a:pt x="117" y="1891"/>
                  </a:cubicBezTo>
                  <a:cubicBezTo>
                    <a:pt x="125" y="1894"/>
                    <a:pt x="135" y="1894"/>
                    <a:pt x="143" y="1898"/>
                  </a:cubicBezTo>
                  <a:cubicBezTo>
                    <a:pt x="147" y="1899"/>
                    <a:pt x="149" y="1902"/>
                    <a:pt x="153" y="1902"/>
                  </a:cubicBezTo>
                  <a:cubicBezTo>
                    <a:pt x="159" y="1903"/>
                    <a:pt x="161" y="1900"/>
                    <a:pt x="166" y="1897"/>
                  </a:cubicBezTo>
                  <a:cubicBezTo>
                    <a:pt x="170" y="1895"/>
                    <a:pt x="175" y="1894"/>
                    <a:pt x="179" y="1892"/>
                  </a:cubicBezTo>
                  <a:cubicBezTo>
                    <a:pt x="186" y="1890"/>
                    <a:pt x="192" y="1887"/>
                    <a:pt x="198" y="1883"/>
                  </a:cubicBezTo>
                  <a:cubicBezTo>
                    <a:pt x="203" y="1880"/>
                    <a:pt x="211" y="1878"/>
                    <a:pt x="215" y="1874"/>
                  </a:cubicBezTo>
                  <a:cubicBezTo>
                    <a:pt x="222" y="1868"/>
                    <a:pt x="226" y="1858"/>
                    <a:pt x="233" y="1852"/>
                  </a:cubicBezTo>
                  <a:cubicBezTo>
                    <a:pt x="237" y="1849"/>
                    <a:pt x="242" y="1848"/>
                    <a:pt x="246" y="1845"/>
                  </a:cubicBezTo>
                  <a:cubicBezTo>
                    <a:pt x="250" y="1841"/>
                    <a:pt x="249" y="1838"/>
                    <a:pt x="252" y="1835"/>
                  </a:cubicBezTo>
                  <a:cubicBezTo>
                    <a:pt x="258" y="1828"/>
                    <a:pt x="265" y="1822"/>
                    <a:pt x="271" y="1815"/>
                  </a:cubicBezTo>
                  <a:cubicBezTo>
                    <a:pt x="278" y="1808"/>
                    <a:pt x="287" y="1804"/>
                    <a:pt x="294" y="1797"/>
                  </a:cubicBezTo>
                  <a:cubicBezTo>
                    <a:pt x="300" y="1791"/>
                    <a:pt x="304" y="1784"/>
                    <a:pt x="310" y="1778"/>
                  </a:cubicBezTo>
                  <a:cubicBezTo>
                    <a:pt x="316" y="1772"/>
                    <a:pt x="321" y="1767"/>
                    <a:pt x="330" y="1768"/>
                  </a:cubicBezTo>
                  <a:cubicBezTo>
                    <a:pt x="337" y="1768"/>
                    <a:pt x="349" y="1773"/>
                    <a:pt x="352" y="1765"/>
                  </a:cubicBezTo>
                  <a:cubicBezTo>
                    <a:pt x="353" y="1761"/>
                    <a:pt x="352" y="1757"/>
                    <a:pt x="354" y="1753"/>
                  </a:cubicBezTo>
                  <a:cubicBezTo>
                    <a:pt x="356" y="1749"/>
                    <a:pt x="358" y="1745"/>
                    <a:pt x="360" y="1741"/>
                  </a:cubicBezTo>
                  <a:cubicBezTo>
                    <a:pt x="363" y="1734"/>
                    <a:pt x="369" y="1725"/>
                    <a:pt x="366" y="1718"/>
                  </a:cubicBezTo>
                  <a:cubicBezTo>
                    <a:pt x="365" y="1714"/>
                    <a:pt x="364" y="1710"/>
                    <a:pt x="363" y="1706"/>
                  </a:cubicBezTo>
                  <a:cubicBezTo>
                    <a:pt x="362" y="1701"/>
                    <a:pt x="360" y="1698"/>
                    <a:pt x="359" y="1694"/>
                  </a:cubicBezTo>
                  <a:cubicBezTo>
                    <a:pt x="358" y="1690"/>
                    <a:pt x="361" y="1689"/>
                    <a:pt x="362" y="1685"/>
                  </a:cubicBezTo>
                  <a:cubicBezTo>
                    <a:pt x="362" y="1682"/>
                    <a:pt x="360" y="1672"/>
                    <a:pt x="365" y="1676"/>
                  </a:cubicBezTo>
                  <a:cubicBezTo>
                    <a:pt x="367" y="1678"/>
                    <a:pt x="368" y="1706"/>
                    <a:pt x="376" y="1693"/>
                  </a:cubicBezTo>
                  <a:cubicBezTo>
                    <a:pt x="382" y="1684"/>
                    <a:pt x="364" y="1648"/>
                    <a:pt x="387" y="1651"/>
                  </a:cubicBezTo>
                  <a:cubicBezTo>
                    <a:pt x="391" y="1652"/>
                    <a:pt x="394" y="1655"/>
                    <a:pt x="393" y="1660"/>
                  </a:cubicBezTo>
                  <a:cubicBezTo>
                    <a:pt x="392" y="1664"/>
                    <a:pt x="388" y="1664"/>
                    <a:pt x="386" y="1668"/>
                  </a:cubicBezTo>
                  <a:cubicBezTo>
                    <a:pt x="384" y="1671"/>
                    <a:pt x="386" y="1676"/>
                    <a:pt x="386" y="1680"/>
                  </a:cubicBezTo>
                  <a:cubicBezTo>
                    <a:pt x="386" y="1684"/>
                    <a:pt x="386" y="1688"/>
                    <a:pt x="387" y="1692"/>
                  </a:cubicBezTo>
                  <a:cubicBezTo>
                    <a:pt x="389" y="1702"/>
                    <a:pt x="388" y="1713"/>
                    <a:pt x="388" y="1723"/>
                  </a:cubicBezTo>
                  <a:cubicBezTo>
                    <a:pt x="388" y="1730"/>
                    <a:pt x="385" y="1740"/>
                    <a:pt x="391" y="1746"/>
                  </a:cubicBezTo>
                  <a:cubicBezTo>
                    <a:pt x="393" y="1748"/>
                    <a:pt x="398" y="1748"/>
                    <a:pt x="401" y="1750"/>
                  </a:cubicBezTo>
                  <a:cubicBezTo>
                    <a:pt x="403" y="1751"/>
                    <a:pt x="403" y="1752"/>
                    <a:pt x="406" y="1752"/>
                  </a:cubicBezTo>
                  <a:cubicBezTo>
                    <a:pt x="408" y="1752"/>
                    <a:pt x="410" y="1751"/>
                    <a:pt x="412" y="1751"/>
                  </a:cubicBezTo>
                  <a:cubicBezTo>
                    <a:pt x="415" y="1752"/>
                    <a:pt x="420" y="1756"/>
                    <a:pt x="421" y="1759"/>
                  </a:cubicBezTo>
                  <a:cubicBezTo>
                    <a:pt x="423" y="1763"/>
                    <a:pt x="422" y="1765"/>
                    <a:pt x="419" y="1769"/>
                  </a:cubicBezTo>
                  <a:cubicBezTo>
                    <a:pt x="424" y="1772"/>
                    <a:pt x="423" y="1780"/>
                    <a:pt x="423" y="178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1" name="Freeform 685"/>
            <p:cNvSpPr>
              <a:spLocks/>
            </p:cNvSpPr>
            <p:nvPr/>
          </p:nvSpPr>
          <p:spPr bwMode="auto">
            <a:xfrm>
              <a:off x="5364451" y="-579734"/>
              <a:ext cx="2227014" cy="2773411"/>
            </a:xfrm>
            <a:custGeom>
              <a:avLst/>
              <a:gdLst>
                <a:gd name="T0" fmla="*/ 516 w 1527"/>
                <a:gd name="T1" fmla="*/ 1601 h 1903"/>
                <a:gd name="T2" fmla="*/ 511 w 1527"/>
                <a:gd name="T3" fmla="*/ 1386 h 1903"/>
                <a:gd name="T4" fmla="*/ 619 w 1527"/>
                <a:gd name="T5" fmla="*/ 1062 h 1903"/>
                <a:gd name="T6" fmla="*/ 692 w 1527"/>
                <a:gd name="T7" fmla="*/ 765 h 1903"/>
                <a:gd name="T8" fmla="*/ 836 w 1527"/>
                <a:gd name="T9" fmla="*/ 483 h 1903"/>
                <a:gd name="T10" fmla="*/ 984 w 1527"/>
                <a:gd name="T11" fmla="*/ 349 h 1903"/>
                <a:gd name="T12" fmla="*/ 1180 w 1527"/>
                <a:gd name="T13" fmla="*/ 343 h 1903"/>
                <a:gd name="T14" fmla="*/ 1317 w 1527"/>
                <a:gd name="T15" fmla="*/ 168 h 1903"/>
                <a:gd name="T16" fmla="*/ 1437 w 1527"/>
                <a:gd name="T17" fmla="*/ 246 h 1903"/>
                <a:gd name="T18" fmla="*/ 1506 w 1527"/>
                <a:gd name="T19" fmla="*/ 182 h 1903"/>
                <a:gd name="T20" fmla="*/ 1468 w 1527"/>
                <a:gd name="T21" fmla="*/ 174 h 1903"/>
                <a:gd name="T22" fmla="*/ 1393 w 1527"/>
                <a:gd name="T23" fmla="*/ 117 h 1903"/>
                <a:gd name="T24" fmla="*/ 1500 w 1527"/>
                <a:gd name="T25" fmla="*/ 76 h 1903"/>
                <a:gd name="T26" fmla="*/ 1430 w 1527"/>
                <a:gd name="T27" fmla="*/ 42 h 1903"/>
                <a:gd name="T28" fmla="*/ 1370 w 1527"/>
                <a:gd name="T29" fmla="*/ 85 h 1903"/>
                <a:gd name="T30" fmla="*/ 1361 w 1527"/>
                <a:gd name="T31" fmla="*/ 32 h 1903"/>
                <a:gd name="T32" fmla="*/ 1311 w 1527"/>
                <a:gd name="T33" fmla="*/ 57 h 1903"/>
                <a:gd name="T34" fmla="*/ 1277 w 1527"/>
                <a:gd name="T35" fmla="*/ 67 h 1903"/>
                <a:gd name="T36" fmla="*/ 1213 w 1527"/>
                <a:gd name="T37" fmla="*/ 169 h 1903"/>
                <a:gd name="T38" fmla="*/ 1195 w 1527"/>
                <a:gd name="T39" fmla="*/ 45 h 1903"/>
                <a:gd name="T40" fmla="*/ 1172 w 1527"/>
                <a:gd name="T41" fmla="*/ 96 h 1903"/>
                <a:gd name="T42" fmla="*/ 1116 w 1527"/>
                <a:gd name="T43" fmla="*/ 178 h 1903"/>
                <a:gd name="T44" fmla="*/ 1050 w 1527"/>
                <a:gd name="T45" fmla="*/ 162 h 1903"/>
                <a:gd name="T46" fmla="*/ 1035 w 1527"/>
                <a:gd name="T47" fmla="*/ 200 h 1903"/>
                <a:gd name="T48" fmla="*/ 987 w 1527"/>
                <a:gd name="T49" fmla="*/ 270 h 1903"/>
                <a:gd name="T50" fmla="*/ 940 w 1527"/>
                <a:gd name="T51" fmla="*/ 238 h 1903"/>
                <a:gd name="T52" fmla="*/ 919 w 1527"/>
                <a:gd name="T53" fmla="*/ 297 h 1903"/>
                <a:gd name="T54" fmla="*/ 869 w 1527"/>
                <a:gd name="T55" fmla="*/ 322 h 1903"/>
                <a:gd name="T56" fmla="*/ 800 w 1527"/>
                <a:gd name="T57" fmla="*/ 431 h 1903"/>
                <a:gd name="T58" fmla="*/ 807 w 1527"/>
                <a:gd name="T59" fmla="*/ 447 h 1903"/>
                <a:gd name="T60" fmla="*/ 768 w 1527"/>
                <a:gd name="T61" fmla="*/ 508 h 1903"/>
                <a:gd name="T62" fmla="*/ 733 w 1527"/>
                <a:gd name="T63" fmla="*/ 538 h 1903"/>
                <a:gd name="T64" fmla="*/ 673 w 1527"/>
                <a:gd name="T65" fmla="*/ 593 h 1903"/>
                <a:gd name="T66" fmla="*/ 611 w 1527"/>
                <a:gd name="T67" fmla="*/ 684 h 1903"/>
                <a:gd name="T68" fmla="*/ 577 w 1527"/>
                <a:gd name="T69" fmla="*/ 780 h 1903"/>
                <a:gd name="T70" fmla="*/ 528 w 1527"/>
                <a:gd name="T71" fmla="*/ 882 h 1903"/>
                <a:gd name="T72" fmla="*/ 469 w 1527"/>
                <a:gd name="T73" fmla="*/ 989 h 1903"/>
                <a:gd name="T74" fmla="*/ 383 w 1527"/>
                <a:gd name="T75" fmla="*/ 1105 h 1903"/>
                <a:gd name="T76" fmla="*/ 468 w 1527"/>
                <a:gd name="T77" fmla="*/ 1091 h 1903"/>
                <a:gd name="T78" fmla="*/ 377 w 1527"/>
                <a:gd name="T79" fmla="*/ 1125 h 1903"/>
                <a:gd name="T80" fmla="*/ 226 w 1527"/>
                <a:gd name="T81" fmla="*/ 1170 h 1903"/>
                <a:gd name="T82" fmla="*/ 182 w 1527"/>
                <a:gd name="T83" fmla="*/ 1237 h 1903"/>
                <a:gd name="T84" fmla="*/ 66 w 1527"/>
                <a:gd name="T85" fmla="*/ 1324 h 1903"/>
                <a:gd name="T86" fmla="*/ 66 w 1527"/>
                <a:gd name="T87" fmla="*/ 1336 h 1903"/>
                <a:gd name="T88" fmla="*/ 72 w 1527"/>
                <a:gd name="T89" fmla="*/ 1432 h 1903"/>
                <a:gd name="T90" fmla="*/ 165 w 1527"/>
                <a:gd name="T91" fmla="*/ 1437 h 1903"/>
                <a:gd name="T92" fmla="*/ 156 w 1527"/>
                <a:gd name="T93" fmla="*/ 1456 h 1903"/>
                <a:gd name="T94" fmla="*/ 80 w 1527"/>
                <a:gd name="T95" fmla="*/ 1449 h 1903"/>
                <a:gd name="T96" fmla="*/ 41 w 1527"/>
                <a:gd name="T97" fmla="*/ 1515 h 1903"/>
                <a:gd name="T98" fmla="*/ 28 w 1527"/>
                <a:gd name="T99" fmla="*/ 1590 h 1903"/>
                <a:gd name="T100" fmla="*/ 66 w 1527"/>
                <a:gd name="T101" fmla="*/ 1563 h 1903"/>
                <a:gd name="T102" fmla="*/ 114 w 1527"/>
                <a:gd name="T103" fmla="*/ 1553 h 1903"/>
                <a:gd name="T104" fmla="*/ 44 w 1527"/>
                <a:gd name="T105" fmla="*/ 1619 h 1903"/>
                <a:gd name="T106" fmla="*/ 59 w 1527"/>
                <a:gd name="T107" fmla="*/ 1707 h 1903"/>
                <a:gd name="T108" fmla="*/ 23 w 1527"/>
                <a:gd name="T109" fmla="*/ 1817 h 1903"/>
                <a:gd name="T110" fmla="*/ 166 w 1527"/>
                <a:gd name="T111" fmla="*/ 1897 h 1903"/>
                <a:gd name="T112" fmla="*/ 330 w 1527"/>
                <a:gd name="T113" fmla="*/ 1768 h 1903"/>
                <a:gd name="T114" fmla="*/ 387 w 1527"/>
                <a:gd name="T115" fmla="*/ 1651 h 1903"/>
                <a:gd name="T116" fmla="*/ 421 w 1527"/>
                <a:gd name="T117" fmla="*/ 1759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7" h="1903">
                  <a:moveTo>
                    <a:pt x="423" y="1786"/>
                  </a:moveTo>
                  <a:cubicBezTo>
                    <a:pt x="423" y="1792"/>
                    <a:pt x="421" y="1799"/>
                    <a:pt x="428" y="1798"/>
                  </a:cubicBezTo>
                  <a:cubicBezTo>
                    <a:pt x="432" y="1798"/>
                    <a:pt x="440" y="1792"/>
                    <a:pt x="442" y="1790"/>
                  </a:cubicBezTo>
                  <a:cubicBezTo>
                    <a:pt x="450" y="1783"/>
                    <a:pt x="451" y="1769"/>
                    <a:pt x="454" y="1760"/>
                  </a:cubicBezTo>
                  <a:cubicBezTo>
                    <a:pt x="464" y="1732"/>
                    <a:pt x="448" y="1693"/>
                    <a:pt x="470" y="1671"/>
                  </a:cubicBezTo>
                  <a:cubicBezTo>
                    <a:pt x="474" y="1667"/>
                    <a:pt x="475" y="1662"/>
                    <a:pt x="479" y="1657"/>
                  </a:cubicBezTo>
                  <a:cubicBezTo>
                    <a:pt x="483" y="1650"/>
                    <a:pt x="487" y="1651"/>
                    <a:pt x="494" y="1648"/>
                  </a:cubicBezTo>
                  <a:cubicBezTo>
                    <a:pt x="500" y="1646"/>
                    <a:pt x="506" y="1641"/>
                    <a:pt x="509" y="1636"/>
                  </a:cubicBezTo>
                  <a:cubicBezTo>
                    <a:pt x="513" y="1631"/>
                    <a:pt x="511" y="1626"/>
                    <a:pt x="512" y="1620"/>
                  </a:cubicBezTo>
                  <a:cubicBezTo>
                    <a:pt x="513" y="1613"/>
                    <a:pt x="515" y="1607"/>
                    <a:pt x="516" y="1601"/>
                  </a:cubicBezTo>
                  <a:cubicBezTo>
                    <a:pt x="517" y="1595"/>
                    <a:pt x="516" y="1589"/>
                    <a:pt x="517" y="1583"/>
                  </a:cubicBezTo>
                  <a:cubicBezTo>
                    <a:pt x="518" y="1571"/>
                    <a:pt x="522" y="1561"/>
                    <a:pt x="522" y="1548"/>
                  </a:cubicBezTo>
                  <a:cubicBezTo>
                    <a:pt x="521" y="1535"/>
                    <a:pt x="520" y="1523"/>
                    <a:pt x="514" y="1511"/>
                  </a:cubicBezTo>
                  <a:cubicBezTo>
                    <a:pt x="509" y="1500"/>
                    <a:pt x="510" y="1489"/>
                    <a:pt x="521" y="1481"/>
                  </a:cubicBezTo>
                  <a:cubicBezTo>
                    <a:pt x="526" y="1477"/>
                    <a:pt x="532" y="1478"/>
                    <a:pt x="537" y="1473"/>
                  </a:cubicBezTo>
                  <a:cubicBezTo>
                    <a:pt x="542" y="1468"/>
                    <a:pt x="543" y="1462"/>
                    <a:pt x="544" y="1456"/>
                  </a:cubicBezTo>
                  <a:cubicBezTo>
                    <a:pt x="545" y="1445"/>
                    <a:pt x="548" y="1431"/>
                    <a:pt x="544" y="1421"/>
                  </a:cubicBezTo>
                  <a:cubicBezTo>
                    <a:pt x="542" y="1417"/>
                    <a:pt x="538" y="1414"/>
                    <a:pt x="536" y="1410"/>
                  </a:cubicBezTo>
                  <a:cubicBezTo>
                    <a:pt x="532" y="1405"/>
                    <a:pt x="531" y="1400"/>
                    <a:pt x="527" y="1395"/>
                  </a:cubicBezTo>
                  <a:cubicBezTo>
                    <a:pt x="522" y="1390"/>
                    <a:pt x="516" y="1391"/>
                    <a:pt x="511" y="1386"/>
                  </a:cubicBezTo>
                  <a:cubicBezTo>
                    <a:pt x="508" y="1383"/>
                    <a:pt x="507" y="1372"/>
                    <a:pt x="507" y="1368"/>
                  </a:cubicBezTo>
                  <a:cubicBezTo>
                    <a:pt x="507" y="1352"/>
                    <a:pt x="514" y="1336"/>
                    <a:pt x="512" y="1320"/>
                  </a:cubicBezTo>
                  <a:cubicBezTo>
                    <a:pt x="511" y="1308"/>
                    <a:pt x="505" y="1297"/>
                    <a:pt x="504" y="1286"/>
                  </a:cubicBezTo>
                  <a:cubicBezTo>
                    <a:pt x="504" y="1278"/>
                    <a:pt x="507" y="1270"/>
                    <a:pt x="509" y="1263"/>
                  </a:cubicBezTo>
                  <a:cubicBezTo>
                    <a:pt x="510" y="1254"/>
                    <a:pt x="511" y="1246"/>
                    <a:pt x="513" y="1237"/>
                  </a:cubicBezTo>
                  <a:cubicBezTo>
                    <a:pt x="515" y="1226"/>
                    <a:pt x="518" y="1214"/>
                    <a:pt x="519" y="1203"/>
                  </a:cubicBezTo>
                  <a:cubicBezTo>
                    <a:pt x="520" y="1190"/>
                    <a:pt x="515" y="1179"/>
                    <a:pt x="513" y="1167"/>
                  </a:cubicBezTo>
                  <a:cubicBezTo>
                    <a:pt x="509" y="1147"/>
                    <a:pt x="517" y="1122"/>
                    <a:pt x="528" y="1105"/>
                  </a:cubicBezTo>
                  <a:cubicBezTo>
                    <a:pt x="542" y="1085"/>
                    <a:pt x="561" y="1066"/>
                    <a:pt x="586" y="1060"/>
                  </a:cubicBezTo>
                  <a:cubicBezTo>
                    <a:pt x="597" y="1058"/>
                    <a:pt x="607" y="1065"/>
                    <a:pt x="619" y="1062"/>
                  </a:cubicBezTo>
                  <a:cubicBezTo>
                    <a:pt x="625" y="1060"/>
                    <a:pt x="630" y="1058"/>
                    <a:pt x="635" y="1056"/>
                  </a:cubicBezTo>
                  <a:cubicBezTo>
                    <a:pt x="643" y="1054"/>
                    <a:pt x="644" y="1053"/>
                    <a:pt x="644" y="1045"/>
                  </a:cubicBezTo>
                  <a:cubicBezTo>
                    <a:pt x="645" y="1034"/>
                    <a:pt x="647" y="1021"/>
                    <a:pt x="645" y="1010"/>
                  </a:cubicBezTo>
                  <a:cubicBezTo>
                    <a:pt x="643" y="998"/>
                    <a:pt x="630" y="993"/>
                    <a:pt x="626" y="981"/>
                  </a:cubicBezTo>
                  <a:cubicBezTo>
                    <a:pt x="623" y="971"/>
                    <a:pt x="632" y="964"/>
                    <a:pt x="637" y="955"/>
                  </a:cubicBezTo>
                  <a:cubicBezTo>
                    <a:pt x="639" y="950"/>
                    <a:pt x="643" y="948"/>
                    <a:pt x="646" y="943"/>
                  </a:cubicBezTo>
                  <a:cubicBezTo>
                    <a:pt x="655" y="931"/>
                    <a:pt x="659" y="914"/>
                    <a:pt x="666" y="900"/>
                  </a:cubicBezTo>
                  <a:cubicBezTo>
                    <a:pt x="671" y="888"/>
                    <a:pt x="673" y="875"/>
                    <a:pt x="675" y="863"/>
                  </a:cubicBezTo>
                  <a:cubicBezTo>
                    <a:pt x="680" y="841"/>
                    <a:pt x="676" y="817"/>
                    <a:pt x="681" y="796"/>
                  </a:cubicBezTo>
                  <a:cubicBezTo>
                    <a:pt x="683" y="787"/>
                    <a:pt x="683" y="769"/>
                    <a:pt x="692" y="765"/>
                  </a:cubicBezTo>
                  <a:cubicBezTo>
                    <a:pt x="697" y="763"/>
                    <a:pt x="704" y="766"/>
                    <a:pt x="708" y="762"/>
                  </a:cubicBezTo>
                  <a:cubicBezTo>
                    <a:pt x="712" y="760"/>
                    <a:pt x="714" y="752"/>
                    <a:pt x="715" y="748"/>
                  </a:cubicBezTo>
                  <a:cubicBezTo>
                    <a:pt x="723" y="726"/>
                    <a:pt x="736" y="705"/>
                    <a:pt x="749" y="686"/>
                  </a:cubicBezTo>
                  <a:cubicBezTo>
                    <a:pt x="757" y="672"/>
                    <a:pt x="763" y="657"/>
                    <a:pt x="769" y="643"/>
                  </a:cubicBezTo>
                  <a:cubicBezTo>
                    <a:pt x="775" y="630"/>
                    <a:pt x="785" y="616"/>
                    <a:pt x="782" y="602"/>
                  </a:cubicBezTo>
                  <a:cubicBezTo>
                    <a:pt x="780" y="594"/>
                    <a:pt x="774" y="588"/>
                    <a:pt x="773" y="580"/>
                  </a:cubicBezTo>
                  <a:cubicBezTo>
                    <a:pt x="772" y="570"/>
                    <a:pt x="779" y="562"/>
                    <a:pt x="784" y="553"/>
                  </a:cubicBezTo>
                  <a:cubicBezTo>
                    <a:pt x="790" y="543"/>
                    <a:pt x="792" y="531"/>
                    <a:pt x="798" y="520"/>
                  </a:cubicBezTo>
                  <a:cubicBezTo>
                    <a:pt x="802" y="511"/>
                    <a:pt x="807" y="496"/>
                    <a:pt x="815" y="490"/>
                  </a:cubicBezTo>
                  <a:cubicBezTo>
                    <a:pt x="820" y="486"/>
                    <a:pt x="829" y="483"/>
                    <a:pt x="836" y="483"/>
                  </a:cubicBezTo>
                  <a:cubicBezTo>
                    <a:pt x="844" y="483"/>
                    <a:pt x="851" y="489"/>
                    <a:pt x="860" y="488"/>
                  </a:cubicBezTo>
                  <a:cubicBezTo>
                    <a:pt x="870" y="487"/>
                    <a:pt x="872" y="477"/>
                    <a:pt x="873" y="469"/>
                  </a:cubicBezTo>
                  <a:cubicBezTo>
                    <a:pt x="873" y="459"/>
                    <a:pt x="875" y="451"/>
                    <a:pt x="873" y="441"/>
                  </a:cubicBezTo>
                  <a:cubicBezTo>
                    <a:pt x="872" y="434"/>
                    <a:pt x="872" y="434"/>
                    <a:pt x="877" y="428"/>
                  </a:cubicBezTo>
                  <a:cubicBezTo>
                    <a:pt x="880" y="423"/>
                    <a:pt x="882" y="417"/>
                    <a:pt x="889" y="415"/>
                  </a:cubicBezTo>
                  <a:cubicBezTo>
                    <a:pt x="897" y="412"/>
                    <a:pt x="909" y="416"/>
                    <a:pt x="918" y="415"/>
                  </a:cubicBezTo>
                  <a:cubicBezTo>
                    <a:pt x="931" y="415"/>
                    <a:pt x="940" y="419"/>
                    <a:pt x="952" y="423"/>
                  </a:cubicBezTo>
                  <a:cubicBezTo>
                    <a:pt x="959" y="425"/>
                    <a:pt x="977" y="423"/>
                    <a:pt x="982" y="416"/>
                  </a:cubicBezTo>
                  <a:cubicBezTo>
                    <a:pt x="986" y="409"/>
                    <a:pt x="980" y="390"/>
                    <a:pt x="979" y="382"/>
                  </a:cubicBezTo>
                  <a:cubicBezTo>
                    <a:pt x="977" y="369"/>
                    <a:pt x="980" y="361"/>
                    <a:pt x="984" y="349"/>
                  </a:cubicBezTo>
                  <a:cubicBezTo>
                    <a:pt x="987" y="336"/>
                    <a:pt x="991" y="335"/>
                    <a:pt x="1003" y="333"/>
                  </a:cubicBezTo>
                  <a:cubicBezTo>
                    <a:pt x="1014" y="331"/>
                    <a:pt x="1021" y="321"/>
                    <a:pt x="1023" y="311"/>
                  </a:cubicBezTo>
                  <a:cubicBezTo>
                    <a:pt x="1026" y="302"/>
                    <a:pt x="1021" y="289"/>
                    <a:pt x="1035" y="293"/>
                  </a:cubicBezTo>
                  <a:cubicBezTo>
                    <a:pt x="1040" y="295"/>
                    <a:pt x="1046" y="298"/>
                    <a:pt x="1051" y="301"/>
                  </a:cubicBezTo>
                  <a:cubicBezTo>
                    <a:pt x="1061" y="308"/>
                    <a:pt x="1068" y="320"/>
                    <a:pt x="1076" y="329"/>
                  </a:cubicBezTo>
                  <a:cubicBezTo>
                    <a:pt x="1083" y="337"/>
                    <a:pt x="1086" y="349"/>
                    <a:pt x="1093" y="357"/>
                  </a:cubicBezTo>
                  <a:cubicBezTo>
                    <a:pt x="1100" y="364"/>
                    <a:pt x="1111" y="366"/>
                    <a:pt x="1119" y="370"/>
                  </a:cubicBezTo>
                  <a:cubicBezTo>
                    <a:pt x="1128" y="374"/>
                    <a:pt x="1138" y="380"/>
                    <a:pt x="1149" y="376"/>
                  </a:cubicBezTo>
                  <a:cubicBezTo>
                    <a:pt x="1158" y="373"/>
                    <a:pt x="1167" y="364"/>
                    <a:pt x="1171" y="356"/>
                  </a:cubicBezTo>
                  <a:cubicBezTo>
                    <a:pt x="1173" y="352"/>
                    <a:pt x="1176" y="345"/>
                    <a:pt x="1180" y="343"/>
                  </a:cubicBezTo>
                  <a:cubicBezTo>
                    <a:pt x="1187" y="341"/>
                    <a:pt x="1189" y="347"/>
                    <a:pt x="1194" y="350"/>
                  </a:cubicBezTo>
                  <a:cubicBezTo>
                    <a:pt x="1201" y="355"/>
                    <a:pt x="1213" y="358"/>
                    <a:pt x="1222" y="358"/>
                  </a:cubicBezTo>
                  <a:cubicBezTo>
                    <a:pt x="1236" y="359"/>
                    <a:pt x="1240" y="350"/>
                    <a:pt x="1247" y="341"/>
                  </a:cubicBezTo>
                  <a:cubicBezTo>
                    <a:pt x="1254" y="333"/>
                    <a:pt x="1260" y="326"/>
                    <a:pt x="1268" y="318"/>
                  </a:cubicBezTo>
                  <a:cubicBezTo>
                    <a:pt x="1277" y="310"/>
                    <a:pt x="1278" y="302"/>
                    <a:pt x="1274" y="290"/>
                  </a:cubicBezTo>
                  <a:cubicBezTo>
                    <a:pt x="1273" y="285"/>
                    <a:pt x="1269" y="280"/>
                    <a:pt x="1267" y="275"/>
                  </a:cubicBezTo>
                  <a:cubicBezTo>
                    <a:pt x="1266" y="269"/>
                    <a:pt x="1268" y="264"/>
                    <a:pt x="1268" y="258"/>
                  </a:cubicBezTo>
                  <a:cubicBezTo>
                    <a:pt x="1267" y="234"/>
                    <a:pt x="1264" y="208"/>
                    <a:pt x="1278" y="186"/>
                  </a:cubicBezTo>
                  <a:cubicBezTo>
                    <a:pt x="1283" y="179"/>
                    <a:pt x="1293" y="176"/>
                    <a:pt x="1302" y="172"/>
                  </a:cubicBezTo>
                  <a:cubicBezTo>
                    <a:pt x="1307" y="170"/>
                    <a:pt x="1313" y="171"/>
                    <a:pt x="1317" y="168"/>
                  </a:cubicBezTo>
                  <a:cubicBezTo>
                    <a:pt x="1322" y="165"/>
                    <a:pt x="1321" y="159"/>
                    <a:pt x="1325" y="156"/>
                  </a:cubicBezTo>
                  <a:cubicBezTo>
                    <a:pt x="1329" y="152"/>
                    <a:pt x="1337" y="154"/>
                    <a:pt x="1341" y="150"/>
                  </a:cubicBezTo>
                  <a:cubicBezTo>
                    <a:pt x="1346" y="146"/>
                    <a:pt x="1345" y="143"/>
                    <a:pt x="1352" y="141"/>
                  </a:cubicBezTo>
                  <a:cubicBezTo>
                    <a:pt x="1365" y="138"/>
                    <a:pt x="1368" y="144"/>
                    <a:pt x="1377" y="151"/>
                  </a:cubicBezTo>
                  <a:cubicBezTo>
                    <a:pt x="1384" y="157"/>
                    <a:pt x="1392" y="164"/>
                    <a:pt x="1400" y="165"/>
                  </a:cubicBezTo>
                  <a:cubicBezTo>
                    <a:pt x="1412" y="167"/>
                    <a:pt x="1420" y="171"/>
                    <a:pt x="1428" y="180"/>
                  </a:cubicBezTo>
                  <a:cubicBezTo>
                    <a:pt x="1437" y="190"/>
                    <a:pt x="1438" y="199"/>
                    <a:pt x="1443" y="210"/>
                  </a:cubicBezTo>
                  <a:cubicBezTo>
                    <a:pt x="1446" y="216"/>
                    <a:pt x="1449" y="215"/>
                    <a:pt x="1446" y="221"/>
                  </a:cubicBezTo>
                  <a:cubicBezTo>
                    <a:pt x="1443" y="225"/>
                    <a:pt x="1441" y="227"/>
                    <a:pt x="1439" y="232"/>
                  </a:cubicBezTo>
                  <a:cubicBezTo>
                    <a:pt x="1437" y="238"/>
                    <a:pt x="1435" y="240"/>
                    <a:pt x="1437" y="246"/>
                  </a:cubicBezTo>
                  <a:cubicBezTo>
                    <a:pt x="1438" y="250"/>
                    <a:pt x="1441" y="255"/>
                    <a:pt x="1443" y="259"/>
                  </a:cubicBezTo>
                  <a:cubicBezTo>
                    <a:pt x="1443" y="261"/>
                    <a:pt x="1444" y="263"/>
                    <a:pt x="1445" y="265"/>
                  </a:cubicBezTo>
                  <a:cubicBezTo>
                    <a:pt x="1445" y="264"/>
                    <a:pt x="1445" y="264"/>
                    <a:pt x="1446" y="264"/>
                  </a:cubicBezTo>
                  <a:cubicBezTo>
                    <a:pt x="1447" y="261"/>
                    <a:pt x="1450" y="259"/>
                    <a:pt x="1451" y="256"/>
                  </a:cubicBezTo>
                  <a:cubicBezTo>
                    <a:pt x="1452" y="252"/>
                    <a:pt x="1451" y="248"/>
                    <a:pt x="1453" y="245"/>
                  </a:cubicBezTo>
                  <a:cubicBezTo>
                    <a:pt x="1456" y="237"/>
                    <a:pt x="1462" y="231"/>
                    <a:pt x="1469" y="226"/>
                  </a:cubicBezTo>
                  <a:cubicBezTo>
                    <a:pt x="1475" y="221"/>
                    <a:pt x="1479" y="214"/>
                    <a:pt x="1482" y="207"/>
                  </a:cubicBezTo>
                  <a:cubicBezTo>
                    <a:pt x="1483" y="202"/>
                    <a:pt x="1483" y="191"/>
                    <a:pt x="1487" y="187"/>
                  </a:cubicBezTo>
                  <a:cubicBezTo>
                    <a:pt x="1489" y="185"/>
                    <a:pt x="1492" y="186"/>
                    <a:pt x="1494" y="185"/>
                  </a:cubicBezTo>
                  <a:cubicBezTo>
                    <a:pt x="1498" y="183"/>
                    <a:pt x="1501" y="183"/>
                    <a:pt x="1506" y="182"/>
                  </a:cubicBezTo>
                  <a:cubicBezTo>
                    <a:pt x="1509" y="182"/>
                    <a:pt x="1513" y="180"/>
                    <a:pt x="1517" y="180"/>
                  </a:cubicBezTo>
                  <a:cubicBezTo>
                    <a:pt x="1519" y="180"/>
                    <a:pt x="1521" y="180"/>
                    <a:pt x="1523" y="177"/>
                  </a:cubicBezTo>
                  <a:cubicBezTo>
                    <a:pt x="1526" y="173"/>
                    <a:pt x="1523" y="167"/>
                    <a:pt x="1522" y="163"/>
                  </a:cubicBezTo>
                  <a:cubicBezTo>
                    <a:pt x="1522" y="156"/>
                    <a:pt x="1527" y="153"/>
                    <a:pt x="1527" y="153"/>
                  </a:cubicBezTo>
                  <a:cubicBezTo>
                    <a:pt x="1520" y="150"/>
                    <a:pt x="1510" y="149"/>
                    <a:pt x="1503" y="151"/>
                  </a:cubicBezTo>
                  <a:cubicBezTo>
                    <a:pt x="1499" y="152"/>
                    <a:pt x="1495" y="153"/>
                    <a:pt x="1494" y="157"/>
                  </a:cubicBezTo>
                  <a:cubicBezTo>
                    <a:pt x="1492" y="160"/>
                    <a:pt x="1495" y="166"/>
                    <a:pt x="1493" y="169"/>
                  </a:cubicBezTo>
                  <a:cubicBezTo>
                    <a:pt x="1491" y="173"/>
                    <a:pt x="1487" y="170"/>
                    <a:pt x="1484" y="168"/>
                  </a:cubicBezTo>
                  <a:cubicBezTo>
                    <a:pt x="1479" y="165"/>
                    <a:pt x="1479" y="163"/>
                    <a:pt x="1476" y="168"/>
                  </a:cubicBezTo>
                  <a:cubicBezTo>
                    <a:pt x="1473" y="172"/>
                    <a:pt x="1473" y="172"/>
                    <a:pt x="1468" y="174"/>
                  </a:cubicBezTo>
                  <a:cubicBezTo>
                    <a:pt x="1464" y="175"/>
                    <a:pt x="1462" y="176"/>
                    <a:pt x="1458" y="178"/>
                  </a:cubicBezTo>
                  <a:cubicBezTo>
                    <a:pt x="1456" y="180"/>
                    <a:pt x="1456" y="181"/>
                    <a:pt x="1454" y="181"/>
                  </a:cubicBezTo>
                  <a:cubicBezTo>
                    <a:pt x="1453" y="176"/>
                    <a:pt x="1455" y="169"/>
                    <a:pt x="1458" y="166"/>
                  </a:cubicBezTo>
                  <a:cubicBezTo>
                    <a:pt x="1462" y="162"/>
                    <a:pt x="1466" y="160"/>
                    <a:pt x="1467" y="154"/>
                  </a:cubicBezTo>
                  <a:cubicBezTo>
                    <a:pt x="1468" y="138"/>
                    <a:pt x="1450" y="151"/>
                    <a:pt x="1443" y="150"/>
                  </a:cubicBezTo>
                  <a:cubicBezTo>
                    <a:pt x="1444" y="140"/>
                    <a:pt x="1432" y="140"/>
                    <a:pt x="1426" y="137"/>
                  </a:cubicBezTo>
                  <a:cubicBezTo>
                    <a:pt x="1422" y="135"/>
                    <a:pt x="1421" y="132"/>
                    <a:pt x="1416" y="132"/>
                  </a:cubicBezTo>
                  <a:cubicBezTo>
                    <a:pt x="1411" y="131"/>
                    <a:pt x="1407" y="131"/>
                    <a:pt x="1403" y="131"/>
                  </a:cubicBezTo>
                  <a:cubicBezTo>
                    <a:pt x="1404" y="129"/>
                    <a:pt x="1406" y="129"/>
                    <a:pt x="1406" y="127"/>
                  </a:cubicBezTo>
                  <a:cubicBezTo>
                    <a:pt x="1403" y="125"/>
                    <a:pt x="1392" y="123"/>
                    <a:pt x="1393" y="117"/>
                  </a:cubicBezTo>
                  <a:cubicBezTo>
                    <a:pt x="1401" y="115"/>
                    <a:pt x="1410" y="118"/>
                    <a:pt x="1419" y="118"/>
                  </a:cubicBezTo>
                  <a:cubicBezTo>
                    <a:pt x="1427" y="118"/>
                    <a:pt x="1435" y="119"/>
                    <a:pt x="1444" y="119"/>
                  </a:cubicBezTo>
                  <a:cubicBezTo>
                    <a:pt x="1452" y="119"/>
                    <a:pt x="1463" y="120"/>
                    <a:pt x="1468" y="113"/>
                  </a:cubicBezTo>
                  <a:cubicBezTo>
                    <a:pt x="1469" y="112"/>
                    <a:pt x="1469" y="110"/>
                    <a:pt x="1471" y="108"/>
                  </a:cubicBezTo>
                  <a:cubicBezTo>
                    <a:pt x="1472" y="107"/>
                    <a:pt x="1474" y="108"/>
                    <a:pt x="1476" y="106"/>
                  </a:cubicBezTo>
                  <a:cubicBezTo>
                    <a:pt x="1476" y="105"/>
                    <a:pt x="1476" y="102"/>
                    <a:pt x="1477" y="101"/>
                  </a:cubicBezTo>
                  <a:cubicBezTo>
                    <a:pt x="1478" y="100"/>
                    <a:pt x="1480" y="98"/>
                    <a:pt x="1481" y="97"/>
                  </a:cubicBezTo>
                  <a:cubicBezTo>
                    <a:pt x="1484" y="93"/>
                    <a:pt x="1486" y="91"/>
                    <a:pt x="1490" y="87"/>
                  </a:cubicBezTo>
                  <a:cubicBezTo>
                    <a:pt x="1492" y="85"/>
                    <a:pt x="1493" y="83"/>
                    <a:pt x="1495" y="82"/>
                  </a:cubicBezTo>
                  <a:cubicBezTo>
                    <a:pt x="1497" y="80"/>
                    <a:pt x="1501" y="80"/>
                    <a:pt x="1500" y="76"/>
                  </a:cubicBezTo>
                  <a:cubicBezTo>
                    <a:pt x="1503" y="75"/>
                    <a:pt x="1505" y="75"/>
                    <a:pt x="1506" y="71"/>
                  </a:cubicBezTo>
                  <a:cubicBezTo>
                    <a:pt x="1507" y="67"/>
                    <a:pt x="1504" y="62"/>
                    <a:pt x="1500" y="60"/>
                  </a:cubicBezTo>
                  <a:cubicBezTo>
                    <a:pt x="1498" y="59"/>
                    <a:pt x="1496" y="60"/>
                    <a:pt x="1494" y="59"/>
                  </a:cubicBezTo>
                  <a:cubicBezTo>
                    <a:pt x="1490" y="59"/>
                    <a:pt x="1487" y="57"/>
                    <a:pt x="1484" y="54"/>
                  </a:cubicBezTo>
                  <a:cubicBezTo>
                    <a:pt x="1477" y="47"/>
                    <a:pt x="1468" y="49"/>
                    <a:pt x="1459" y="51"/>
                  </a:cubicBezTo>
                  <a:cubicBezTo>
                    <a:pt x="1458" y="46"/>
                    <a:pt x="1462" y="46"/>
                    <a:pt x="1463" y="42"/>
                  </a:cubicBezTo>
                  <a:cubicBezTo>
                    <a:pt x="1464" y="38"/>
                    <a:pt x="1461" y="39"/>
                    <a:pt x="1458" y="38"/>
                  </a:cubicBezTo>
                  <a:cubicBezTo>
                    <a:pt x="1453" y="36"/>
                    <a:pt x="1448" y="32"/>
                    <a:pt x="1443" y="31"/>
                  </a:cubicBezTo>
                  <a:cubicBezTo>
                    <a:pt x="1443" y="33"/>
                    <a:pt x="1440" y="37"/>
                    <a:pt x="1438" y="39"/>
                  </a:cubicBezTo>
                  <a:cubicBezTo>
                    <a:pt x="1436" y="41"/>
                    <a:pt x="1434" y="40"/>
                    <a:pt x="1430" y="42"/>
                  </a:cubicBezTo>
                  <a:cubicBezTo>
                    <a:pt x="1429" y="39"/>
                    <a:pt x="1429" y="35"/>
                    <a:pt x="1426" y="35"/>
                  </a:cubicBezTo>
                  <a:cubicBezTo>
                    <a:pt x="1423" y="35"/>
                    <a:pt x="1419" y="38"/>
                    <a:pt x="1420" y="41"/>
                  </a:cubicBezTo>
                  <a:cubicBezTo>
                    <a:pt x="1420" y="41"/>
                    <a:pt x="1415" y="43"/>
                    <a:pt x="1415" y="43"/>
                  </a:cubicBezTo>
                  <a:cubicBezTo>
                    <a:pt x="1411" y="42"/>
                    <a:pt x="1413" y="42"/>
                    <a:pt x="1411" y="40"/>
                  </a:cubicBezTo>
                  <a:cubicBezTo>
                    <a:pt x="1408" y="35"/>
                    <a:pt x="1408" y="33"/>
                    <a:pt x="1407" y="27"/>
                  </a:cubicBezTo>
                  <a:cubicBezTo>
                    <a:pt x="1406" y="24"/>
                    <a:pt x="1403" y="21"/>
                    <a:pt x="1399" y="20"/>
                  </a:cubicBezTo>
                  <a:cubicBezTo>
                    <a:pt x="1393" y="19"/>
                    <a:pt x="1382" y="22"/>
                    <a:pt x="1379" y="26"/>
                  </a:cubicBezTo>
                  <a:cubicBezTo>
                    <a:pt x="1368" y="38"/>
                    <a:pt x="1379" y="57"/>
                    <a:pt x="1381" y="71"/>
                  </a:cubicBezTo>
                  <a:cubicBezTo>
                    <a:pt x="1381" y="75"/>
                    <a:pt x="1382" y="79"/>
                    <a:pt x="1380" y="82"/>
                  </a:cubicBezTo>
                  <a:cubicBezTo>
                    <a:pt x="1378" y="84"/>
                    <a:pt x="1373" y="85"/>
                    <a:pt x="1370" y="85"/>
                  </a:cubicBezTo>
                  <a:cubicBezTo>
                    <a:pt x="1366" y="84"/>
                    <a:pt x="1364" y="82"/>
                    <a:pt x="1361" y="82"/>
                  </a:cubicBezTo>
                  <a:cubicBezTo>
                    <a:pt x="1357" y="82"/>
                    <a:pt x="1354" y="85"/>
                    <a:pt x="1350" y="84"/>
                  </a:cubicBezTo>
                  <a:cubicBezTo>
                    <a:pt x="1349" y="82"/>
                    <a:pt x="1350" y="80"/>
                    <a:pt x="1352" y="80"/>
                  </a:cubicBezTo>
                  <a:cubicBezTo>
                    <a:pt x="1351" y="75"/>
                    <a:pt x="1359" y="69"/>
                    <a:pt x="1362" y="65"/>
                  </a:cubicBezTo>
                  <a:cubicBezTo>
                    <a:pt x="1359" y="62"/>
                    <a:pt x="1364" y="49"/>
                    <a:pt x="1355" y="54"/>
                  </a:cubicBezTo>
                  <a:cubicBezTo>
                    <a:pt x="1350" y="57"/>
                    <a:pt x="1348" y="62"/>
                    <a:pt x="1341" y="64"/>
                  </a:cubicBezTo>
                  <a:cubicBezTo>
                    <a:pt x="1337" y="57"/>
                    <a:pt x="1352" y="56"/>
                    <a:pt x="1342" y="47"/>
                  </a:cubicBezTo>
                  <a:cubicBezTo>
                    <a:pt x="1339" y="44"/>
                    <a:pt x="1338" y="44"/>
                    <a:pt x="1341" y="40"/>
                  </a:cubicBezTo>
                  <a:cubicBezTo>
                    <a:pt x="1345" y="35"/>
                    <a:pt x="1347" y="37"/>
                    <a:pt x="1352" y="36"/>
                  </a:cubicBezTo>
                  <a:cubicBezTo>
                    <a:pt x="1355" y="36"/>
                    <a:pt x="1360" y="35"/>
                    <a:pt x="1361" y="32"/>
                  </a:cubicBezTo>
                  <a:cubicBezTo>
                    <a:pt x="1362" y="30"/>
                    <a:pt x="1361" y="28"/>
                    <a:pt x="1361" y="26"/>
                  </a:cubicBezTo>
                  <a:cubicBezTo>
                    <a:pt x="1361" y="24"/>
                    <a:pt x="1363" y="23"/>
                    <a:pt x="1363" y="21"/>
                  </a:cubicBezTo>
                  <a:cubicBezTo>
                    <a:pt x="1364" y="19"/>
                    <a:pt x="1364" y="12"/>
                    <a:pt x="1362" y="10"/>
                  </a:cubicBezTo>
                  <a:cubicBezTo>
                    <a:pt x="1359" y="8"/>
                    <a:pt x="1355" y="11"/>
                    <a:pt x="1352" y="12"/>
                  </a:cubicBezTo>
                  <a:cubicBezTo>
                    <a:pt x="1350" y="6"/>
                    <a:pt x="1354" y="2"/>
                    <a:pt x="1345" y="1"/>
                  </a:cubicBezTo>
                  <a:cubicBezTo>
                    <a:pt x="1336" y="1"/>
                    <a:pt x="1337" y="6"/>
                    <a:pt x="1330" y="9"/>
                  </a:cubicBezTo>
                  <a:cubicBezTo>
                    <a:pt x="1329" y="7"/>
                    <a:pt x="1326" y="2"/>
                    <a:pt x="1323" y="1"/>
                  </a:cubicBezTo>
                  <a:cubicBezTo>
                    <a:pt x="1319" y="0"/>
                    <a:pt x="1318" y="5"/>
                    <a:pt x="1318" y="9"/>
                  </a:cubicBezTo>
                  <a:cubicBezTo>
                    <a:pt x="1317" y="18"/>
                    <a:pt x="1319" y="26"/>
                    <a:pt x="1317" y="35"/>
                  </a:cubicBezTo>
                  <a:cubicBezTo>
                    <a:pt x="1315" y="42"/>
                    <a:pt x="1313" y="49"/>
                    <a:pt x="1311" y="57"/>
                  </a:cubicBezTo>
                  <a:cubicBezTo>
                    <a:pt x="1311" y="61"/>
                    <a:pt x="1312" y="65"/>
                    <a:pt x="1311" y="69"/>
                  </a:cubicBezTo>
                  <a:cubicBezTo>
                    <a:pt x="1310" y="73"/>
                    <a:pt x="1307" y="73"/>
                    <a:pt x="1305" y="76"/>
                  </a:cubicBezTo>
                  <a:cubicBezTo>
                    <a:pt x="1303" y="80"/>
                    <a:pt x="1305" y="85"/>
                    <a:pt x="1305" y="88"/>
                  </a:cubicBezTo>
                  <a:cubicBezTo>
                    <a:pt x="1305" y="90"/>
                    <a:pt x="1305" y="92"/>
                    <a:pt x="1304" y="94"/>
                  </a:cubicBezTo>
                  <a:cubicBezTo>
                    <a:pt x="1302" y="97"/>
                    <a:pt x="1302" y="94"/>
                    <a:pt x="1299" y="95"/>
                  </a:cubicBezTo>
                  <a:cubicBezTo>
                    <a:pt x="1294" y="96"/>
                    <a:pt x="1293" y="97"/>
                    <a:pt x="1291" y="101"/>
                  </a:cubicBezTo>
                  <a:cubicBezTo>
                    <a:pt x="1290" y="104"/>
                    <a:pt x="1290" y="110"/>
                    <a:pt x="1286" y="109"/>
                  </a:cubicBezTo>
                  <a:cubicBezTo>
                    <a:pt x="1281" y="108"/>
                    <a:pt x="1285" y="91"/>
                    <a:pt x="1285" y="86"/>
                  </a:cubicBezTo>
                  <a:cubicBezTo>
                    <a:pt x="1284" y="82"/>
                    <a:pt x="1284" y="79"/>
                    <a:pt x="1282" y="76"/>
                  </a:cubicBezTo>
                  <a:cubicBezTo>
                    <a:pt x="1279" y="73"/>
                    <a:pt x="1277" y="73"/>
                    <a:pt x="1277" y="67"/>
                  </a:cubicBezTo>
                  <a:cubicBezTo>
                    <a:pt x="1278" y="64"/>
                    <a:pt x="1281" y="61"/>
                    <a:pt x="1281" y="58"/>
                  </a:cubicBezTo>
                  <a:cubicBezTo>
                    <a:pt x="1282" y="54"/>
                    <a:pt x="1279" y="50"/>
                    <a:pt x="1278" y="46"/>
                  </a:cubicBezTo>
                  <a:cubicBezTo>
                    <a:pt x="1276" y="43"/>
                    <a:pt x="1277" y="38"/>
                    <a:pt x="1274" y="36"/>
                  </a:cubicBezTo>
                  <a:cubicBezTo>
                    <a:pt x="1265" y="31"/>
                    <a:pt x="1262" y="45"/>
                    <a:pt x="1261" y="50"/>
                  </a:cubicBezTo>
                  <a:cubicBezTo>
                    <a:pt x="1260" y="58"/>
                    <a:pt x="1256" y="62"/>
                    <a:pt x="1251" y="68"/>
                  </a:cubicBezTo>
                  <a:cubicBezTo>
                    <a:pt x="1249" y="71"/>
                    <a:pt x="1249" y="74"/>
                    <a:pt x="1249" y="78"/>
                  </a:cubicBezTo>
                  <a:cubicBezTo>
                    <a:pt x="1248" y="82"/>
                    <a:pt x="1246" y="85"/>
                    <a:pt x="1245" y="88"/>
                  </a:cubicBezTo>
                  <a:cubicBezTo>
                    <a:pt x="1237" y="102"/>
                    <a:pt x="1237" y="117"/>
                    <a:pt x="1230" y="131"/>
                  </a:cubicBezTo>
                  <a:cubicBezTo>
                    <a:pt x="1227" y="138"/>
                    <a:pt x="1225" y="145"/>
                    <a:pt x="1222" y="151"/>
                  </a:cubicBezTo>
                  <a:cubicBezTo>
                    <a:pt x="1220" y="156"/>
                    <a:pt x="1218" y="168"/>
                    <a:pt x="1213" y="169"/>
                  </a:cubicBezTo>
                  <a:cubicBezTo>
                    <a:pt x="1210" y="164"/>
                    <a:pt x="1207" y="150"/>
                    <a:pt x="1210" y="145"/>
                  </a:cubicBezTo>
                  <a:cubicBezTo>
                    <a:pt x="1211" y="141"/>
                    <a:pt x="1215" y="140"/>
                    <a:pt x="1216" y="136"/>
                  </a:cubicBezTo>
                  <a:cubicBezTo>
                    <a:pt x="1217" y="132"/>
                    <a:pt x="1217" y="128"/>
                    <a:pt x="1217" y="124"/>
                  </a:cubicBezTo>
                  <a:cubicBezTo>
                    <a:pt x="1216" y="116"/>
                    <a:pt x="1216" y="107"/>
                    <a:pt x="1216" y="99"/>
                  </a:cubicBezTo>
                  <a:cubicBezTo>
                    <a:pt x="1216" y="88"/>
                    <a:pt x="1222" y="85"/>
                    <a:pt x="1226" y="77"/>
                  </a:cubicBezTo>
                  <a:cubicBezTo>
                    <a:pt x="1230" y="71"/>
                    <a:pt x="1233" y="62"/>
                    <a:pt x="1234" y="55"/>
                  </a:cubicBezTo>
                  <a:cubicBezTo>
                    <a:pt x="1235" y="43"/>
                    <a:pt x="1222" y="53"/>
                    <a:pt x="1218" y="57"/>
                  </a:cubicBezTo>
                  <a:cubicBezTo>
                    <a:pt x="1216" y="59"/>
                    <a:pt x="1211" y="63"/>
                    <a:pt x="1208" y="61"/>
                  </a:cubicBezTo>
                  <a:cubicBezTo>
                    <a:pt x="1206" y="60"/>
                    <a:pt x="1204" y="54"/>
                    <a:pt x="1202" y="52"/>
                  </a:cubicBezTo>
                  <a:cubicBezTo>
                    <a:pt x="1200" y="49"/>
                    <a:pt x="1198" y="47"/>
                    <a:pt x="1195" y="45"/>
                  </a:cubicBezTo>
                  <a:cubicBezTo>
                    <a:pt x="1193" y="44"/>
                    <a:pt x="1196" y="41"/>
                    <a:pt x="1192" y="42"/>
                  </a:cubicBezTo>
                  <a:cubicBezTo>
                    <a:pt x="1190" y="43"/>
                    <a:pt x="1189" y="47"/>
                    <a:pt x="1188" y="48"/>
                  </a:cubicBezTo>
                  <a:cubicBezTo>
                    <a:pt x="1188" y="48"/>
                    <a:pt x="1187" y="50"/>
                    <a:pt x="1187" y="50"/>
                  </a:cubicBezTo>
                  <a:cubicBezTo>
                    <a:pt x="1184" y="50"/>
                    <a:pt x="1178" y="48"/>
                    <a:pt x="1175" y="47"/>
                  </a:cubicBezTo>
                  <a:cubicBezTo>
                    <a:pt x="1173" y="52"/>
                    <a:pt x="1175" y="58"/>
                    <a:pt x="1177" y="62"/>
                  </a:cubicBezTo>
                  <a:cubicBezTo>
                    <a:pt x="1178" y="65"/>
                    <a:pt x="1180" y="67"/>
                    <a:pt x="1177" y="68"/>
                  </a:cubicBezTo>
                  <a:cubicBezTo>
                    <a:pt x="1175" y="69"/>
                    <a:pt x="1171" y="68"/>
                    <a:pt x="1169" y="68"/>
                  </a:cubicBezTo>
                  <a:cubicBezTo>
                    <a:pt x="1167" y="72"/>
                    <a:pt x="1173" y="73"/>
                    <a:pt x="1175" y="76"/>
                  </a:cubicBezTo>
                  <a:cubicBezTo>
                    <a:pt x="1176" y="78"/>
                    <a:pt x="1179" y="85"/>
                    <a:pt x="1179" y="87"/>
                  </a:cubicBezTo>
                  <a:cubicBezTo>
                    <a:pt x="1179" y="90"/>
                    <a:pt x="1174" y="93"/>
                    <a:pt x="1172" y="96"/>
                  </a:cubicBezTo>
                  <a:cubicBezTo>
                    <a:pt x="1170" y="98"/>
                    <a:pt x="1167" y="102"/>
                    <a:pt x="1167" y="105"/>
                  </a:cubicBezTo>
                  <a:cubicBezTo>
                    <a:pt x="1166" y="108"/>
                    <a:pt x="1170" y="114"/>
                    <a:pt x="1167" y="116"/>
                  </a:cubicBezTo>
                  <a:cubicBezTo>
                    <a:pt x="1165" y="118"/>
                    <a:pt x="1158" y="115"/>
                    <a:pt x="1155" y="115"/>
                  </a:cubicBezTo>
                  <a:cubicBezTo>
                    <a:pt x="1146" y="115"/>
                    <a:pt x="1146" y="123"/>
                    <a:pt x="1141" y="130"/>
                  </a:cubicBezTo>
                  <a:cubicBezTo>
                    <a:pt x="1138" y="135"/>
                    <a:pt x="1136" y="137"/>
                    <a:pt x="1135" y="143"/>
                  </a:cubicBezTo>
                  <a:cubicBezTo>
                    <a:pt x="1134" y="149"/>
                    <a:pt x="1130" y="153"/>
                    <a:pt x="1127" y="158"/>
                  </a:cubicBezTo>
                  <a:cubicBezTo>
                    <a:pt x="1123" y="164"/>
                    <a:pt x="1126" y="164"/>
                    <a:pt x="1127" y="171"/>
                  </a:cubicBezTo>
                  <a:cubicBezTo>
                    <a:pt x="1128" y="175"/>
                    <a:pt x="1128" y="197"/>
                    <a:pt x="1119" y="193"/>
                  </a:cubicBezTo>
                  <a:cubicBezTo>
                    <a:pt x="1115" y="192"/>
                    <a:pt x="1109" y="181"/>
                    <a:pt x="1116" y="180"/>
                  </a:cubicBezTo>
                  <a:cubicBezTo>
                    <a:pt x="1116" y="180"/>
                    <a:pt x="1116" y="179"/>
                    <a:pt x="1116" y="178"/>
                  </a:cubicBezTo>
                  <a:cubicBezTo>
                    <a:pt x="1114" y="178"/>
                    <a:pt x="1106" y="177"/>
                    <a:pt x="1105" y="175"/>
                  </a:cubicBezTo>
                  <a:cubicBezTo>
                    <a:pt x="1103" y="172"/>
                    <a:pt x="1107" y="169"/>
                    <a:pt x="1107" y="165"/>
                  </a:cubicBezTo>
                  <a:cubicBezTo>
                    <a:pt x="1100" y="163"/>
                    <a:pt x="1078" y="153"/>
                    <a:pt x="1081" y="168"/>
                  </a:cubicBezTo>
                  <a:cubicBezTo>
                    <a:pt x="1081" y="171"/>
                    <a:pt x="1083" y="172"/>
                    <a:pt x="1080" y="174"/>
                  </a:cubicBezTo>
                  <a:cubicBezTo>
                    <a:pt x="1077" y="176"/>
                    <a:pt x="1074" y="174"/>
                    <a:pt x="1072" y="171"/>
                  </a:cubicBezTo>
                  <a:cubicBezTo>
                    <a:pt x="1069" y="168"/>
                    <a:pt x="1069" y="160"/>
                    <a:pt x="1063" y="160"/>
                  </a:cubicBezTo>
                  <a:cubicBezTo>
                    <a:pt x="1063" y="158"/>
                    <a:pt x="1064" y="154"/>
                    <a:pt x="1062" y="153"/>
                  </a:cubicBezTo>
                  <a:cubicBezTo>
                    <a:pt x="1059" y="151"/>
                    <a:pt x="1056" y="155"/>
                    <a:pt x="1054" y="155"/>
                  </a:cubicBezTo>
                  <a:cubicBezTo>
                    <a:pt x="1053" y="153"/>
                    <a:pt x="1051" y="153"/>
                    <a:pt x="1050" y="156"/>
                  </a:cubicBezTo>
                  <a:cubicBezTo>
                    <a:pt x="1048" y="158"/>
                    <a:pt x="1050" y="159"/>
                    <a:pt x="1050" y="162"/>
                  </a:cubicBezTo>
                  <a:cubicBezTo>
                    <a:pt x="1049" y="164"/>
                    <a:pt x="1048" y="173"/>
                    <a:pt x="1045" y="173"/>
                  </a:cubicBezTo>
                  <a:cubicBezTo>
                    <a:pt x="1043" y="173"/>
                    <a:pt x="1041" y="164"/>
                    <a:pt x="1041" y="162"/>
                  </a:cubicBezTo>
                  <a:cubicBezTo>
                    <a:pt x="1040" y="156"/>
                    <a:pt x="1037" y="154"/>
                    <a:pt x="1036" y="161"/>
                  </a:cubicBezTo>
                  <a:cubicBezTo>
                    <a:pt x="1035" y="170"/>
                    <a:pt x="1036" y="178"/>
                    <a:pt x="1045" y="180"/>
                  </a:cubicBezTo>
                  <a:cubicBezTo>
                    <a:pt x="1048" y="181"/>
                    <a:pt x="1054" y="181"/>
                    <a:pt x="1057" y="184"/>
                  </a:cubicBezTo>
                  <a:cubicBezTo>
                    <a:pt x="1060" y="186"/>
                    <a:pt x="1060" y="191"/>
                    <a:pt x="1060" y="195"/>
                  </a:cubicBezTo>
                  <a:cubicBezTo>
                    <a:pt x="1061" y="202"/>
                    <a:pt x="1063" y="208"/>
                    <a:pt x="1063" y="215"/>
                  </a:cubicBezTo>
                  <a:cubicBezTo>
                    <a:pt x="1064" y="221"/>
                    <a:pt x="1068" y="228"/>
                    <a:pt x="1068" y="234"/>
                  </a:cubicBezTo>
                  <a:cubicBezTo>
                    <a:pt x="1064" y="234"/>
                    <a:pt x="1055" y="222"/>
                    <a:pt x="1052" y="218"/>
                  </a:cubicBezTo>
                  <a:cubicBezTo>
                    <a:pt x="1046" y="212"/>
                    <a:pt x="1041" y="205"/>
                    <a:pt x="1035" y="200"/>
                  </a:cubicBezTo>
                  <a:cubicBezTo>
                    <a:pt x="1032" y="197"/>
                    <a:pt x="1027" y="196"/>
                    <a:pt x="1028" y="202"/>
                  </a:cubicBezTo>
                  <a:cubicBezTo>
                    <a:pt x="1028" y="205"/>
                    <a:pt x="1034" y="207"/>
                    <a:pt x="1031" y="211"/>
                  </a:cubicBezTo>
                  <a:cubicBezTo>
                    <a:pt x="1030" y="213"/>
                    <a:pt x="1024" y="213"/>
                    <a:pt x="1022" y="215"/>
                  </a:cubicBezTo>
                  <a:cubicBezTo>
                    <a:pt x="1019" y="218"/>
                    <a:pt x="1018" y="221"/>
                    <a:pt x="1015" y="224"/>
                  </a:cubicBezTo>
                  <a:cubicBezTo>
                    <a:pt x="1014" y="220"/>
                    <a:pt x="1018" y="208"/>
                    <a:pt x="1011" y="211"/>
                  </a:cubicBezTo>
                  <a:cubicBezTo>
                    <a:pt x="1008" y="212"/>
                    <a:pt x="1004" y="220"/>
                    <a:pt x="1002" y="223"/>
                  </a:cubicBezTo>
                  <a:cubicBezTo>
                    <a:pt x="999" y="226"/>
                    <a:pt x="999" y="228"/>
                    <a:pt x="998" y="231"/>
                  </a:cubicBezTo>
                  <a:cubicBezTo>
                    <a:pt x="997" y="233"/>
                    <a:pt x="994" y="236"/>
                    <a:pt x="993" y="238"/>
                  </a:cubicBezTo>
                  <a:cubicBezTo>
                    <a:pt x="991" y="245"/>
                    <a:pt x="997" y="254"/>
                    <a:pt x="995" y="262"/>
                  </a:cubicBezTo>
                  <a:cubicBezTo>
                    <a:pt x="994" y="266"/>
                    <a:pt x="989" y="267"/>
                    <a:pt x="987" y="270"/>
                  </a:cubicBezTo>
                  <a:cubicBezTo>
                    <a:pt x="985" y="273"/>
                    <a:pt x="985" y="276"/>
                    <a:pt x="983" y="279"/>
                  </a:cubicBezTo>
                  <a:cubicBezTo>
                    <a:pt x="981" y="282"/>
                    <a:pt x="978" y="285"/>
                    <a:pt x="976" y="288"/>
                  </a:cubicBezTo>
                  <a:cubicBezTo>
                    <a:pt x="975" y="280"/>
                    <a:pt x="982" y="272"/>
                    <a:pt x="983" y="265"/>
                  </a:cubicBezTo>
                  <a:cubicBezTo>
                    <a:pt x="984" y="257"/>
                    <a:pt x="983" y="248"/>
                    <a:pt x="984" y="240"/>
                  </a:cubicBezTo>
                  <a:cubicBezTo>
                    <a:pt x="984" y="234"/>
                    <a:pt x="983" y="222"/>
                    <a:pt x="979" y="217"/>
                  </a:cubicBezTo>
                  <a:cubicBezTo>
                    <a:pt x="972" y="210"/>
                    <a:pt x="962" y="219"/>
                    <a:pt x="960" y="226"/>
                  </a:cubicBezTo>
                  <a:cubicBezTo>
                    <a:pt x="959" y="231"/>
                    <a:pt x="959" y="235"/>
                    <a:pt x="956" y="239"/>
                  </a:cubicBezTo>
                  <a:cubicBezTo>
                    <a:pt x="954" y="244"/>
                    <a:pt x="952" y="246"/>
                    <a:pt x="951" y="251"/>
                  </a:cubicBezTo>
                  <a:cubicBezTo>
                    <a:pt x="951" y="262"/>
                    <a:pt x="950" y="270"/>
                    <a:pt x="948" y="280"/>
                  </a:cubicBezTo>
                  <a:cubicBezTo>
                    <a:pt x="938" y="275"/>
                    <a:pt x="954" y="236"/>
                    <a:pt x="940" y="238"/>
                  </a:cubicBezTo>
                  <a:cubicBezTo>
                    <a:pt x="936" y="239"/>
                    <a:pt x="932" y="242"/>
                    <a:pt x="928" y="243"/>
                  </a:cubicBezTo>
                  <a:cubicBezTo>
                    <a:pt x="925" y="243"/>
                    <a:pt x="921" y="239"/>
                    <a:pt x="918" y="241"/>
                  </a:cubicBezTo>
                  <a:cubicBezTo>
                    <a:pt x="912" y="245"/>
                    <a:pt x="912" y="257"/>
                    <a:pt x="912" y="262"/>
                  </a:cubicBezTo>
                  <a:cubicBezTo>
                    <a:pt x="913" y="266"/>
                    <a:pt x="915" y="270"/>
                    <a:pt x="916" y="274"/>
                  </a:cubicBezTo>
                  <a:cubicBezTo>
                    <a:pt x="917" y="278"/>
                    <a:pt x="916" y="282"/>
                    <a:pt x="920" y="285"/>
                  </a:cubicBezTo>
                  <a:cubicBezTo>
                    <a:pt x="923" y="287"/>
                    <a:pt x="927" y="288"/>
                    <a:pt x="929" y="291"/>
                  </a:cubicBezTo>
                  <a:cubicBezTo>
                    <a:pt x="932" y="293"/>
                    <a:pt x="933" y="297"/>
                    <a:pt x="936" y="299"/>
                  </a:cubicBezTo>
                  <a:cubicBezTo>
                    <a:pt x="938" y="303"/>
                    <a:pt x="945" y="318"/>
                    <a:pt x="935" y="313"/>
                  </a:cubicBezTo>
                  <a:cubicBezTo>
                    <a:pt x="930" y="311"/>
                    <a:pt x="932" y="306"/>
                    <a:pt x="929" y="302"/>
                  </a:cubicBezTo>
                  <a:cubicBezTo>
                    <a:pt x="926" y="298"/>
                    <a:pt x="923" y="298"/>
                    <a:pt x="919" y="297"/>
                  </a:cubicBezTo>
                  <a:cubicBezTo>
                    <a:pt x="911" y="295"/>
                    <a:pt x="908" y="287"/>
                    <a:pt x="903" y="280"/>
                  </a:cubicBezTo>
                  <a:cubicBezTo>
                    <a:pt x="901" y="277"/>
                    <a:pt x="901" y="274"/>
                    <a:pt x="895" y="275"/>
                  </a:cubicBezTo>
                  <a:cubicBezTo>
                    <a:pt x="889" y="276"/>
                    <a:pt x="890" y="279"/>
                    <a:pt x="893" y="283"/>
                  </a:cubicBezTo>
                  <a:cubicBezTo>
                    <a:pt x="897" y="288"/>
                    <a:pt x="905" y="297"/>
                    <a:pt x="904" y="304"/>
                  </a:cubicBezTo>
                  <a:cubicBezTo>
                    <a:pt x="904" y="308"/>
                    <a:pt x="902" y="311"/>
                    <a:pt x="897" y="310"/>
                  </a:cubicBezTo>
                  <a:cubicBezTo>
                    <a:pt x="892" y="309"/>
                    <a:pt x="893" y="303"/>
                    <a:pt x="889" y="301"/>
                  </a:cubicBezTo>
                  <a:cubicBezTo>
                    <a:pt x="885" y="300"/>
                    <a:pt x="882" y="302"/>
                    <a:pt x="879" y="302"/>
                  </a:cubicBezTo>
                  <a:cubicBezTo>
                    <a:pt x="878" y="299"/>
                    <a:pt x="880" y="279"/>
                    <a:pt x="872" y="286"/>
                  </a:cubicBezTo>
                  <a:cubicBezTo>
                    <a:pt x="868" y="289"/>
                    <a:pt x="870" y="304"/>
                    <a:pt x="869" y="309"/>
                  </a:cubicBezTo>
                  <a:cubicBezTo>
                    <a:pt x="869" y="313"/>
                    <a:pt x="869" y="318"/>
                    <a:pt x="869" y="322"/>
                  </a:cubicBezTo>
                  <a:cubicBezTo>
                    <a:pt x="870" y="328"/>
                    <a:pt x="871" y="328"/>
                    <a:pt x="865" y="330"/>
                  </a:cubicBezTo>
                  <a:cubicBezTo>
                    <a:pt x="858" y="332"/>
                    <a:pt x="850" y="334"/>
                    <a:pt x="844" y="338"/>
                  </a:cubicBezTo>
                  <a:cubicBezTo>
                    <a:pt x="839" y="343"/>
                    <a:pt x="835" y="355"/>
                    <a:pt x="839" y="362"/>
                  </a:cubicBezTo>
                  <a:cubicBezTo>
                    <a:pt x="842" y="369"/>
                    <a:pt x="858" y="382"/>
                    <a:pt x="841" y="383"/>
                  </a:cubicBezTo>
                  <a:cubicBezTo>
                    <a:pt x="834" y="384"/>
                    <a:pt x="835" y="385"/>
                    <a:pt x="837" y="390"/>
                  </a:cubicBezTo>
                  <a:cubicBezTo>
                    <a:pt x="841" y="402"/>
                    <a:pt x="818" y="394"/>
                    <a:pt x="819" y="402"/>
                  </a:cubicBezTo>
                  <a:cubicBezTo>
                    <a:pt x="814" y="402"/>
                    <a:pt x="802" y="405"/>
                    <a:pt x="798" y="409"/>
                  </a:cubicBezTo>
                  <a:cubicBezTo>
                    <a:pt x="796" y="411"/>
                    <a:pt x="795" y="415"/>
                    <a:pt x="793" y="417"/>
                  </a:cubicBezTo>
                  <a:cubicBezTo>
                    <a:pt x="789" y="422"/>
                    <a:pt x="788" y="421"/>
                    <a:pt x="792" y="427"/>
                  </a:cubicBezTo>
                  <a:cubicBezTo>
                    <a:pt x="794" y="430"/>
                    <a:pt x="795" y="434"/>
                    <a:pt x="800" y="431"/>
                  </a:cubicBezTo>
                  <a:cubicBezTo>
                    <a:pt x="804" y="429"/>
                    <a:pt x="803" y="425"/>
                    <a:pt x="805" y="423"/>
                  </a:cubicBezTo>
                  <a:cubicBezTo>
                    <a:pt x="807" y="421"/>
                    <a:pt x="813" y="419"/>
                    <a:pt x="816" y="419"/>
                  </a:cubicBezTo>
                  <a:cubicBezTo>
                    <a:pt x="821" y="420"/>
                    <a:pt x="821" y="425"/>
                    <a:pt x="824" y="428"/>
                  </a:cubicBezTo>
                  <a:cubicBezTo>
                    <a:pt x="828" y="431"/>
                    <a:pt x="831" y="428"/>
                    <a:pt x="834" y="425"/>
                  </a:cubicBezTo>
                  <a:cubicBezTo>
                    <a:pt x="831" y="421"/>
                    <a:pt x="837" y="419"/>
                    <a:pt x="840" y="422"/>
                  </a:cubicBezTo>
                  <a:cubicBezTo>
                    <a:pt x="841" y="422"/>
                    <a:pt x="845" y="430"/>
                    <a:pt x="845" y="430"/>
                  </a:cubicBezTo>
                  <a:cubicBezTo>
                    <a:pt x="845" y="434"/>
                    <a:pt x="837" y="432"/>
                    <a:pt x="835" y="436"/>
                  </a:cubicBezTo>
                  <a:cubicBezTo>
                    <a:pt x="833" y="440"/>
                    <a:pt x="835" y="443"/>
                    <a:pt x="830" y="447"/>
                  </a:cubicBezTo>
                  <a:cubicBezTo>
                    <a:pt x="826" y="450"/>
                    <a:pt x="824" y="449"/>
                    <a:pt x="820" y="448"/>
                  </a:cubicBezTo>
                  <a:cubicBezTo>
                    <a:pt x="817" y="447"/>
                    <a:pt x="809" y="448"/>
                    <a:pt x="807" y="447"/>
                  </a:cubicBezTo>
                  <a:cubicBezTo>
                    <a:pt x="803" y="444"/>
                    <a:pt x="805" y="440"/>
                    <a:pt x="801" y="438"/>
                  </a:cubicBezTo>
                  <a:cubicBezTo>
                    <a:pt x="799" y="437"/>
                    <a:pt x="792" y="434"/>
                    <a:pt x="790" y="435"/>
                  </a:cubicBezTo>
                  <a:cubicBezTo>
                    <a:pt x="788" y="436"/>
                    <a:pt x="786" y="438"/>
                    <a:pt x="786" y="440"/>
                  </a:cubicBezTo>
                  <a:cubicBezTo>
                    <a:pt x="781" y="442"/>
                    <a:pt x="772" y="442"/>
                    <a:pt x="774" y="451"/>
                  </a:cubicBezTo>
                  <a:cubicBezTo>
                    <a:pt x="776" y="458"/>
                    <a:pt x="783" y="462"/>
                    <a:pt x="784" y="469"/>
                  </a:cubicBezTo>
                  <a:cubicBezTo>
                    <a:pt x="784" y="474"/>
                    <a:pt x="784" y="476"/>
                    <a:pt x="780" y="477"/>
                  </a:cubicBezTo>
                  <a:cubicBezTo>
                    <a:pt x="776" y="478"/>
                    <a:pt x="774" y="474"/>
                    <a:pt x="776" y="481"/>
                  </a:cubicBezTo>
                  <a:cubicBezTo>
                    <a:pt x="779" y="487"/>
                    <a:pt x="782" y="493"/>
                    <a:pt x="782" y="499"/>
                  </a:cubicBezTo>
                  <a:cubicBezTo>
                    <a:pt x="777" y="500"/>
                    <a:pt x="777" y="495"/>
                    <a:pt x="775" y="502"/>
                  </a:cubicBezTo>
                  <a:cubicBezTo>
                    <a:pt x="774" y="505"/>
                    <a:pt x="773" y="512"/>
                    <a:pt x="768" y="508"/>
                  </a:cubicBezTo>
                  <a:cubicBezTo>
                    <a:pt x="764" y="504"/>
                    <a:pt x="767" y="490"/>
                    <a:pt x="765" y="484"/>
                  </a:cubicBezTo>
                  <a:cubicBezTo>
                    <a:pt x="764" y="483"/>
                    <a:pt x="763" y="481"/>
                    <a:pt x="762" y="480"/>
                  </a:cubicBezTo>
                  <a:cubicBezTo>
                    <a:pt x="761" y="478"/>
                    <a:pt x="762" y="475"/>
                    <a:pt x="761" y="474"/>
                  </a:cubicBezTo>
                  <a:cubicBezTo>
                    <a:pt x="757" y="470"/>
                    <a:pt x="754" y="475"/>
                    <a:pt x="752" y="478"/>
                  </a:cubicBezTo>
                  <a:cubicBezTo>
                    <a:pt x="751" y="480"/>
                    <a:pt x="750" y="482"/>
                    <a:pt x="749" y="483"/>
                  </a:cubicBezTo>
                  <a:cubicBezTo>
                    <a:pt x="747" y="484"/>
                    <a:pt x="745" y="484"/>
                    <a:pt x="744" y="485"/>
                  </a:cubicBezTo>
                  <a:cubicBezTo>
                    <a:pt x="740" y="488"/>
                    <a:pt x="742" y="491"/>
                    <a:pt x="741" y="495"/>
                  </a:cubicBezTo>
                  <a:cubicBezTo>
                    <a:pt x="740" y="499"/>
                    <a:pt x="737" y="504"/>
                    <a:pt x="736" y="506"/>
                  </a:cubicBezTo>
                  <a:cubicBezTo>
                    <a:pt x="734" y="510"/>
                    <a:pt x="731" y="511"/>
                    <a:pt x="730" y="515"/>
                  </a:cubicBezTo>
                  <a:cubicBezTo>
                    <a:pt x="729" y="523"/>
                    <a:pt x="735" y="530"/>
                    <a:pt x="733" y="538"/>
                  </a:cubicBezTo>
                  <a:cubicBezTo>
                    <a:pt x="733" y="540"/>
                    <a:pt x="731" y="547"/>
                    <a:pt x="730" y="549"/>
                  </a:cubicBezTo>
                  <a:cubicBezTo>
                    <a:pt x="729" y="551"/>
                    <a:pt x="723" y="552"/>
                    <a:pt x="722" y="556"/>
                  </a:cubicBezTo>
                  <a:cubicBezTo>
                    <a:pt x="720" y="565"/>
                    <a:pt x="739" y="558"/>
                    <a:pt x="743" y="558"/>
                  </a:cubicBezTo>
                  <a:cubicBezTo>
                    <a:pt x="744" y="557"/>
                    <a:pt x="746" y="557"/>
                    <a:pt x="747" y="557"/>
                  </a:cubicBezTo>
                  <a:cubicBezTo>
                    <a:pt x="744" y="562"/>
                    <a:pt x="740" y="567"/>
                    <a:pt x="734" y="570"/>
                  </a:cubicBezTo>
                  <a:cubicBezTo>
                    <a:pt x="726" y="573"/>
                    <a:pt x="719" y="571"/>
                    <a:pt x="711" y="571"/>
                  </a:cubicBezTo>
                  <a:cubicBezTo>
                    <a:pt x="710" y="562"/>
                    <a:pt x="702" y="558"/>
                    <a:pt x="695" y="564"/>
                  </a:cubicBezTo>
                  <a:cubicBezTo>
                    <a:pt x="691" y="567"/>
                    <a:pt x="691" y="570"/>
                    <a:pt x="689" y="573"/>
                  </a:cubicBezTo>
                  <a:cubicBezTo>
                    <a:pt x="685" y="576"/>
                    <a:pt x="681" y="577"/>
                    <a:pt x="678" y="581"/>
                  </a:cubicBezTo>
                  <a:cubicBezTo>
                    <a:pt x="676" y="585"/>
                    <a:pt x="675" y="589"/>
                    <a:pt x="673" y="593"/>
                  </a:cubicBezTo>
                  <a:cubicBezTo>
                    <a:pt x="671" y="596"/>
                    <a:pt x="667" y="598"/>
                    <a:pt x="668" y="603"/>
                  </a:cubicBezTo>
                  <a:cubicBezTo>
                    <a:pt x="669" y="607"/>
                    <a:pt x="672" y="610"/>
                    <a:pt x="672" y="614"/>
                  </a:cubicBezTo>
                  <a:cubicBezTo>
                    <a:pt x="672" y="618"/>
                    <a:pt x="670" y="621"/>
                    <a:pt x="668" y="624"/>
                  </a:cubicBezTo>
                  <a:cubicBezTo>
                    <a:pt x="665" y="630"/>
                    <a:pt x="659" y="637"/>
                    <a:pt x="653" y="639"/>
                  </a:cubicBezTo>
                  <a:cubicBezTo>
                    <a:pt x="649" y="640"/>
                    <a:pt x="642" y="638"/>
                    <a:pt x="638" y="640"/>
                  </a:cubicBezTo>
                  <a:cubicBezTo>
                    <a:pt x="635" y="642"/>
                    <a:pt x="633" y="648"/>
                    <a:pt x="630" y="651"/>
                  </a:cubicBezTo>
                  <a:cubicBezTo>
                    <a:pt x="627" y="655"/>
                    <a:pt x="625" y="657"/>
                    <a:pt x="623" y="661"/>
                  </a:cubicBezTo>
                  <a:cubicBezTo>
                    <a:pt x="624" y="662"/>
                    <a:pt x="624" y="662"/>
                    <a:pt x="625" y="662"/>
                  </a:cubicBezTo>
                  <a:cubicBezTo>
                    <a:pt x="625" y="666"/>
                    <a:pt x="621" y="669"/>
                    <a:pt x="619" y="671"/>
                  </a:cubicBezTo>
                  <a:cubicBezTo>
                    <a:pt x="616" y="675"/>
                    <a:pt x="613" y="679"/>
                    <a:pt x="611" y="684"/>
                  </a:cubicBezTo>
                  <a:cubicBezTo>
                    <a:pt x="608" y="692"/>
                    <a:pt x="607" y="700"/>
                    <a:pt x="605" y="708"/>
                  </a:cubicBezTo>
                  <a:cubicBezTo>
                    <a:pt x="603" y="712"/>
                    <a:pt x="601" y="716"/>
                    <a:pt x="601" y="721"/>
                  </a:cubicBezTo>
                  <a:cubicBezTo>
                    <a:pt x="601" y="727"/>
                    <a:pt x="602" y="728"/>
                    <a:pt x="606" y="731"/>
                  </a:cubicBezTo>
                  <a:cubicBezTo>
                    <a:pt x="609" y="733"/>
                    <a:pt x="612" y="736"/>
                    <a:pt x="612" y="740"/>
                  </a:cubicBezTo>
                  <a:cubicBezTo>
                    <a:pt x="611" y="745"/>
                    <a:pt x="606" y="744"/>
                    <a:pt x="602" y="743"/>
                  </a:cubicBezTo>
                  <a:cubicBezTo>
                    <a:pt x="592" y="743"/>
                    <a:pt x="593" y="749"/>
                    <a:pt x="590" y="757"/>
                  </a:cubicBezTo>
                  <a:cubicBezTo>
                    <a:pt x="587" y="763"/>
                    <a:pt x="581" y="770"/>
                    <a:pt x="576" y="774"/>
                  </a:cubicBezTo>
                  <a:cubicBezTo>
                    <a:pt x="573" y="777"/>
                    <a:pt x="569" y="779"/>
                    <a:pt x="567" y="783"/>
                  </a:cubicBezTo>
                  <a:cubicBezTo>
                    <a:pt x="565" y="786"/>
                    <a:pt x="563" y="792"/>
                    <a:pt x="568" y="790"/>
                  </a:cubicBezTo>
                  <a:cubicBezTo>
                    <a:pt x="572" y="789"/>
                    <a:pt x="575" y="783"/>
                    <a:pt x="577" y="780"/>
                  </a:cubicBezTo>
                  <a:cubicBezTo>
                    <a:pt x="580" y="778"/>
                    <a:pt x="585" y="778"/>
                    <a:pt x="586" y="775"/>
                  </a:cubicBezTo>
                  <a:cubicBezTo>
                    <a:pt x="589" y="778"/>
                    <a:pt x="591" y="791"/>
                    <a:pt x="591" y="795"/>
                  </a:cubicBezTo>
                  <a:cubicBezTo>
                    <a:pt x="581" y="796"/>
                    <a:pt x="573" y="791"/>
                    <a:pt x="569" y="803"/>
                  </a:cubicBezTo>
                  <a:cubicBezTo>
                    <a:pt x="566" y="811"/>
                    <a:pt x="562" y="818"/>
                    <a:pt x="558" y="826"/>
                  </a:cubicBezTo>
                  <a:cubicBezTo>
                    <a:pt x="553" y="836"/>
                    <a:pt x="558" y="841"/>
                    <a:pt x="562" y="850"/>
                  </a:cubicBezTo>
                  <a:cubicBezTo>
                    <a:pt x="565" y="856"/>
                    <a:pt x="569" y="872"/>
                    <a:pt x="557" y="863"/>
                  </a:cubicBezTo>
                  <a:cubicBezTo>
                    <a:pt x="553" y="860"/>
                    <a:pt x="551" y="849"/>
                    <a:pt x="544" y="851"/>
                  </a:cubicBezTo>
                  <a:cubicBezTo>
                    <a:pt x="543" y="855"/>
                    <a:pt x="542" y="860"/>
                    <a:pt x="540" y="864"/>
                  </a:cubicBezTo>
                  <a:cubicBezTo>
                    <a:pt x="537" y="868"/>
                    <a:pt x="532" y="870"/>
                    <a:pt x="530" y="875"/>
                  </a:cubicBezTo>
                  <a:cubicBezTo>
                    <a:pt x="529" y="876"/>
                    <a:pt x="527" y="880"/>
                    <a:pt x="528" y="882"/>
                  </a:cubicBezTo>
                  <a:cubicBezTo>
                    <a:pt x="528" y="885"/>
                    <a:pt x="530" y="886"/>
                    <a:pt x="533" y="888"/>
                  </a:cubicBezTo>
                  <a:cubicBezTo>
                    <a:pt x="537" y="890"/>
                    <a:pt x="541" y="893"/>
                    <a:pt x="542" y="898"/>
                  </a:cubicBezTo>
                  <a:cubicBezTo>
                    <a:pt x="534" y="902"/>
                    <a:pt x="527" y="896"/>
                    <a:pt x="520" y="901"/>
                  </a:cubicBezTo>
                  <a:cubicBezTo>
                    <a:pt x="516" y="903"/>
                    <a:pt x="514" y="906"/>
                    <a:pt x="510" y="908"/>
                  </a:cubicBezTo>
                  <a:cubicBezTo>
                    <a:pt x="506" y="910"/>
                    <a:pt x="503" y="911"/>
                    <a:pt x="500" y="915"/>
                  </a:cubicBezTo>
                  <a:cubicBezTo>
                    <a:pt x="496" y="919"/>
                    <a:pt x="495" y="923"/>
                    <a:pt x="492" y="928"/>
                  </a:cubicBezTo>
                  <a:cubicBezTo>
                    <a:pt x="490" y="932"/>
                    <a:pt x="485" y="933"/>
                    <a:pt x="483" y="936"/>
                  </a:cubicBezTo>
                  <a:cubicBezTo>
                    <a:pt x="473" y="949"/>
                    <a:pt x="488" y="964"/>
                    <a:pt x="487" y="978"/>
                  </a:cubicBezTo>
                  <a:cubicBezTo>
                    <a:pt x="486" y="983"/>
                    <a:pt x="483" y="982"/>
                    <a:pt x="479" y="984"/>
                  </a:cubicBezTo>
                  <a:cubicBezTo>
                    <a:pt x="476" y="985"/>
                    <a:pt x="473" y="990"/>
                    <a:pt x="469" y="989"/>
                  </a:cubicBezTo>
                  <a:cubicBezTo>
                    <a:pt x="467" y="989"/>
                    <a:pt x="463" y="984"/>
                    <a:pt x="461" y="983"/>
                  </a:cubicBezTo>
                  <a:cubicBezTo>
                    <a:pt x="459" y="980"/>
                    <a:pt x="457" y="976"/>
                    <a:pt x="454" y="976"/>
                  </a:cubicBezTo>
                  <a:cubicBezTo>
                    <a:pt x="451" y="976"/>
                    <a:pt x="446" y="981"/>
                    <a:pt x="444" y="983"/>
                  </a:cubicBezTo>
                  <a:cubicBezTo>
                    <a:pt x="439" y="988"/>
                    <a:pt x="436" y="996"/>
                    <a:pt x="431" y="1002"/>
                  </a:cubicBezTo>
                  <a:cubicBezTo>
                    <a:pt x="420" y="1016"/>
                    <a:pt x="409" y="1028"/>
                    <a:pt x="398" y="1042"/>
                  </a:cubicBezTo>
                  <a:cubicBezTo>
                    <a:pt x="392" y="1049"/>
                    <a:pt x="388" y="1056"/>
                    <a:pt x="381" y="1063"/>
                  </a:cubicBezTo>
                  <a:cubicBezTo>
                    <a:pt x="375" y="1069"/>
                    <a:pt x="371" y="1075"/>
                    <a:pt x="372" y="1085"/>
                  </a:cubicBezTo>
                  <a:cubicBezTo>
                    <a:pt x="373" y="1086"/>
                    <a:pt x="374" y="1092"/>
                    <a:pt x="376" y="1093"/>
                  </a:cubicBezTo>
                  <a:cubicBezTo>
                    <a:pt x="379" y="1095"/>
                    <a:pt x="381" y="1091"/>
                    <a:pt x="385" y="1090"/>
                  </a:cubicBezTo>
                  <a:cubicBezTo>
                    <a:pt x="387" y="1096"/>
                    <a:pt x="382" y="1100"/>
                    <a:pt x="383" y="1105"/>
                  </a:cubicBezTo>
                  <a:cubicBezTo>
                    <a:pt x="384" y="1109"/>
                    <a:pt x="392" y="1115"/>
                    <a:pt x="395" y="1117"/>
                  </a:cubicBezTo>
                  <a:cubicBezTo>
                    <a:pt x="400" y="1120"/>
                    <a:pt x="403" y="1120"/>
                    <a:pt x="408" y="1118"/>
                  </a:cubicBezTo>
                  <a:cubicBezTo>
                    <a:pt x="412" y="1117"/>
                    <a:pt x="419" y="1114"/>
                    <a:pt x="415" y="1109"/>
                  </a:cubicBezTo>
                  <a:cubicBezTo>
                    <a:pt x="421" y="1103"/>
                    <a:pt x="433" y="1101"/>
                    <a:pt x="441" y="1097"/>
                  </a:cubicBezTo>
                  <a:cubicBezTo>
                    <a:pt x="445" y="1095"/>
                    <a:pt x="448" y="1094"/>
                    <a:pt x="451" y="1091"/>
                  </a:cubicBezTo>
                  <a:cubicBezTo>
                    <a:pt x="455" y="1089"/>
                    <a:pt x="458" y="1088"/>
                    <a:pt x="462" y="1086"/>
                  </a:cubicBezTo>
                  <a:cubicBezTo>
                    <a:pt x="465" y="1084"/>
                    <a:pt x="468" y="1083"/>
                    <a:pt x="470" y="1081"/>
                  </a:cubicBezTo>
                  <a:cubicBezTo>
                    <a:pt x="471" y="1080"/>
                    <a:pt x="471" y="1075"/>
                    <a:pt x="474" y="1076"/>
                  </a:cubicBezTo>
                  <a:cubicBezTo>
                    <a:pt x="475" y="1077"/>
                    <a:pt x="476" y="1081"/>
                    <a:pt x="475" y="1082"/>
                  </a:cubicBezTo>
                  <a:cubicBezTo>
                    <a:pt x="475" y="1087"/>
                    <a:pt x="471" y="1088"/>
                    <a:pt x="468" y="1091"/>
                  </a:cubicBezTo>
                  <a:cubicBezTo>
                    <a:pt x="464" y="1095"/>
                    <a:pt x="463" y="1097"/>
                    <a:pt x="458" y="1097"/>
                  </a:cubicBezTo>
                  <a:cubicBezTo>
                    <a:pt x="449" y="1098"/>
                    <a:pt x="440" y="1099"/>
                    <a:pt x="434" y="1106"/>
                  </a:cubicBezTo>
                  <a:cubicBezTo>
                    <a:pt x="431" y="1109"/>
                    <a:pt x="428" y="1112"/>
                    <a:pt x="428" y="1115"/>
                  </a:cubicBezTo>
                  <a:cubicBezTo>
                    <a:pt x="428" y="1119"/>
                    <a:pt x="432" y="1124"/>
                    <a:pt x="431" y="1127"/>
                  </a:cubicBezTo>
                  <a:cubicBezTo>
                    <a:pt x="430" y="1128"/>
                    <a:pt x="420" y="1129"/>
                    <a:pt x="418" y="1129"/>
                  </a:cubicBezTo>
                  <a:cubicBezTo>
                    <a:pt x="413" y="1130"/>
                    <a:pt x="409" y="1130"/>
                    <a:pt x="405" y="1130"/>
                  </a:cubicBezTo>
                  <a:cubicBezTo>
                    <a:pt x="399" y="1130"/>
                    <a:pt x="398" y="1131"/>
                    <a:pt x="396" y="1136"/>
                  </a:cubicBezTo>
                  <a:cubicBezTo>
                    <a:pt x="394" y="1142"/>
                    <a:pt x="394" y="1140"/>
                    <a:pt x="388" y="1140"/>
                  </a:cubicBezTo>
                  <a:cubicBezTo>
                    <a:pt x="383" y="1139"/>
                    <a:pt x="380" y="1142"/>
                    <a:pt x="379" y="1137"/>
                  </a:cubicBezTo>
                  <a:cubicBezTo>
                    <a:pt x="377" y="1133"/>
                    <a:pt x="379" y="1129"/>
                    <a:pt x="377" y="1125"/>
                  </a:cubicBezTo>
                  <a:cubicBezTo>
                    <a:pt x="375" y="1121"/>
                    <a:pt x="372" y="1118"/>
                    <a:pt x="371" y="1115"/>
                  </a:cubicBezTo>
                  <a:cubicBezTo>
                    <a:pt x="369" y="1111"/>
                    <a:pt x="369" y="1107"/>
                    <a:pt x="364" y="1106"/>
                  </a:cubicBezTo>
                  <a:cubicBezTo>
                    <a:pt x="356" y="1106"/>
                    <a:pt x="347" y="1117"/>
                    <a:pt x="340" y="1119"/>
                  </a:cubicBezTo>
                  <a:cubicBezTo>
                    <a:pt x="331" y="1121"/>
                    <a:pt x="324" y="1126"/>
                    <a:pt x="316" y="1130"/>
                  </a:cubicBezTo>
                  <a:cubicBezTo>
                    <a:pt x="309" y="1133"/>
                    <a:pt x="301" y="1133"/>
                    <a:pt x="293" y="1134"/>
                  </a:cubicBezTo>
                  <a:cubicBezTo>
                    <a:pt x="287" y="1135"/>
                    <a:pt x="283" y="1136"/>
                    <a:pt x="279" y="1139"/>
                  </a:cubicBezTo>
                  <a:cubicBezTo>
                    <a:pt x="277" y="1141"/>
                    <a:pt x="273" y="1147"/>
                    <a:pt x="279" y="1147"/>
                  </a:cubicBezTo>
                  <a:cubicBezTo>
                    <a:pt x="279" y="1153"/>
                    <a:pt x="271" y="1153"/>
                    <a:pt x="267" y="1154"/>
                  </a:cubicBezTo>
                  <a:cubicBezTo>
                    <a:pt x="262" y="1155"/>
                    <a:pt x="258" y="1157"/>
                    <a:pt x="254" y="1159"/>
                  </a:cubicBezTo>
                  <a:cubicBezTo>
                    <a:pt x="245" y="1163"/>
                    <a:pt x="235" y="1166"/>
                    <a:pt x="226" y="1170"/>
                  </a:cubicBezTo>
                  <a:cubicBezTo>
                    <a:pt x="223" y="1171"/>
                    <a:pt x="219" y="1173"/>
                    <a:pt x="217" y="1176"/>
                  </a:cubicBezTo>
                  <a:cubicBezTo>
                    <a:pt x="215" y="1178"/>
                    <a:pt x="217" y="1179"/>
                    <a:pt x="214" y="1181"/>
                  </a:cubicBezTo>
                  <a:cubicBezTo>
                    <a:pt x="212" y="1181"/>
                    <a:pt x="209" y="1181"/>
                    <a:pt x="207" y="1181"/>
                  </a:cubicBezTo>
                  <a:cubicBezTo>
                    <a:pt x="203" y="1182"/>
                    <a:pt x="200" y="1184"/>
                    <a:pt x="198" y="1187"/>
                  </a:cubicBezTo>
                  <a:cubicBezTo>
                    <a:pt x="195" y="1190"/>
                    <a:pt x="192" y="1191"/>
                    <a:pt x="188" y="1193"/>
                  </a:cubicBezTo>
                  <a:cubicBezTo>
                    <a:pt x="181" y="1197"/>
                    <a:pt x="174" y="1203"/>
                    <a:pt x="182" y="1209"/>
                  </a:cubicBezTo>
                  <a:cubicBezTo>
                    <a:pt x="185" y="1212"/>
                    <a:pt x="186" y="1214"/>
                    <a:pt x="189" y="1217"/>
                  </a:cubicBezTo>
                  <a:cubicBezTo>
                    <a:pt x="191" y="1219"/>
                    <a:pt x="194" y="1221"/>
                    <a:pt x="196" y="1223"/>
                  </a:cubicBezTo>
                  <a:cubicBezTo>
                    <a:pt x="201" y="1228"/>
                    <a:pt x="212" y="1233"/>
                    <a:pt x="203" y="1241"/>
                  </a:cubicBezTo>
                  <a:cubicBezTo>
                    <a:pt x="197" y="1245"/>
                    <a:pt x="188" y="1241"/>
                    <a:pt x="182" y="1237"/>
                  </a:cubicBezTo>
                  <a:cubicBezTo>
                    <a:pt x="176" y="1232"/>
                    <a:pt x="167" y="1234"/>
                    <a:pt x="159" y="1232"/>
                  </a:cubicBezTo>
                  <a:cubicBezTo>
                    <a:pt x="149" y="1229"/>
                    <a:pt x="145" y="1234"/>
                    <a:pt x="140" y="1243"/>
                  </a:cubicBezTo>
                  <a:cubicBezTo>
                    <a:pt x="136" y="1250"/>
                    <a:pt x="130" y="1256"/>
                    <a:pt x="127" y="1264"/>
                  </a:cubicBezTo>
                  <a:cubicBezTo>
                    <a:pt x="123" y="1272"/>
                    <a:pt x="118" y="1279"/>
                    <a:pt x="114" y="1286"/>
                  </a:cubicBezTo>
                  <a:cubicBezTo>
                    <a:pt x="111" y="1289"/>
                    <a:pt x="108" y="1293"/>
                    <a:pt x="104" y="1295"/>
                  </a:cubicBezTo>
                  <a:cubicBezTo>
                    <a:pt x="100" y="1297"/>
                    <a:pt x="97" y="1296"/>
                    <a:pt x="93" y="1296"/>
                  </a:cubicBezTo>
                  <a:cubicBezTo>
                    <a:pt x="85" y="1296"/>
                    <a:pt x="77" y="1296"/>
                    <a:pt x="69" y="1296"/>
                  </a:cubicBezTo>
                  <a:cubicBezTo>
                    <a:pt x="61" y="1295"/>
                    <a:pt x="52" y="1294"/>
                    <a:pt x="49" y="1303"/>
                  </a:cubicBezTo>
                  <a:cubicBezTo>
                    <a:pt x="48" y="1309"/>
                    <a:pt x="47" y="1322"/>
                    <a:pt x="54" y="1325"/>
                  </a:cubicBezTo>
                  <a:cubicBezTo>
                    <a:pt x="57" y="1326"/>
                    <a:pt x="62" y="1325"/>
                    <a:pt x="66" y="1324"/>
                  </a:cubicBezTo>
                  <a:cubicBezTo>
                    <a:pt x="70" y="1324"/>
                    <a:pt x="74" y="1324"/>
                    <a:pt x="78" y="1325"/>
                  </a:cubicBezTo>
                  <a:cubicBezTo>
                    <a:pt x="86" y="1326"/>
                    <a:pt x="94" y="1324"/>
                    <a:pt x="102" y="1324"/>
                  </a:cubicBezTo>
                  <a:cubicBezTo>
                    <a:pt x="101" y="1326"/>
                    <a:pt x="97" y="1328"/>
                    <a:pt x="98" y="1330"/>
                  </a:cubicBezTo>
                  <a:cubicBezTo>
                    <a:pt x="98" y="1333"/>
                    <a:pt x="102" y="1332"/>
                    <a:pt x="104" y="1333"/>
                  </a:cubicBezTo>
                  <a:cubicBezTo>
                    <a:pt x="108" y="1333"/>
                    <a:pt x="114" y="1333"/>
                    <a:pt x="118" y="1334"/>
                  </a:cubicBezTo>
                  <a:cubicBezTo>
                    <a:pt x="122" y="1335"/>
                    <a:pt x="124" y="1338"/>
                    <a:pt x="120" y="1341"/>
                  </a:cubicBezTo>
                  <a:cubicBezTo>
                    <a:pt x="116" y="1343"/>
                    <a:pt x="109" y="1342"/>
                    <a:pt x="105" y="1343"/>
                  </a:cubicBezTo>
                  <a:cubicBezTo>
                    <a:pt x="101" y="1343"/>
                    <a:pt x="97" y="1345"/>
                    <a:pt x="93" y="1345"/>
                  </a:cubicBezTo>
                  <a:cubicBezTo>
                    <a:pt x="89" y="1344"/>
                    <a:pt x="83" y="1342"/>
                    <a:pt x="79" y="1341"/>
                  </a:cubicBezTo>
                  <a:cubicBezTo>
                    <a:pt x="74" y="1340"/>
                    <a:pt x="70" y="1339"/>
                    <a:pt x="66" y="1336"/>
                  </a:cubicBezTo>
                  <a:cubicBezTo>
                    <a:pt x="63" y="1334"/>
                    <a:pt x="59" y="1332"/>
                    <a:pt x="55" y="1333"/>
                  </a:cubicBezTo>
                  <a:cubicBezTo>
                    <a:pt x="52" y="1335"/>
                    <a:pt x="50" y="1339"/>
                    <a:pt x="47" y="1340"/>
                  </a:cubicBezTo>
                  <a:cubicBezTo>
                    <a:pt x="43" y="1342"/>
                    <a:pt x="40" y="1344"/>
                    <a:pt x="36" y="1346"/>
                  </a:cubicBezTo>
                  <a:cubicBezTo>
                    <a:pt x="33" y="1348"/>
                    <a:pt x="28" y="1348"/>
                    <a:pt x="26" y="1351"/>
                  </a:cubicBezTo>
                  <a:cubicBezTo>
                    <a:pt x="23" y="1356"/>
                    <a:pt x="29" y="1359"/>
                    <a:pt x="32" y="1362"/>
                  </a:cubicBezTo>
                  <a:cubicBezTo>
                    <a:pt x="37" y="1368"/>
                    <a:pt x="39" y="1378"/>
                    <a:pt x="37" y="1385"/>
                  </a:cubicBezTo>
                  <a:cubicBezTo>
                    <a:pt x="35" y="1392"/>
                    <a:pt x="29" y="1398"/>
                    <a:pt x="27" y="1405"/>
                  </a:cubicBezTo>
                  <a:cubicBezTo>
                    <a:pt x="22" y="1417"/>
                    <a:pt x="22" y="1433"/>
                    <a:pt x="36" y="1437"/>
                  </a:cubicBezTo>
                  <a:cubicBezTo>
                    <a:pt x="45" y="1440"/>
                    <a:pt x="52" y="1438"/>
                    <a:pt x="60" y="1434"/>
                  </a:cubicBezTo>
                  <a:cubicBezTo>
                    <a:pt x="64" y="1432"/>
                    <a:pt x="68" y="1432"/>
                    <a:pt x="72" y="1432"/>
                  </a:cubicBezTo>
                  <a:cubicBezTo>
                    <a:pt x="76" y="1432"/>
                    <a:pt x="79" y="1430"/>
                    <a:pt x="84" y="1429"/>
                  </a:cubicBezTo>
                  <a:cubicBezTo>
                    <a:pt x="91" y="1428"/>
                    <a:pt x="101" y="1437"/>
                    <a:pt x="107" y="1434"/>
                  </a:cubicBezTo>
                  <a:cubicBezTo>
                    <a:pt x="110" y="1433"/>
                    <a:pt x="114" y="1427"/>
                    <a:pt x="116" y="1425"/>
                  </a:cubicBezTo>
                  <a:cubicBezTo>
                    <a:pt x="119" y="1421"/>
                    <a:pt x="119" y="1416"/>
                    <a:pt x="122" y="1413"/>
                  </a:cubicBezTo>
                  <a:cubicBezTo>
                    <a:pt x="126" y="1408"/>
                    <a:pt x="127" y="1414"/>
                    <a:pt x="127" y="1419"/>
                  </a:cubicBezTo>
                  <a:cubicBezTo>
                    <a:pt x="126" y="1423"/>
                    <a:pt x="122" y="1427"/>
                    <a:pt x="122" y="1431"/>
                  </a:cubicBezTo>
                  <a:cubicBezTo>
                    <a:pt x="121" y="1441"/>
                    <a:pt x="136" y="1438"/>
                    <a:pt x="142" y="1438"/>
                  </a:cubicBezTo>
                  <a:cubicBezTo>
                    <a:pt x="146" y="1439"/>
                    <a:pt x="151" y="1438"/>
                    <a:pt x="154" y="1439"/>
                  </a:cubicBezTo>
                  <a:cubicBezTo>
                    <a:pt x="157" y="1440"/>
                    <a:pt x="157" y="1442"/>
                    <a:pt x="160" y="1442"/>
                  </a:cubicBezTo>
                  <a:cubicBezTo>
                    <a:pt x="162" y="1442"/>
                    <a:pt x="164" y="1438"/>
                    <a:pt x="165" y="1437"/>
                  </a:cubicBezTo>
                  <a:cubicBezTo>
                    <a:pt x="169" y="1430"/>
                    <a:pt x="174" y="1424"/>
                    <a:pt x="176" y="1416"/>
                  </a:cubicBezTo>
                  <a:cubicBezTo>
                    <a:pt x="177" y="1408"/>
                    <a:pt x="180" y="1400"/>
                    <a:pt x="187" y="1397"/>
                  </a:cubicBezTo>
                  <a:cubicBezTo>
                    <a:pt x="191" y="1396"/>
                    <a:pt x="196" y="1394"/>
                    <a:pt x="196" y="1399"/>
                  </a:cubicBezTo>
                  <a:cubicBezTo>
                    <a:pt x="197" y="1403"/>
                    <a:pt x="190" y="1408"/>
                    <a:pt x="188" y="1412"/>
                  </a:cubicBezTo>
                  <a:cubicBezTo>
                    <a:pt x="187" y="1417"/>
                    <a:pt x="187" y="1420"/>
                    <a:pt x="185" y="1425"/>
                  </a:cubicBezTo>
                  <a:cubicBezTo>
                    <a:pt x="183" y="1428"/>
                    <a:pt x="180" y="1432"/>
                    <a:pt x="180" y="1435"/>
                  </a:cubicBezTo>
                  <a:cubicBezTo>
                    <a:pt x="185" y="1436"/>
                    <a:pt x="191" y="1431"/>
                    <a:pt x="196" y="1431"/>
                  </a:cubicBezTo>
                  <a:cubicBezTo>
                    <a:pt x="203" y="1432"/>
                    <a:pt x="202" y="1436"/>
                    <a:pt x="198" y="1439"/>
                  </a:cubicBezTo>
                  <a:cubicBezTo>
                    <a:pt x="191" y="1445"/>
                    <a:pt x="176" y="1447"/>
                    <a:pt x="168" y="1449"/>
                  </a:cubicBezTo>
                  <a:cubicBezTo>
                    <a:pt x="164" y="1451"/>
                    <a:pt x="158" y="1452"/>
                    <a:pt x="156" y="1456"/>
                  </a:cubicBezTo>
                  <a:cubicBezTo>
                    <a:pt x="154" y="1460"/>
                    <a:pt x="156" y="1465"/>
                    <a:pt x="156" y="1469"/>
                  </a:cubicBezTo>
                  <a:cubicBezTo>
                    <a:pt x="155" y="1472"/>
                    <a:pt x="154" y="1473"/>
                    <a:pt x="154" y="1475"/>
                  </a:cubicBezTo>
                  <a:cubicBezTo>
                    <a:pt x="154" y="1478"/>
                    <a:pt x="156" y="1478"/>
                    <a:pt x="154" y="1481"/>
                  </a:cubicBezTo>
                  <a:cubicBezTo>
                    <a:pt x="153" y="1482"/>
                    <a:pt x="144" y="1486"/>
                    <a:pt x="142" y="1485"/>
                  </a:cubicBezTo>
                  <a:cubicBezTo>
                    <a:pt x="141" y="1485"/>
                    <a:pt x="141" y="1485"/>
                    <a:pt x="141" y="1484"/>
                  </a:cubicBezTo>
                  <a:cubicBezTo>
                    <a:pt x="139" y="1480"/>
                    <a:pt x="142" y="1476"/>
                    <a:pt x="142" y="1472"/>
                  </a:cubicBezTo>
                  <a:cubicBezTo>
                    <a:pt x="141" y="1468"/>
                    <a:pt x="138" y="1463"/>
                    <a:pt x="136" y="1460"/>
                  </a:cubicBezTo>
                  <a:cubicBezTo>
                    <a:pt x="130" y="1452"/>
                    <a:pt x="121" y="1452"/>
                    <a:pt x="111" y="1452"/>
                  </a:cubicBezTo>
                  <a:cubicBezTo>
                    <a:pt x="105" y="1452"/>
                    <a:pt x="100" y="1450"/>
                    <a:pt x="95" y="1450"/>
                  </a:cubicBezTo>
                  <a:cubicBezTo>
                    <a:pt x="90" y="1449"/>
                    <a:pt x="85" y="1450"/>
                    <a:pt x="80" y="1449"/>
                  </a:cubicBezTo>
                  <a:cubicBezTo>
                    <a:pt x="70" y="1446"/>
                    <a:pt x="63" y="1443"/>
                    <a:pt x="54" y="1449"/>
                  </a:cubicBezTo>
                  <a:cubicBezTo>
                    <a:pt x="50" y="1453"/>
                    <a:pt x="47" y="1454"/>
                    <a:pt x="42" y="1452"/>
                  </a:cubicBezTo>
                  <a:cubicBezTo>
                    <a:pt x="38" y="1450"/>
                    <a:pt x="34" y="1446"/>
                    <a:pt x="30" y="1446"/>
                  </a:cubicBezTo>
                  <a:cubicBezTo>
                    <a:pt x="20" y="1446"/>
                    <a:pt x="17" y="1463"/>
                    <a:pt x="14" y="1470"/>
                  </a:cubicBezTo>
                  <a:cubicBezTo>
                    <a:pt x="12" y="1474"/>
                    <a:pt x="9" y="1478"/>
                    <a:pt x="9" y="1483"/>
                  </a:cubicBezTo>
                  <a:cubicBezTo>
                    <a:pt x="8" y="1489"/>
                    <a:pt x="11" y="1496"/>
                    <a:pt x="14" y="1501"/>
                  </a:cubicBezTo>
                  <a:cubicBezTo>
                    <a:pt x="15" y="1505"/>
                    <a:pt x="18" y="1511"/>
                    <a:pt x="20" y="1513"/>
                  </a:cubicBezTo>
                  <a:cubicBezTo>
                    <a:pt x="24" y="1518"/>
                    <a:pt x="28" y="1513"/>
                    <a:pt x="32" y="1510"/>
                  </a:cubicBezTo>
                  <a:cubicBezTo>
                    <a:pt x="34" y="1509"/>
                    <a:pt x="43" y="1503"/>
                    <a:pt x="46" y="1504"/>
                  </a:cubicBezTo>
                  <a:cubicBezTo>
                    <a:pt x="51" y="1507"/>
                    <a:pt x="43" y="1513"/>
                    <a:pt x="41" y="1515"/>
                  </a:cubicBezTo>
                  <a:cubicBezTo>
                    <a:pt x="37" y="1517"/>
                    <a:pt x="33" y="1520"/>
                    <a:pt x="32" y="1525"/>
                  </a:cubicBezTo>
                  <a:cubicBezTo>
                    <a:pt x="30" y="1531"/>
                    <a:pt x="32" y="1530"/>
                    <a:pt x="26" y="1535"/>
                  </a:cubicBezTo>
                  <a:cubicBezTo>
                    <a:pt x="23" y="1537"/>
                    <a:pt x="22" y="1540"/>
                    <a:pt x="19" y="1543"/>
                  </a:cubicBezTo>
                  <a:cubicBezTo>
                    <a:pt x="16" y="1546"/>
                    <a:pt x="12" y="1544"/>
                    <a:pt x="11" y="1549"/>
                  </a:cubicBezTo>
                  <a:cubicBezTo>
                    <a:pt x="10" y="1554"/>
                    <a:pt x="12" y="1560"/>
                    <a:pt x="15" y="1564"/>
                  </a:cubicBezTo>
                  <a:cubicBezTo>
                    <a:pt x="16" y="1565"/>
                    <a:pt x="22" y="1573"/>
                    <a:pt x="23" y="1573"/>
                  </a:cubicBezTo>
                  <a:cubicBezTo>
                    <a:pt x="27" y="1573"/>
                    <a:pt x="33" y="1553"/>
                    <a:pt x="38" y="1564"/>
                  </a:cubicBezTo>
                  <a:cubicBezTo>
                    <a:pt x="39" y="1567"/>
                    <a:pt x="38" y="1570"/>
                    <a:pt x="40" y="1574"/>
                  </a:cubicBezTo>
                  <a:cubicBezTo>
                    <a:pt x="41" y="1577"/>
                    <a:pt x="44" y="1580"/>
                    <a:pt x="45" y="1583"/>
                  </a:cubicBezTo>
                  <a:cubicBezTo>
                    <a:pt x="46" y="1592"/>
                    <a:pt x="34" y="1587"/>
                    <a:pt x="28" y="1590"/>
                  </a:cubicBezTo>
                  <a:cubicBezTo>
                    <a:pt x="20" y="1595"/>
                    <a:pt x="27" y="1598"/>
                    <a:pt x="27" y="1604"/>
                  </a:cubicBezTo>
                  <a:cubicBezTo>
                    <a:pt x="17" y="1606"/>
                    <a:pt x="17" y="1616"/>
                    <a:pt x="20" y="1624"/>
                  </a:cubicBezTo>
                  <a:cubicBezTo>
                    <a:pt x="21" y="1627"/>
                    <a:pt x="24" y="1635"/>
                    <a:pt x="28" y="1631"/>
                  </a:cubicBezTo>
                  <a:cubicBezTo>
                    <a:pt x="31" y="1628"/>
                    <a:pt x="28" y="1620"/>
                    <a:pt x="26" y="1617"/>
                  </a:cubicBezTo>
                  <a:cubicBezTo>
                    <a:pt x="25" y="1613"/>
                    <a:pt x="23" y="1607"/>
                    <a:pt x="27" y="1606"/>
                  </a:cubicBezTo>
                  <a:cubicBezTo>
                    <a:pt x="28" y="1605"/>
                    <a:pt x="30" y="1607"/>
                    <a:pt x="32" y="1607"/>
                  </a:cubicBezTo>
                  <a:cubicBezTo>
                    <a:pt x="34" y="1606"/>
                    <a:pt x="35" y="1604"/>
                    <a:pt x="37" y="1603"/>
                  </a:cubicBezTo>
                  <a:cubicBezTo>
                    <a:pt x="42" y="1597"/>
                    <a:pt x="50" y="1592"/>
                    <a:pt x="54" y="1585"/>
                  </a:cubicBezTo>
                  <a:cubicBezTo>
                    <a:pt x="57" y="1581"/>
                    <a:pt x="57" y="1577"/>
                    <a:pt x="58" y="1573"/>
                  </a:cubicBezTo>
                  <a:cubicBezTo>
                    <a:pt x="60" y="1569"/>
                    <a:pt x="63" y="1566"/>
                    <a:pt x="66" y="1563"/>
                  </a:cubicBezTo>
                  <a:cubicBezTo>
                    <a:pt x="72" y="1559"/>
                    <a:pt x="80" y="1552"/>
                    <a:pt x="84" y="1546"/>
                  </a:cubicBezTo>
                  <a:cubicBezTo>
                    <a:pt x="87" y="1542"/>
                    <a:pt x="86" y="1540"/>
                    <a:pt x="90" y="1536"/>
                  </a:cubicBezTo>
                  <a:cubicBezTo>
                    <a:pt x="94" y="1534"/>
                    <a:pt x="95" y="1531"/>
                    <a:pt x="98" y="1528"/>
                  </a:cubicBezTo>
                  <a:cubicBezTo>
                    <a:pt x="101" y="1525"/>
                    <a:pt x="105" y="1521"/>
                    <a:pt x="109" y="1523"/>
                  </a:cubicBezTo>
                  <a:cubicBezTo>
                    <a:pt x="112" y="1524"/>
                    <a:pt x="112" y="1528"/>
                    <a:pt x="116" y="1529"/>
                  </a:cubicBezTo>
                  <a:cubicBezTo>
                    <a:pt x="121" y="1530"/>
                    <a:pt x="133" y="1525"/>
                    <a:pt x="137" y="1529"/>
                  </a:cubicBezTo>
                  <a:cubicBezTo>
                    <a:pt x="142" y="1534"/>
                    <a:pt x="121" y="1534"/>
                    <a:pt x="128" y="1542"/>
                  </a:cubicBezTo>
                  <a:cubicBezTo>
                    <a:pt x="125" y="1542"/>
                    <a:pt x="123" y="1542"/>
                    <a:pt x="121" y="1540"/>
                  </a:cubicBezTo>
                  <a:cubicBezTo>
                    <a:pt x="117" y="1543"/>
                    <a:pt x="119" y="1550"/>
                    <a:pt x="119" y="1554"/>
                  </a:cubicBezTo>
                  <a:cubicBezTo>
                    <a:pt x="117" y="1560"/>
                    <a:pt x="114" y="1559"/>
                    <a:pt x="114" y="1553"/>
                  </a:cubicBezTo>
                  <a:cubicBezTo>
                    <a:pt x="114" y="1549"/>
                    <a:pt x="114" y="1544"/>
                    <a:pt x="109" y="1544"/>
                  </a:cubicBezTo>
                  <a:cubicBezTo>
                    <a:pt x="105" y="1544"/>
                    <a:pt x="99" y="1549"/>
                    <a:pt x="98" y="1552"/>
                  </a:cubicBezTo>
                  <a:cubicBezTo>
                    <a:pt x="95" y="1557"/>
                    <a:pt x="97" y="1558"/>
                    <a:pt x="91" y="1561"/>
                  </a:cubicBezTo>
                  <a:cubicBezTo>
                    <a:pt x="86" y="1563"/>
                    <a:pt x="83" y="1564"/>
                    <a:pt x="80" y="1569"/>
                  </a:cubicBezTo>
                  <a:cubicBezTo>
                    <a:pt x="78" y="1573"/>
                    <a:pt x="76" y="1576"/>
                    <a:pt x="79" y="1580"/>
                  </a:cubicBezTo>
                  <a:cubicBezTo>
                    <a:pt x="81" y="1582"/>
                    <a:pt x="88" y="1585"/>
                    <a:pt x="82" y="1589"/>
                  </a:cubicBezTo>
                  <a:cubicBezTo>
                    <a:pt x="81" y="1590"/>
                    <a:pt x="77" y="1589"/>
                    <a:pt x="76" y="1589"/>
                  </a:cubicBezTo>
                  <a:cubicBezTo>
                    <a:pt x="74" y="1590"/>
                    <a:pt x="71" y="1592"/>
                    <a:pt x="69" y="1593"/>
                  </a:cubicBezTo>
                  <a:cubicBezTo>
                    <a:pt x="66" y="1595"/>
                    <a:pt x="64" y="1598"/>
                    <a:pt x="62" y="1600"/>
                  </a:cubicBezTo>
                  <a:cubicBezTo>
                    <a:pt x="57" y="1606"/>
                    <a:pt x="48" y="1612"/>
                    <a:pt x="44" y="1619"/>
                  </a:cubicBezTo>
                  <a:cubicBezTo>
                    <a:pt x="40" y="1626"/>
                    <a:pt x="40" y="1636"/>
                    <a:pt x="36" y="1644"/>
                  </a:cubicBezTo>
                  <a:cubicBezTo>
                    <a:pt x="33" y="1651"/>
                    <a:pt x="24" y="1656"/>
                    <a:pt x="17" y="1661"/>
                  </a:cubicBezTo>
                  <a:cubicBezTo>
                    <a:pt x="13" y="1664"/>
                    <a:pt x="9" y="1662"/>
                    <a:pt x="5" y="1664"/>
                  </a:cubicBezTo>
                  <a:cubicBezTo>
                    <a:pt x="2" y="1666"/>
                    <a:pt x="0" y="1672"/>
                    <a:pt x="0" y="1676"/>
                  </a:cubicBezTo>
                  <a:cubicBezTo>
                    <a:pt x="0" y="1680"/>
                    <a:pt x="1" y="1685"/>
                    <a:pt x="4" y="1688"/>
                  </a:cubicBezTo>
                  <a:cubicBezTo>
                    <a:pt x="7" y="1691"/>
                    <a:pt x="16" y="1692"/>
                    <a:pt x="20" y="1691"/>
                  </a:cubicBezTo>
                  <a:cubicBezTo>
                    <a:pt x="25" y="1690"/>
                    <a:pt x="29" y="1689"/>
                    <a:pt x="33" y="1687"/>
                  </a:cubicBezTo>
                  <a:cubicBezTo>
                    <a:pt x="38" y="1686"/>
                    <a:pt x="42" y="1687"/>
                    <a:pt x="47" y="1687"/>
                  </a:cubicBezTo>
                  <a:cubicBezTo>
                    <a:pt x="51" y="1686"/>
                    <a:pt x="56" y="1682"/>
                    <a:pt x="59" y="1683"/>
                  </a:cubicBezTo>
                  <a:cubicBezTo>
                    <a:pt x="66" y="1686"/>
                    <a:pt x="61" y="1703"/>
                    <a:pt x="59" y="1707"/>
                  </a:cubicBezTo>
                  <a:cubicBezTo>
                    <a:pt x="58" y="1712"/>
                    <a:pt x="53" y="1716"/>
                    <a:pt x="50" y="1720"/>
                  </a:cubicBezTo>
                  <a:cubicBezTo>
                    <a:pt x="48" y="1724"/>
                    <a:pt x="47" y="1727"/>
                    <a:pt x="46" y="1732"/>
                  </a:cubicBezTo>
                  <a:cubicBezTo>
                    <a:pt x="42" y="1742"/>
                    <a:pt x="38" y="1743"/>
                    <a:pt x="28" y="1742"/>
                  </a:cubicBezTo>
                  <a:cubicBezTo>
                    <a:pt x="23" y="1742"/>
                    <a:pt x="20" y="1740"/>
                    <a:pt x="18" y="1745"/>
                  </a:cubicBezTo>
                  <a:cubicBezTo>
                    <a:pt x="16" y="1749"/>
                    <a:pt x="15" y="1754"/>
                    <a:pt x="13" y="1757"/>
                  </a:cubicBezTo>
                  <a:cubicBezTo>
                    <a:pt x="10" y="1763"/>
                    <a:pt x="8" y="1765"/>
                    <a:pt x="7" y="1771"/>
                  </a:cubicBezTo>
                  <a:cubicBezTo>
                    <a:pt x="6" y="1775"/>
                    <a:pt x="3" y="1778"/>
                    <a:pt x="2" y="1782"/>
                  </a:cubicBezTo>
                  <a:cubicBezTo>
                    <a:pt x="0" y="1787"/>
                    <a:pt x="5" y="1789"/>
                    <a:pt x="8" y="1793"/>
                  </a:cubicBezTo>
                  <a:cubicBezTo>
                    <a:pt x="10" y="1797"/>
                    <a:pt x="11" y="1802"/>
                    <a:pt x="13" y="1806"/>
                  </a:cubicBezTo>
                  <a:cubicBezTo>
                    <a:pt x="16" y="1810"/>
                    <a:pt x="21" y="1812"/>
                    <a:pt x="23" y="1817"/>
                  </a:cubicBezTo>
                  <a:cubicBezTo>
                    <a:pt x="24" y="1821"/>
                    <a:pt x="25" y="1825"/>
                    <a:pt x="28" y="1829"/>
                  </a:cubicBezTo>
                  <a:cubicBezTo>
                    <a:pt x="33" y="1837"/>
                    <a:pt x="38" y="1845"/>
                    <a:pt x="47" y="1850"/>
                  </a:cubicBezTo>
                  <a:cubicBezTo>
                    <a:pt x="51" y="1852"/>
                    <a:pt x="56" y="1854"/>
                    <a:pt x="60" y="1857"/>
                  </a:cubicBezTo>
                  <a:cubicBezTo>
                    <a:pt x="64" y="1859"/>
                    <a:pt x="66" y="1863"/>
                    <a:pt x="69" y="1865"/>
                  </a:cubicBezTo>
                  <a:cubicBezTo>
                    <a:pt x="76" y="1871"/>
                    <a:pt x="79" y="1881"/>
                    <a:pt x="89" y="1883"/>
                  </a:cubicBezTo>
                  <a:cubicBezTo>
                    <a:pt x="94" y="1883"/>
                    <a:pt x="99" y="1884"/>
                    <a:pt x="104" y="1885"/>
                  </a:cubicBezTo>
                  <a:cubicBezTo>
                    <a:pt x="109" y="1886"/>
                    <a:pt x="112" y="1889"/>
                    <a:pt x="117" y="1891"/>
                  </a:cubicBezTo>
                  <a:cubicBezTo>
                    <a:pt x="125" y="1894"/>
                    <a:pt x="135" y="1894"/>
                    <a:pt x="143" y="1898"/>
                  </a:cubicBezTo>
                  <a:cubicBezTo>
                    <a:pt x="147" y="1899"/>
                    <a:pt x="149" y="1902"/>
                    <a:pt x="153" y="1902"/>
                  </a:cubicBezTo>
                  <a:cubicBezTo>
                    <a:pt x="159" y="1903"/>
                    <a:pt x="161" y="1900"/>
                    <a:pt x="166" y="1897"/>
                  </a:cubicBezTo>
                  <a:cubicBezTo>
                    <a:pt x="170" y="1895"/>
                    <a:pt x="175" y="1894"/>
                    <a:pt x="179" y="1892"/>
                  </a:cubicBezTo>
                  <a:cubicBezTo>
                    <a:pt x="186" y="1890"/>
                    <a:pt x="192" y="1887"/>
                    <a:pt x="198" y="1883"/>
                  </a:cubicBezTo>
                  <a:cubicBezTo>
                    <a:pt x="203" y="1880"/>
                    <a:pt x="211" y="1878"/>
                    <a:pt x="215" y="1874"/>
                  </a:cubicBezTo>
                  <a:cubicBezTo>
                    <a:pt x="222" y="1868"/>
                    <a:pt x="226" y="1858"/>
                    <a:pt x="233" y="1852"/>
                  </a:cubicBezTo>
                  <a:cubicBezTo>
                    <a:pt x="237" y="1849"/>
                    <a:pt x="242" y="1848"/>
                    <a:pt x="246" y="1845"/>
                  </a:cubicBezTo>
                  <a:cubicBezTo>
                    <a:pt x="250" y="1841"/>
                    <a:pt x="249" y="1838"/>
                    <a:pt x="252" y="1835"/>
                  </a:cubicBezTo>
                  <a:cubicBezTo>
                    <a:pt x="258" y="1828"/>
                    <a:pt x="265" y="1822"/>
                    <a:pt x="271" y="1815"/>
                  </a:cubicBezTo>
                  <a:cubicBezTo>
                    <a:pt x="278" y="1808"/>
                    <a:pt x="287" y="1804"/>
                    <a:pt x="294" y="1797"/>
                  </a:cubicBezTo>
                  <a:cubicBezTo>
                    <a:pt x="300" y="1791"/>
                    <a:pt x="304" y="1784"/>
                    <a:pt x="310" y="1778"/>
                  </a:cubicBezTo>
                  <a:cubicBezTo>
                    <a:pt x="316" y="1772"/>
                    <a:pt x="321" y="1767"/>
                    <a:pt x="330" y="1768"/>
                  </a:cubicBezTo>
                  <a:cubicBezTo>
                    <a:pt x="337" y="1768"/>
                    <a:pt x="349" y="1773"/>
                    <a:pt x="352" y="1765"/>
                  </a:cubicBezTo>
                  <a:cubicBezTo>
                    <a:pt x="353" y="1761"/>
                    <a:pt x="352" y="1757"/>
                    <a:pt x="354" y="1753"/>
                  </a:cubicBezTo>
                  <a:cubicBezTo>
                    <a:pt x="356" y="1749"/>
                    <a:pt x="358" y="1745"/>
                    <a:pt x="360" y="1741"/>
                  </a:cubicBezTo>
                  <a:cubicBezTo>
                    <a:pt x="363" y="1734"/>
                    <a:pt x="369" y="1725"/>
                    <a:pt x="366" y="1718"/>
                  </a:cubicBezTo>
                  <a:cubicBezTo>
                    <a:pt x="365" y="1714"/>
                    <a:pt x="364" y="1710"/>
                    <a:pt x="363" y="1706"/>
                  </a:cubicBezTo>
                  <a:cubicBezTo>
                    <a:pt x="362" y="1701"/>
                    <a:pt x="360" y="1698"/>
                    <a:pt x="359" y="1694"/>
                  </a:cubicBezTo>
                  <a:cubicBezTo>
                    <a:pt x="358" y="1690"/>
                    <a:pt x="361" y="1689"/>
                    <a:pt x="362" y="1685"/>
                  </a:cubicBezTo>
                  <a:cubicBezTo>
                    <a:pt x="362" y="1682"/>
                    <a:pt x="360" y="1672"/>
                    <a:pt x="365" y="1676"/>
                  </a:cubicBezTo>
                  <a:cubicBezTo>
                    <a:pt x="367" y="1678"/>
                    <a:pt x="368" y="1706"/>
                    <a:pt x="376" y="1693"/>
                  </a:cubicBezTo>
                  <a:cubicBezTo>
                    <a:pt x="382" y="1684"/>
                    <a:pt x="364" y="1648"/>
                    <a:pt x="387" y="1651"/>
                  </a:cubicBezTo>
                  <a:cubicBezTo>
                    <a:pt x="391" y="1652"/>
                    <a:pt x="394" y="1655"/>
                    <a:pt x="393" y="1660"/>
                  </a:cubicBezTo>
                  <a:cubicBezTo>
                    <a:pt x="392" y="1664"/>
                    <a:pt x="388" y="1664"/>
                    <a:pt x="386" y="1668"/>
                  </a:cubicBezTo>
                  <a:cubicBezTo>
                    <a:pt x="384" y="1671"/>
                    <a:pt x="386" y="1676"/>
                    <a:pt x="386" y="1680"/>
                  </a:cubicBezTo>
                  <a:cubicBezTo>
                    <a:pt x="386" y="1684"/>
                    <a:pt x="386" y="1688"/>
                    <a:pt x="387" y="1692"/>
                  </a:cubicBezTo>
                  <a:cubicBezTo>
                    <a:pt x="389" y="1702"/>
                    <a:pt x="388" y="1713"/>
                    <a:pt x="388" y="1723"/>
                  </a:cubicBezTo>
                  <a:cubicBezTo>
                    <a:pt x="388" y="1730"/>
                    <a:pt x="385" y="1740"/>
                    <a:pt x="391" y="1746"/>
                  </a:cubicBezTo>
                  <a:cubicBezTo>
                    <a:pt x="393" y="1748"/>
                    <a:pt x="398" y="1748"/>
                    <a:pt x="401" y="1750"/>
                  </a:cubicBezTo>
                  <a:cubicBezTo>
                    <a:pt x="403" y="1751"/>
                    <a:pt x="403" y="1752"/>
                    <a:pt x="406" y="1752"/>
                  </a:cubicBezTo>
                  <a:cubicBezTo>
                    <a:pt x="408" y="1752"/>
                    <a:pt x="410" y="1751"/>
                    <a:pt x="412" y="1751"/>
                  </a:cubicBezTo>
                  <a:cubicBezTo>
                    <a:pt x="415" y="1752"/>
                    <a:pt x="420" y="1756"/>
                    <a:pt x="421" y="1759"/>
                  </a:cubicBezTo>
                  <a:cubicBezTo>
                    <a:pt x="423" y="1763"/>
                    <a:pt x="422" y="1765"/>
                    <a:pt x="419" y="1769"/>
                  </a:cubicBezTo>
                  <a:cubicBezTo>
                    <a:pt x="424" y="1772"/>
                    <a:pt x="423" y="1780"/>
                    <a:pt x="423" y="178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2" name="Freeform 686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3" name="Freeform 687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4" name="Freeform 688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5" name="Freeform 689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6" name="Freeform 690"/>
            <p:cNvSpPr>
              <a:spLocks/>
            </p:cNvSpPr>
            <p:nvPr/>
          </p:nvSpPr>
          <p:spPr bwMode="auto">
            <a:xfrm>
              <a:off x="5965227" y="-92898"/>
              <a:ext cx="1214501" cy="2871814"/>
            </a:xfrm>
            <a:custGeom>
              <a:avLst/>
              <a:gdLst>
                <a:gd name="T0" fmla="*/ 766 w 834"/>
                <a:gd name="T1" fmla="*/ 177 h 1970"/>
                <a:gd name="T2" fmla="*/ 586 w 834"/>
                <a:gd name="T3" fmla="*/ 0 h 1970"/>
                <a:gd name="T4" fmla="*/ 478 w 834"/>
                <a:gd name="T5" fmla="*/ 81 h 1970"/>
                <a:gd name="T6" fmla="*/ 404 w 834"/>
                <a:gd name="T7" fmla="*/ 156 h 1970"/>
                <a:gd name="T8" fmla="*/ 338 w 834"/>
                <a:gd name="T9" fmla="*/ 352 h 1970"/>
                <a:gd name="T10" fmla="*/ 255 w 834"/>
                <a:gd name="T11" fmla="*/ 566 h 1970"/>
                <a:gd name="T12" fmla="*/ 224 w 834"/>
                <a:gd name="T13" fmla="*/ 722 h 1970"/>
                <a:gd name="T14" fmla="*/ 102 w 834"/>
                <a:gd name="T15" fmla="*/ 903 h 1970"/>
                <a:gd name="T16" fmla="*/ 116 w 834"/>
                <a:gd name="T17" fmla="*/ 1061 h 1970"/>
                <a:gd name="T18" fmla="*/ 103 w 834"/>
                <a:gd name="T19" fmla="*/ 1177 h 1970"/>
                <a:gd name="T20" fmla="*/ 83 w 834"/>
                <a:gd name="T21" fmla="*/ 1314 h 1970"/>
                <a:gd name="T22" fmla="*/ 12 w 834"/>
                <a:gd name="T23" fmla="*/ 1452 h 1970"/>
                <a:gd name="T24" fmla="*/ 8 w 834"/>
                <a:gd name="T25" fmla="*/ 1510 h 1970"/>
                <a:gd name="T26" fmla="*/ 37 w 834"/>
                <a:gd name="T27" fmla="*/ 1552 h 1970"/>
                <a:gd name="T28" fmla="*/ 45 w 834"/>
                <a:gd name="T29" fmla="*/ 1614 h 1970"/>
                <a:gd name="T30" fmla="*/ 50 w 834"/>
                <a:gd name="T31" fmla="*/ 1676 h 1970"/>
                <a:gd name="T32" fmla="*/ 96 w 834"/>
                <a:gd name="T33" fmla="*/ 1770 h 1970"/>
                <a:gd name="T34" fmla="*/ 108 w 834"/>
                <a:gd name="T35" fmla="*/ 1844 h 1970"/>
                <a:gd name="T36" fmla="*/ 121 w 834"/>
                <a:gd name="T37" fmla="*/ 1938 h 1970"/>
                <a:gd name="T38" fmla="*/ 148 w 834"/>
                <a:gd name="T39" fmla="*/ 1970 h 1970"/>
                <a:gd name="T40" fmla="*/ 226 w 834"/>
                <a:gd name="T41" fmla="*/ 1903 h 1970"/>
                <a:gd name="T42" fmla="*/ 297 w 834"/>
                <a:gd name="T43" fmla="*/ 1852 h 1970"/>
                <a:gd name="T44" fmla="*/ 374 w 834"/>
                <a:gd name="T45" fmla="*/ 1805 h 1970"/>
                <a:gd name="T46" fmla="*/ 404 w 834"/>
                <a:gd name="T47" fmla="*/ 1652 h 1970"/>
                <a:gd name="T48" fmla="*/ 415 w 834"/>
                <a:gd name="T49" fmla="*/ 1564 h 1970"/>
                <a:gd name="T50" fmla="*/ 422 w 834"/>
                <a:gd name="T51" fmla="*/ 1520 h 1970"/>
                <a:gd name="T52" fmla="*/ 418 w 834"/>
                <a:gd name="T53" fmla="*/ 1498 h 1970"/>
                <a:gd name="T54" fmla="*/ 480 w 834"/>
                <a:gd name="T55" fmla="*/ 1440 h 1970"/>
                <a:gd name="T56" fmla="*/ 525 w 834"/>
                <a:gd name="T57" fmla="*/ 1406 h 1970"/>
                <a:gd name="T58" fmla="*/ 495 w 834"/>
                <a:gd name="T59" fmla="*/ 1401 h 1970"/>
                <a:gd name="T60" fmla="*/ 385 w 834"/>
                <a:gd name="T61" fmla="*/ 1383 h 1970"/>
                <a:gd name="T62" fmla="*/ 431 w 834"/>
                <a:gd name="T63" fmla="*/ 1369 h 1970"/>
                <a:gd name="T64" fmla="*/ 470 w 834"/>
                <a:gd name="T65" fmla="*/ 1380 h 1970"/>
                <a:gd name="T66" fmla="*/ 522 w 834"/>
                <a:gd name="T67" fmla="*/ 1382 h 1970"/>
                <a:gd name="T68" fmla="*/ 556 w 834"/>
                <a:gd name="T69" fmla="*/ 1298 h 1970"/>
                <a:gd name="T70" fmla="*/ 532 w 834"/>
                <a:gd name="T71" fmla="*/ 1255 h 1970"/>
                <a:gd name="T72" fmla="*/ 456 w 834"/>
                <a:gd name="T73" fmla="*/ 1225 h 1970"/>
                <a:gd name="T74" fmla="*/ 382 w 834"/>
                <a:gd name="T75" fmla="*/ 1287 h 1970"/>
                <a:gd name="T76" fmla="*/ 439 w 834"/>
                <a:gd name="T77" fmla="*/ 1201 h 1970"/>
                <a:gd name="T78" fmla="*/ 435 w 834"/>
                <a:gd name="T79" fmla="*/ 1111 h 1970"/>
                <a:gd name="T80" fmla="*/ 447 w 834"/>
                <a:gd name="T81" fmla="*/ 1012 h 1970"/>
                <a:gd name="T82" fmla="*/ 474 w 834"/>
                <a:gd name="T83" fmla="*/ 928 h 1970"/>
                <a:gd name="T84" fmla="*/ 506 w 834"/>
                <a:gd name="T85" fmla="*/ 887 h 1970"/>
                <a:gd name="T86" fmla="*/ 528 w 834"/>
                <a:gd name="T87" fmla="*/ 844 h 1970"/>
                <a:gd name="T88" fmla="*/ 567 w 834"/>
                <a:gd name="T89" fmla="*/ 806 h 1970"/>
                <a:gd name="T90" fmla="*/ 650 w 834"/>
                <a:gd name="T91" fmla="*/ 744 h 1970"/>
                <a:gd name="T92" fmla="*/ 693 w 834"/>
                <a:gd name="T93" fmla="*/ 658 h 1970"/>
                <a:gd name="T94" fmla="*/ 677 w 834"/>
                <a:gd name="T95" fmla="*/ 615 h 1970"/>
                <a:gd name="T96" fmla="*/ 688 w 834"/>
                <a:gd name="T97" fmla="*/ 532 h 1970"/>
                <a:gd name="T98" fmla="*/ 718 w 834"/>
                <a:gd name="T99" fmla="*/ 492 h 1970"/>
                <a:gd name="T100" fmla="*/ 726 w 834"/>
                <a:gd name="T101" fmla="*/ 467 h 1970"/>
                <a:gd name="T102" fmla="*/ 765 w 834"/>
                <a:gd name="T103" fmla="*/ 451 h 1970"/>
                <a:gd name="T104" fmla="*/ 806 w 834"/>
                <a:gd name="T105" fmla="*/ 441 h 1970"/>
                <a:gd name="T106" fmla="*/ 802 w 834"/>
                <a:gd name="T107" fmla="*/ 365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4" h="1970">
                  <a:moveTo>
                    <a:pt x="802" y="365"/>
                  </a:moveTo>
                  <a:cubicBezTo>
                    <a:pt x="804" y="347"/>
                    <a:pt x="820" y="332"/>
                    <a:pt x="810" y="314"/>
                  </a:cubicBezTo>
                  <a:cubicBezTo>
                    <a:pt x="803" y="300"/>
                    <a:pt x="792" y="288"/>
                    <a:pt x="785" y="273"/>
                  </a:cubicBezTo>
                  <a:cubicBezTo>
                    <a:pt x="778" y="258"/>
                    <a:pt x="785" y="237"/>
                    <a:pt x="778" y="223"/>
                  </a:cubicBezTo>
                  <a:cubicBezTo>
                    <a:pt x="774" y="215"/>
                    <a:pt x="767" y="213"/>
                    <a:pt x="765" y="204"/>
                  </a:cubicBezTo>
                  <a:cubicBezTo>
                    <a:pt x="762" y="195"/>
                    <a:pt x="764" y="186"/>
                    <a:pt x="766" y="177"/>
                  </a:cubicBezTo>
                  <a:cubicBezTo>
                    <a:pt x="768" y="159"/>
                    <a:pt x="767" y="142"/>
                    <a:pt x="756" y="128"/>
                  </a:cubicBezTo>
                  <a:cubicBezTo>
                    <a:pt x="745" y="115"/>
                    <a:pt x="741" y="97"/>
                    <a:pt x="726" y="87"/>
                  </a:cubicBezTo>
                  <a:cubicBezTo>
                    <a:pt x="710" y="76"/>
                    <a:pt x="695" y="78"/>
                    <a:pt x="678" y="72"/>
                  </a:cubicBezTo>
                  <a:cubicBezTo>
                    <a:pt x="661" y="67"/>
                    <a:pt x="654" y="56"/>
                    <a:pt x="643" y="43"/>
                  </a:cubicBezTo>
                  <a:cubicBezTo>
                    <a:pt x="631" y="29"/>
                    <a:pt x="614" y="24"/>
                    <a:pt x="599" y="13"/>
                  </a:cubicBezTo>
                  <a:cubicBezTo>
                    <a:pt x="595" y="10"/>
                    <a:pt x="590" y="5"/>
                    <a:pt x="586" y="0"/>
                  </a:cubicBezTo>
                  <a:cubicBezTo>
                    <a:pt x="579" y="2"/>
                    <a:pt x="576" y="5"/>
                    <a:pt x="573" y="15"/>
                  </a:cubicBezTo>
                  <a:cubicBezTo>
                    <a:pt x="569" y="27"/>
                    <a:pt x="566" y="35"/>
                    <a:pt x="568" y="48"/>
                  </a:cubicBezTo>
                  <a:cubicBezTo>
                    <a:pt x="569" y="56"/>
                    <a:pt x="575" y="75"/>
                    <a:pt x="571" y="82"/>
                  </a:cubicBezTo>
                  <a:cubicBezTo>
                    <a:pt x="566" y="89"/>
                    <a:pt x="548" y="91"/>
                    <a:pt x="541" y="89"/>
                  </a:cubicBezTo>
                  <a:cubicBezTo>
                    <a:pt x="529" y="85"/>
                    <a:pt x="520" y="81"/>
                    <a:pt x="507" y="81"/>
                  </a:cubicBezTo>
                  <a:cubicBezTo>
                    <a:pt x="498" y="82"/>
                    <a:pt x="486" y="78"/>
                    <a:pt x="478" y="81"/>
                  </a:cubicBezTo>
                  <a:cubicBezTo>
                    <a:pt x="471" y="83"/>
                    <a:pt x="469" y="89"/>
                    <a:pt x="466" y="94"/>
                  </a:cubicBezTo>
                  <a:cubicBezTo>
                    <a:pt x="461" y="100"/>
                    <a:pt x="461" y="100"/>
                    <a:pt x="462" y="107"/>
                  </a:cubicBezTo>
                  <a:cubicBezTo>
                    <a:pt x="464" y="117"/>
                    <a:pt x="462" y="125"/>
                    <a:pt x="462" y="135"/>
                  </a:cubicBezTo>
                  <a:cubicBezTo>
                    <a:pt x="461" y="143"/>
                    <a:pt x="459" y="153"/>
                    <a:pt x="449" y="154"/>
                  </a:cubicBezTo>
                  <a:cubicBezTo>
                    <a:pt x="440" y="155"/>
                    <a:pt x="433" y="149"/>
                    <a:pt x="425" y="149"/>
                  </a:cubicBezTo>
                  <a:cubicBezTo>
                    <a:pt x="418" y="149"/>
                    <a:pt x="409" y="152"/>
                    <a:pt x="404" y="156"/>
                  </a:cubicBezTo>
                  <a:cubicBezTo>
                    <a:pt x="396" y="162"/>
                    <a:pt x="391" y="177"/>
                    <a:pt x="387" y="186"/>
                  </a:cubicBezTo>
                  <a:cubicBezTo>
                    <a:pt x="381" y="197"/>
                    <a:pt x="379" y="209"/>
                    <a:pt x="373" y="219"/>
                  </a:cubicBezTo>
                  <a:cubicBezTo>
                    <a:pt x="368" y="228"/>
                    <a:pt x="361" y="236"/>
                    <a:pt x="362" y="246"/>
                  </a:cubicBezTo>
                  <a:cubicBezTo>
                    <a:pt x="363" y="254"/>
                    <a:pt x="369" y="260"/>
                    <a:pt x="371" y="268"/>
                  </a:cubicBezTo>
                  <a:cubicBezTo>
                    <a:pt x="374" y="282"/>
                    <a:pt x="364" y="296"/>
                    <a:pt x="358" y="309"/>
                  </a:cubicBezTo>
                  <a:cubicBezTo>
                    <a:pt x="352" y="323"/>
                    <a:pt x="346" y="338"/>
                    <a:pt x="338" y="352"/>
                  </a:cubicBezTo>
                  <a:cubicBezTo>
                    <a:pt x="325" y="371"/>
                    <a:pt x="312" y="392"/>
                    <a:pt x="304" y="414"/>
                  </a:cubicBezTo>
                  <a:cubicBezTo>
                    <a:pt x="303" y="418"/>
                    <a:pt x="301" y="426"/>
                    <a:pt x="297" y="428"/>
                  </a:cubicBezTo>
                  <a:cubicBezTo>
                    <a:pt x="293" y="432"/>
                    <a:pt x="286" y="429"/>
                    <a:pt x="281" y="431"/>
                  </a:cubicBezTo>
                  <a:cubicBezTo>
                    <a:pt x="272" y="435"/>
                    <a:pt x="272" y="453"/>
                    <a:pt x="270" y="462"/>
                  </a:cubicBezTo>
                  <a:cubicBezTo>
                    <a:pt x="265" y="483"/>
                    <a:pt x="269" y="507"/>
                    <a:pt x="264" y="529"/>
                  </a:cubicBezTo>
                  <a:cubicBezTo>
                    <a:pt x="262" y="541"/>
                    <a:pt x="260" y="554"/>
                    <a:pt x="255" y="566"/>
                  </a:cubicBezTo>
                  <a:cubicBezTo>
                    <a:pt x="248" y="580"/>
                    <a:pt x="244" y="597"/>
                    <a:pt x="235" y="609"/>
                  </a:cubicBezTo>
                  <a:cubicBezTo>
                    <a:pt x="232" y="614"/>
                    <a:pt x="228" y="616"/>
                    <a:pt x="226" y="621"/>
                  </a:cubicBezTo>
                  <a:cubicBezTo>
                    <a:pt x="221" y="630"/>
                    <a:pt x="212" y="637"/>
                    <a:pt x="215" y="647"/>
                  </a:cubicBezTo>
                  <a:cubicBezTo>
                    <a:pt x="219" y="659"/>
                    <a:pt x="232" y="664"/>
                    <a:pt x="234" y="676"/>
                  </a:cubicBezTo>
                  <a:cubicBezTo>
                    <a:pt x="236" y="687"/>
                    <a:pt x="234" y="700"/>
                    <a:pt x="233" y="711"/>
                  </a:cubicBezTo>
                  <a:cubicBezTo>
                    <a:pt x="233" y="719"/>
                    <a:pt x="232" y="720"/>
                    <a:pt x="224" y="722"/>
                  </a:cubicBezTo>
                  <a:cubicBezTo>
                    <a:pt x="219" y="724"/>
                    <a:pt x="214" y="726"/>
                    <a:pt x="208" y="728"/>
                  </a:cubicBezTo>
                  <a:cubicBezTo>
                    <a:pt x="196" y="731"/>
                    <a:pt x="186" y="724"/>
                    <a:pt x="175" y="726"/>
                  </a:cubicBezTo>
                  <a:cubicBezTo>
                    <a:pt x="150" y="732"/>
                    <a:pt x="131" y="751"/>
                    <a:pt x="117" y="771"/>
                  </a:cubicBezTo>
                  <a:cubicBezTo>
                    <a:pt x="106" y="788"/>
                    <a:pt x="98" y="813"/>
                    <a:pt x="102" y="833"/>
                  </a:cubicBezTo>
                  <a:cubicBezTo>
                    <a:pt x="104" y="845"/>
                    <a:pt x="109" y="856"/>
                    <a:pt x="108" y="869"/>
                  </a:cubicBezTo>
                  <a:cubicBezTo>
                    <a:pt x="107" y="880"/>
                    <a:pt x="104" y="892"/>
                    <a:pt x="102" y="903"/>
                  </a:cubicBezTo>
                  <a:cubicBezTo>
                    <a:pt x="100" y="912"/>
                    <a:pt x="99" y="920"/>
                    <a:pt x="98" y="929"/>
                  </a:cubicBezTo>
                  <a:cubicBezTo>
                    <a:pt x="96" y="936"/>
                    <a:pt x="93" y="944"/>
                    <a:pt x="93" y="952"/>
                  </a:cubicBezTo>
                  <a:cubicBezTo>
                    <a:pt x="94" y="963"/>
                    <a:pt x="100" y="974"/>
                    <a:pt x="101" y="986"/>
                  </a:cubicBezTo>
                  <a:cubicBezTo>
                    <a:pt x="103" y="1002"/>
                    <a:pt x="96" y="1018"/>
                    <a:pt x="96" y="1034"/>
                  </a:cubicBezTo>
                  <a:cubicBezTo>
                    <a:pt x="96" y="1038"/>
                    <a:pt x="97" y="1049"/>
                    <a:pt x="100" y="1052"/>
                  </a:cubicBezTo>
                  <a:cubicBezTo>
                    <a:pt x="105" y="1057"/>
                    <a:pt x="111" y="1056"/>
                    <a:pt x="116" y="1061"/>
                  </a:cubicBezTo>
                  <a:cubicBezTo>
                    <a:pt x="120" y="1066"/>
                    <a:pt x="121" y="1071"/>
                    <a:pt x="125" y="1076"/>
                  </a:cubicBezTo>
                  <a:cubicBezTo>
                    <a:pt x="127" y="1080"/>
                    <a:pt x="131" y="1083"/>
                    <a:pt x="133" y="1087"/>
                  </a:cubicBezTo>
                  <a:cubicBezTo>
                    <a:pt x="137" y="1097"/>
                    <a:pt x="134" y="1111"/>
                    <a:pt x="133" y="1122"/>
                  </a:cubicBezTo>
                  <a:cubicBezTo>
                    <a:pt x="132" y="1128"/>
                    <a:pt x="131" y="1134"/>
                    <a:pt x="126" y="1139"/>
                  </a:cubicBezTo>
                  <a:cubicBezTo>
                    <a:pt x="121" y="1144"/>
                    <a:pt x="115" y="1143"/>
                    <a:pt x="110" y="1147"/>
                  </a:cubicBezTo>
                  <a:cubicBezTo>
                    <a:pt x="99" y="1155"/>
                    <a:pt x="98" y="1166"/>
                    <a:pt x="103" y="1177"/>
                  </a:cubicBezTo>
                  <a:cubicBezTo>
                    <a:pt x="109" y="1189"/>
                    <a:pt x="110" y="1201"/>
                    <a:pt x="111" y="1214"/>
                  </a:cubicBezTo>
                  <a:cubicBezTo>
                    <a:pt x="111" y="1227"/>
                    <a:pt x="107" y="1237"/>
                    <a:pt x="106" y="1249"/>
                  </a:cubicBezTo>
                  <a:cubicBezTo>
                    <a:pt x="105" y="1255"/>
                    <a:pt x="106" y="1261"/>
                    <a:pt x="105" y="1267"/>
                  </a:cubicBezTo>
                  <a:cubicBezTo>
                    <a:pt x="104" y="1273"/>
                    <a:pt x="102" y="1279"/>
                    <a:pt x="101" y="1286"/>
                  </a:cubicBezTo>
                  <a:cubicBezTo>
                    <a:pt x="100" y="1292"/>
                    <a:pt x="102" y="1297"/>
                    <a:pt x="98" y="1302"/>
                  </a:cubicBezTo>
                  <a:cubicBezTo>
                    <a:pt x="95" y="1307"/>
                    <a:pt x="89" y="1312"/>
                    <a:pt x="83" y="1314"/>
                  </a:cubicBezTo>
                  <a:cubicBezTo>
                    <a:pt x="76" y="1317"/>
                    <a:pt x="72" y="1316"/>
                    <a:pt x="68" y="1323"/>
                  </a:cubicBezTo>
                  <a:cubicBezTo>
                    <a:pt x="64" y="1328"/>
                    <a:pt x="63" y="1333"/>
                    <a:pt x="59" y="1337"/>
                  </a:cubicBezTo>
                  <a:cubicBezTo>
                    <a:pt x="37" y="1359"/>
                    <a:pt x="53" y="1398"/>
                    <a:pt x="43" y="1426"/>
                  </a:cubicBezTo>
                  <a:cubicBezTo>
                    <a:pt x="40" y="1435"/>
                    <a:pt x="39" y="1449"/>
                    <a:pt x="31" y="1456"/>
                  </a:cubicBezTo>
                  <a:cubicBezTo>
                    <a:pt x="29" y="1458"/>
                    <a:pt x="21" y="1464"/>
                    <a:pt x="17" y="1464"/>
                  </a:cubicBezTo>
                  <a:cubicBezTo>
                    <a:pt x="10" y="1465"/>
                    <a:pt x="12" y="1458"/>
                    <a:pt x="12" y="1452"/>
                  </a:cubicBezTo>
                  <a:cubicBezTo>
                    <a:pt x="12" y="1446"/>
                    <a:pt x="13" y="1438"/>
                    <a:pt x="8" y="1435"/>
                  </a:cubicBezTo>
                  <a:cubicBezTo>
                    <a:pt x="8" y="1435"/>
                    <a:pt x="8" y="1435"/>
                    <a:pt x="8" y="1436"/>
                  </a:cubicBezTo>
                  <a:cubicBezTo>
                    <a:pt x="2" y="1444"/>
                    <a:pt x="0" y="1450"/>
                    <a:pt x="2" y="1460"/>
                  </a:cubicBezTo>
                  <a:cubicBezTo>
                    <a:pt x="3" y="1467"/>
                    <a:pt x="3" y="1473"/>
                    <a:pt x="3" y="1479"/>
                  </a:cubicBezTo>
                  <a:cubicBezTo>
                    <a:pt x="3" y="1485"/>
                    <a:pt x="6" y="1490"/>
                    <a:pt x="6" y="1495"/>
                  </a:cubicBezTo>
                  <a:cubicBezTo>
                    <a:pt x="7" y="1500"/>
                    <a:pt x="8" y="1505"/>
                    <a:pt x="8" y="1510"/>
                  </a:cubicBezTo>
                  <a:cubicBezTo>
                    <a:pt x="9" y="1515"/>
                    <a:pt x="5" y="1522"/>
                    <a:pt x="12" y="1525"/>
                  </a:cubicBezTo>
                  <a:cubicBezTo>
                    <a:pt x="18" y="1527"/>
                    <a:pt x="21" y="1526"/>
                    <a:pt x="19" y="1534"/>
                  </a:cubicBezTo>
                  <a:cubicBezTo>
                    <a:pt x="19" y="1537"/>
                    <a:pt x="16" y="1547"/>
                    <a:pt x="23" y="1542"/>
                  </a:cubicBezTo>
                  <a:cubicBezTo>
                    <a:pt x="26" y="1540"/>
                    <a:pt x="29" y="1533"/>
                    <a:pt x="31" y="1529"/>
                  </a:cubicBezTo>
                  <a:cubicBezTo>
                    <a:pt x="34" y="1537"/>
                    <a:pt x="27" y="1539"/>
                    <a:pt x="26" y="1545"/>
                  </a:cubicBezTo>
                  <a:cubicBezTo>
                    <a:pt x="25" y="1552"/>
                    <a:pt x="35" y="1545"/>
                    <a:pt x="37" y="1552"/>
                  </a:cubicBezTo>
                  <a:cubicBezTo>
                    <a:pt x="33" y="1555"/>
                    <a:pt x="27" y="1555"/>
                    <a:pt x="24" y="1560"/>
                  </a:cubicBezTo>
                  <a:cubicBezTo>
                    <a:pt x="23" y="1561"/>
                    <a:pt x="23" y="1565"/>
                    <a:pt x="22" y="1567"/>
                  </a:cubicBezTo>
                  <a:cubicBezTo>
                    <a:pt x="21" y="1572"/>
                    <a:pt x="22" y="1571"/>
                    <a:pt x="28" y="1573"/>
                  </a:cubicBezTo>
                  <a:cubicBezTo>
                    <a:pt x="32" y="1574"/>
                    <a:pt x="38" y="1579"/>
                    <a:pt x="41" y="1582"/>
                  </a:cubicBezTo>
                  <a:cubicBezTo>
                    <a:pt x="44" y="1585"/>
                    <a:pt x="45" y="1589"/>
                    <a:pt x="44" y="1594"/>
                  </a:cubicBezTo>
                  <a:cubicBezTo>
                    <a:pt x="43" y="1600"/>
                    <a:pt x="35" y="1613"/>
                    <a:pt x="45" y="1614"/>
                  </a:cubicBezTo>
                  <a:cubicBezTo>
                    <a:pt x="49" y="1614"/>
                    <a:pt x="53" y="1612"/>
                    <a:pt x="56" y="1618"/>
                  </a:cubicBezTo>
                  <a:cubicBezTo>
                    <a:pt x="57" y="1622"/>
                    <a:pt x="55" y="1626"/>
                    <a:pt x="53" y="1629"/>
                  </a:cubicBezTo>
                  <a:cubicBezTo>
                    <a:pt x="51" y="1633"/>
                    <a:pt x="47" y="1636"/>
                    <a:pt x="46" y="1641"/>
                  </a:cubicBezTo>
                  <a:cubicBezTo>
                    <a:pt x="45" y="1645"/>
                    <a:pt x="48" y="1648"/>
                    <a:pt x="49" y="1652"/>
                  </a:cubicBezTo>
                  <a:cubicBezTo>
                    <a:pt x="50" y="1655"/>
                    <a:pt x="50" y="1659"/>
                    <a:pt x="50" y="1663"/>
                  </a:cubicBezTo>
                  <a:cubicBezTo>
                    <a:pt x="50" y="1667"/>
                    <a:pt x="48" y="1672"/>
                    <a:pt x="50" y="1676"/>
                  </a:cubicBezTo>
                  <a:cubicBezTo>
                    <a:pt x="52" y="1680"/>
                    <a:pt x="57" y="1678"/>
                    <a:pt x="60" y="1680"/>
                  </a:cubicBezTo>
                  <a:cubicBezTo>
                    <a:pt x="64" y="1683"/>
                    <a:pt x="65" y="1687"/>
                    <a:pt x="65" y="1691"/>
                  </a:cubicBezTo>
                  <a:cubicBezTo>
                    <a:pt x="67" y="1700"/>
                    <a:pt x="70" y="1707"/>
                    <a:pt x="72" y="1716"/>
                  </a:cubicBezTo>
                  <a:cubicBezTo>
                    <a:pt x="73" y="1719"/>
                    <a:pt x="72" y="1724"/>
                    <a:pt x="73" y="1728"/>
                  </a:cubicBezTo>
                  <a:cubicBezTo>
                    <a:pt x="73" y="1731"/>
                    <a:pt x="75" y="1735"/>
                    <a:pt x="77" y="1738"/>
                  </a:cubicBezTo>
                  <a:cubicBezTo>
                    <a:pt x="82" y="1750"/>
                    <a:pt x="94" y="1757"/>
                    <a:pt x="96" y="1770"/>
                  </a:cubicBezTo>
                  <a:cubicBezTo>
                    <a:pt x="100" y="1772"/>
                    <a:pt x="105" y="1770"/>
                    <a:pt x="108" y="1774"/>
                  </a:cubicBezTo>
                  <a:cubicBezTo>
                    <a:pt x="110" y="1777"/>
                    <a:pt x="110" y="1781"/>
                    <a:pt x="113" y="1785"/>
                  </a:cubicBezTo>
                  <a:cubicBezTo>
                    <a:pt x="117" y="1792"/>
                    <a:pt x="121" y="1797"/>
                    <a:pt x="122" y="1806"/>
                  </a:cubicBezTo>
                  <a:cubicBezTo>
                    <a:pt x="123" y="1818"/>
                    <a:pt x="106" y="1808"/>
                    <a:pt x="100" y="1814"/>
                  </a:cubicBezTo>
                  <a:cubicBezTo>
                    <a:pt x="96" y="1818"/>
                    <a:pt x="103" y="1824"/>
                    <a:pt x="104" y="1828"/>
                  </a:cubicBezTo>
                  <a:cubicBezTo>
                    <a:pt x="106" y="1832"/>
                    <a:pt x="108" y="1839"/>
                    <a:pt x="108" y="1844"/>
                  </a:cubicBezTo>
                  <a:cubicBezTo>
                    <a:pt x="103" y="1845"/>
                    <a:pt x="85" y="1833"/>
                    <a:pt x="92" y="1848"/>
                  </a:cubicBezTo>
                  <a:cubicBezTo>
                    <a:pt x="94" y="1852"/>
                    <a:pt x="98" y="1854"/>
                    <a:pt x="100" y="1858"/>
                  </a:cubicBezTo>
                  <a:cubicBezTo>
                    <a:pt x="101" y="1862"/>
                    <a:pt x="102" y="1868"/>
                    <a:pt x="102" y="1872"/>
                  </a:cubicBezTo>
                  <a:cubicBezTo>
                    <a:pt x="104" y="1883"/>
                    <a:pt x="109" y="1892"/>
                    <a:pt x="114" y="1902"/>
                  </a:cubicBezTo>
                  <a:cubicBezTo>
                    <a:pt x="117" y="1910"/>
                    <a:pt x="124" y="1918"/>
                    <a:pt x="125" y="1926"/>
                  </a:cubicBezTo>
                  <a:cubicBezTo>
                    <a:pt x="125" y="1930"/>
                    <a:pt x="122" y="1934"/>
                    <a:pt x="121" y="1938"/>
                  </a:cubicBezTo>
                  <a:cubicBezTo>
                    <a:pt x="119" y="1941"/>
                    <a:pt x="120" y="1946"/>
                    <a:pt x="118" y="1949"/>
                  </a:cubicBezTo>
                  <a:cubicBezTo>
                    <a:pt x="117" y="1952"/>
                    <a:pt x="110" y="1959"/>
                    <a:pt x="114" y="1962"/>
                  </a:cubicBezTo>
                  <a:cubicBezTo>
                    <a:pt x="115" y="1963"/>
                    <a:pt x="118" y="1960"/>
                    <a:pt x="119" y="1960"/>
                  </a:cubicBezTo>
                  <a:cubicBezTo>
                    <a:pt x="122" y="1960"/>
                    <a:pt x="123" y="1961"/>
                    <a:pt x="126" y="1962"/>
                  </a:cubicBezTo>
                  <a:cubicBezTo>
                    <a:pt x="130" y="1964"/>
                    <a:pt x="132" y="1966"/>
                    <a:pt x="136" y="1968"/>
                  </a:cubicBezTo>
                  <a:cubicBezTo>
                    <a:pt x="141" y="1969"/>
                    <a:pt x="144" y="1970"/>
                    <a:pt x="148" y="1970"/>
                  </a:cubicBezTo>
                  <a:cubicBezTo>
                    <a:pt x="153" y="1970"/>
                    <a:pt x="159" y="1970"/>
                    <a:pt x="163" y="1969"/>
                  </a:cubicBezTo>
                  <a:cubicBezTo>
                    <a:pt x="168" y="1967"/>
                    <a:pt x="171" y="1965"/>
                    <a:pt x="176" y="1964"/>
                  </a:cubicBezTo>
                  <a:cubicBezTo>
                    <a:pt x="184" y="1962"/>
                    <a:pt x="193" y="1960"/>
                    <a:pt x="202" y="1961"/>
                  </a:cubicBezTo>
                  <a:cubicBezTo>
                    <a:pt x="211" y="1962"/>
                    <a:pt x="217" y="1964"/>
                    <a:pt x="222" y="1954"/>
                  </a:cubicBezTo>
                  <a:cubicBezTo>
                    <a:pt x="225" y="1947"/>
                    <a:pt x="227" y="1937"/>
                    <a:pt x="227" y="1929"/>
                  </a:cubicBezTo>
                  <a:cubicBezTo>
                    <a:pt x="227" y="1921"/>
                    <a:pt x="225" y="1912"/>
                    <a:pt x="226" y="1903"/>
                  </a:cubicBezTo>
                  <a:cubicBezTo>
                    <a:pt x="228" y="1895"/>
                    <a:pt x="231" y="1887"/>
                    <a:pt x="235" y="1880"/>
                  </a:cubicBezTo>
                  <a:cubicBezTo>
                    <a:pt x="238" y="1875"/>
                    <a:pt x="239" y="1874"/>
                    <a:pt x="245" y="1875"/>
                  </a:cubicBezTo>
                  <a:cubicBezTo>
                    <a:pt x="250" y="1876"/>
                    <a:pt x="252" y="1876"/>
                    <a:pt x="255" y="1871"/>
                  </a:cubicBezTo>
                  <a:cubicBezTo>
                    <a:pt x="258" y="1868"/>
                    <a:pt x="258" y="1864"/>
                    <a:pt x="261" y="1861"/>
                  </a:cubicBezTo>
                  <a:cubicBezTo>
                    <a:pt x="264" y="1858"/>
                    <a:pt x="268" y="1857"/>
                    <a:pt x="271" y="1854"/>
                  </a:cubicBezTo>
                  <a:cubicBezTo>
                    <a:pt x="280" y="1846"/>
                    <a:pt x="286" y="1849"/>
                    <a:pt x="297" y="1852"/>
                  </a:cubicBezTo>
                  <a:cubicBezTo>
                    <a:pt x="307" y="1855"/>
                    <a:pt x="318" y="1853"/>
                    <a:pt x="329" y="1854"/>
                  </a:cubicBezTo>
                  <a:cubicBezTo>
                    <a:pt x="333" y="1854"/>
                    <a:pt x="337" y="1854"/>
                    <a:pt x="341" y="1854"/>
                  </a:cubicBezTo>
                  <a:cubicBezTo>
                    <a:pt x="345" y="1855"/>
                    <a:pt x="348" y="1857"/>
                    <a:pt x="352" y="1856"/>
                  </a:cubicBezTo>
                  <a:cubicBezTo>
                    <a:pt x="360" y="1853"/>
                    <a:pt x="362" y="1840"/>
                    <a:pt x="364" y="1833"/>
                  </a:cubicBezTo>
                  <a:cubicBezTo>
                    <a:pt x="365" y="1828"/>
                    <a:pt x="365" y="1824"/>
                    <a:pt x="367" y="1819"/>
                  </a:cubicBezTo>
                  <a:cubicBezTo>
                    <a:pt x="369" y="1814"/>
                    <a:pt x="373" y="1810"/>
                    <a:pt x="374" y="1805"/>
                  </a:cubicBezTo>
                  <a:cubicBezTo>
                    <a:pt x="377" y="1795"/>
                    <a:pt x="381" y="1787"/>
                    <a:pt x="385" y="1778"/>
                  </a:cubicBezTo>
                  <a:cubicBezTo>
                    <a:pt x="390" y="1769"/>
                    <a:pt x="390" y="1761"/>
                    <a:pt x="391" y="1751"/>
                  </a:cubicBezTo>
                  <a:cubicBezTo>
                    <a:pt x="392" y="1742"/>
                    <a:pt x="397" y="1734"/>
                    <a:pt x="397" y="1725"/>
                  </a:cubicBezTo>
                  <a:cubicBezTo>
                    <a:pt x="398" y="1716"/>
                    <a:pt x="396" y="1707"/>
                    <a:pt x="397" y="1699"/>
                  </a:cubicBezTo>
                  <a:cubicBezTo>
                    <a:pt x="398" y="1691"/>
                    <a:pt x="401" y="1682"/>
                    <a:pt x="406" y="1675"/>
                  </a:cubicBezTo>
                  <a:cubicBezTo>
                    <a:pt x="412" y="1667"/>
                    <a:pt x="409" y="1660"/>
                    <a:pt x="404" y="1652"/>
                  </a:cubicBezTo>
                  <a:cubicBezTo>
                    <a:pt x="399" y="1643"/>
                    <a:pt x="409" y="1638"/>
                    <a:pt x="409" y="1629"/>
                  </a:cubicBezTo>
                  <a:cubicBezTo>
                    <a:pt x="409" y="1620"/>
                    <a:pt x="402" y="1615"/>
                    <a:pt x="400" y="1607"/>
                  </a:cubicBezTo>
                  <a:cubicBezTo>
                    <a:pt x="396" y="1592"/>
                    <a:pt x="411" y="1604"/>
                    <a:pt x="415" y="1599"/>
                  </a:cubicBezTo>
                  <a:cubicBezTo>
                    <a:pt x="419" y="1595"/>
                    <a:pt x="414" y="1591"/>
                    <a:pt x="412" y="1589"/>
                  </a:cubicBezTo>
                  <a:cubicBezTo>
                    <a:pt x="408" y="1582"/>
                    <a:pt x="416" y="1579"/>
                    <a:pt x="417" y="1573"/>
                  </a:cubicBezTo>
                  <a:cubicBezTo>
                    <a:pt x="417" y="1570"/>
                    <a:pt x="416" y="1567"/>
                    <a:pt x="415" y="1564"/>
                  </a:cubicBezTo>
                  <a:cubicBezTo>
                    <a:pt x="414" y="1558"/>
                    <a:pt x="417" y="1554"/>
                    <a:pt x="417" y="1548"/>
                  </a:cubicBezTo>
                  <a:cubicBezTo>
                    <a:pt x="418" y="1542"/>
                    <a:pt x="414" y="1539"/>
                    <a:pt x="410" y="1537"/>
                  </a:cubicBezTo>
                  <a:cubicBezTo>
                    <a:pt x="408" y="1536"/>
                    <a:pt x="394" y="1530"/>
                    <a:pt x="401" y="1529"/>
                  </a:cubicBezTo>
                  <a:cubicBezTo>
                    <a:pt x="399" y="1525"/>
                    <a:pt x="392" y="1524"/>
                    <a:pt x="401" y="1522"/>
                  </a:cubicBezTo>
                  <a:cubicBezTo>
                    <a:pt x="405" y="1521"/>
                    <a:pt x="409" y="1524"/>
                    <a:pt x="413" y="1524"/>
                  </a:cubicBezTo>
                  <a:cubicBezTo>
                    <a:pt x="417" y="1525"/>
                    <a:pt x="423" y="1525"/>
                    <a:pt x="422" y="1520"/>
                  </a:cubicBezTo>
                  <a:cubicBezTo>
                    <a:pt x="422" y="1516"/>
                    <a:pt x="417" y="1514"/>
                    <a:pt x="415" y="1512"/>
                  </a:cubicBezTo>
                  <a:cubicBezTo>
                    <a:pt x="411" y="1507"/>
                    <a:pt x="410" y="1507"/>
                    <a:pt x="404" y="1506"/>
                  </a:cubicBezTo>
                  <a:cubicBezTo>
                    <a:pt x="399" y="1505"/>
                    <a:pt x="395" y="1503"/>
                    <a:pt x="391" y="1502"/>
                  </a:cubicBezTo>
                  <a:cubicBezTo>
                    <a:pt x="387" y="1502"/>
                    <a:pt x="381" y="1503"/>
                    <a:pt x="377" y="1502"/>
                  </a:cubicBezTo>
                  <a:cubicBezTo>
                    <a:pt x="369" y="1497"/>
                    <a:pt x="382" y="1493"/>
                    <a:pt x="386" y="1492"/>
                  </a:cubicBezTo>
                  <a:cubicBezTo>
                    <a:pt x="398" y="1489"/>
                    <a:pt x="408" y="1493"/>
                    <a:pt x="418" y="1498"/>
                  </a:cubicBezTo>
                  <a:cubicBezTo>
                    <a:pt x="430" y="1504"/>
                    <a:pt x="430" y="1491"/>
                    <a:pt x="436" y="1484"/>
                  </a:cubicBezTo>
                  <a:cubicBezTo>
                    <a:pt x="440" y="1479"/>
                    <a:pt x="443" y="1480"/>
                    <a:pt x="449" y="1480"/>
                  </a:cubicBezTo>
                  <a:cubicBezTo>
                    <a:pt x="454" y="1479"/>
                    <a:pt x="458" y="1479"/>
                    <a:pt x="461" y="1475"/>
                  </a:cubicBezTo>
                  <a:cubicBezTo>
                    <a:pt x="464" y="1472"/>
                    <a:pt x="465" y="1467"/>
                    <a:pt x="468" y="1463"/>
                  </a:cubicBezTo>
                  <a:cubicBezTo>
                    <a:pt x="471" y="1458"/>
                    <a:pt x="472" y="1453"/>
                    <a:pt x="474" y="1448"/>
                  </a:cubicBezTo>
                  <a:cubicBezTo>
                    <a:pt x="475" y="1444"/>
                    <a:pt x="475" y="1437"/>
                    <a:pt x="480" y="1440"/>
                  </a:cubicBezTo>
                  <a:cubicBezTo>
                    <a:pt x="484" y="1442"/>
                    <a:pt x="483" y="1449"/>
                    <a:pt x="485" y="1452"/>
                  </a:cubicBezTo>
                  <a:cubicBezTo>
                    <a:pt x="489" y="1461"/>
                    <a:pt x="499" y="1454"/>
                    <a:pt x="504" y="1448"/>
                  </a:cubicBezTo>
                  <a:cubicBezTo>
                    <a:pt x="506" y="1444"/>
                    <a:pt x="506" y="1440"/>
                    <a:pt x="510" y="1437"/>
                  </a:cubicBezTo>
                  <a:cubicBezTo>
                    <a:pt x="513" y="1434"/>
                    <a:pt x="517" y="1434"/>
                    <a:pt x="520" y="1430"/>
                  </a:cubicBezTo>
                  <a:cubicBezTo>
                    <a:pt x="523" y="1427"/>
                    <a:pt x="526" y="1423"/>
                    <a:pt x="526" y="1418"/>
                  </a:cubicBezTo>
                  <a:cubicBezTo>
                    <a:pt x="527" y="1414"/>
                    <a:pt x="523" y="1410"/>
                    <a:pt x="525" y="1406"/>
                  </a:cubicBezTo>
                  <a:cubicBezTo>
                    <a:pt x="527" y="1400"/>
                    <a:pt x="530" y="1408"/>
                    <a:pt x="533" y="1409"/>
                  </a:cubicBezTo>
                  <a:cubicBezTo>
                    <a:pt x="540" y="1412"/>
                    <a:pt x="537" y="1406"/>
                    <a:pt x="538" y="1403"/>
                  </a:cubicBezTo>
                  <a:cubicBezTo>
                    <a:pt x="538" y="1399"/>
                    <a:pt x="544" y="1396"/>
                    <a:pt x="543" y="1392"/>
                  </a:cubicBezTo>
                  <a:cubicBezTo>
                    <a:pt x="542" y="1387"/>
                    <a:pt x="532" y="1389"/>
                    <a:pt x="528" y="1390"/>
                  </a:cubicBezTo>
                  <a:cubicBezTo>
                    <a:pt x="523" y="1392"/>
                    <a:pt x="517" y="1395"/>
                    <a:pt x="512" y="1397"/>
                  </a:cubicBezTo>
                  <a:cubicBezTo>
                    <a:pt x="506" y="1400"/>
                    <a:pt x="500" y="1400"/>
                    <a:pt x="495" y="1401"/>
                  </a:cubicBezTo>
                  <a:cubicBezTo>
                    <a:pt x="485" y="1403"/>
                    <a:pt x="477" y="1408"/>
                    <a:pt x="466" y="1408"/>
                  </a:cubicBezTo>
                  <a:cubicBezTo>
                    <a:pt x="458" y="1408"/>
                    <a:pt x="451" y="1413"/>
                    <a:pt x="448" y="1403"/>
                  </a:cubicBezTo>
                  <a:cubicBezTo>
                    <a:pt x="446" y="1398"/>
                    <a:pt x="447" y="1396"/>
                    <a:pt x="442" y="1393"/>
                  </a:cubicBezTo>
                  <a:cubicBezTo>
                    <a:pt x="439" y="1390"/>
                    <a:pt x="434" y="1390"/>
                    <a:pt x="429" y="1388"/>
                  </a:cubicBezTo>
                  <a:cubicBezTo>
                    <a:pt x="423" y="1385"/>
                    <a:pt x="415" y="1379"/>
                    <a:pt x="408" y="1380"/>
                  </a:cubicBezTo>
                  <a:cubicBezTo>
                    <a:pt x="402" y="1381"/>
                    <a:pt x="392" y="1389"/>
                    <a:pt x="385" y="1383"/>
                  </a:cubicBezTo>
                  <a:cubicBezTo>
                    <a:pt x="380" y="1379"/>
                    <a:pt x="387" y="1379"/>
                    <a:pt x="390" y="1377"/>
                  </a:cubicBezTo>
                  <a:cubicBezTo>
                    <a:pt x="394" y="1375"/>
                    <a:pt x="393" y="1369"/>
                    <a:pt x="397" y="1368"/>
                  </a:cubicBezTo>
                  <a:cubicBezTo>
                    <a:pt x="401" y="1367"/>
                    <a:pt x="402" y="1371"/>
                    <a:pt x="406" y="1370"/>
                  </a:cubicBezTo>
                  <a:cubicBezTo>
                    <a:pt x="409" y="1370"/>
                    <a:pt x="410" y="1366"/>
                    <a:pt x="414" y="1366"/>
                  </a:cubicBezTo>
                  <a:cubicBezTo>
                    <a:pt x="417" y="1365"/>
                    <a:pt x="419" y="1367"/>
                    <a:pt x="422" y="1368"/>
                  </a:cubicBezTo>
                  <a:cubicBezTo>
                    <a:pt x="426" y="1368"/>
                    <a:pt x="427" y="1366"/>
                    <a:pt x="431" y="1369"/>
                  </a:cubicBezTo>
                  <a:cubicBezTo>
                    <a:pt x="432" y="1369"/>
                    <a:pt x="432" y="1371"/>
                    <a:pt x="433" y="1372"/>
                  </a:cubicBezTo>
                  <a:cubicBezTo>
                    <a:pt x="435" y="1373"/>
                    <a:pt x="436" y="1373"/>
                    <a:pt x="438" y="1374"/>
                  </a:cubicBezTo>
                  <a:cubicBezTo>
                    <a:pt x="440" y="1375"/>
                    <a:pt x="441" y="1378"/>
                    <a:pt x="444" y="1380"/>
                  </a:cubicBezTo>
                  <a:cubicBezTo>
                    <a:pt x="449" y="1383"/>
                    <a:pt x="453" y="1375"/>
                    <a:pt x="454" y="1370"/>
                  </a:cubicBezTo>
                  <a:cubicBezTo>
                    <a:pt x="461" y="1369"/>
                    <a:pt x="461" y="1374"/>
                    <a:pt x="465" y="1377"/>
                  </a:cubicBezTo>
                  <a:cubicBezTo>
                    <a:pt x="465" y="1378"/>
                    <a:pt x="469" y="1380"/>
                    <a:pt x="470" y="1380"/>
                  </a:cubicBezTo>
                  <a:cubicBezTo>
                    <a:pt x="474" y="1381"/>
                    <a:pt x="473" y="1379"/>
                    <a:pt x="475" y="1377"/>
                  </a:cubicBezTo>
                  <a:cubicBezTo>
                    <a:pt x="477" y="1376"/>
                    <a:pt x="476" y="1374"/>
                    <a:pt x="479" y="1375"/>
                  </a:cubicBezTo>
                  <a:cubicBezTo>
                    <a:pt x="480" y="1375"/>
                    <a:pt x="482" y="1379"/>
                    <a:pt x="483" y="1380"/>
                  </a:cubicBezTo>
                  <a:cubicBezTo>
                    <a:pt x="485" y="1384"/>
                    <a:pt x="488" y="1386"/>
                    <a:pt x="493" y="1388"/>
                  </a:cubicBezTo>
                  <a:cubicBezTo>
                    <a:pt x="497" y="1389"/>
                    <a:pt x="500" y="1388"/>
                    <a:pt x="505" y="1387"/>
                  </a:cubicBezTo>
                  <a:cubicBezTo>
                    <a:pt x="510" y="1385"/>
                    <a:pt x="516" y="1385"/>
                    <a:pt x="522" y="1382"/>
                  </a:cubicBezTo>
                  <a:cubicBezTo>
                    <a:pt x="528" y="1379"/>
                    <a:pt x="535" y="1370"/>
                    <a:pt x="539" y="1364"/>
                  </a:cubicBezTo>
                  <a:cubicBezTo>
                    <a:pt x="544" y="1356"/>
                    <a:pt x="548" y="1350"/>
                    <a:pt x="554" y="1343"/>
                  </a:cubicBezTo>
                  <a:cubicBezTo>
                    <a:pt x="558" y="1339"/>
                    <a:pt x="557" y="1335"/>
                    <a:pt x="558" y="1330"/>
                  </a:cubicBezTo>
                  <a:cubicBezTo>
                    <a:pt x="559" y="1326"/>
                    <a:pt x="561" y="1324"/>
                    <a:pt x="562" y="1320"/>
                  </a:cubicBezTo>
                  <a:cubicBezTo>
                    <a:pt x="562" y="1316"/>
                    <a:pt x="562" y="1311"/>
                    <a:pt x="562" y="1307"/>
                  </a:cubicBezTo>
                  <a:cubicBezTo>
                    <a:pt x="561" y="1303"/>
                    <a:pt x="557" y="1301"/>
                    <a:pt x="556" y="1298"/>
                  </a:cubicBezTo>
                  <a:cubicBezTo>
                    <a:pt x="554" y="1294"/>
                    <a:pt x="555" y="1291"/>
                    <a:pt x="551" y="1289"/>
                  </a:cubicBezTo>
                  <a:cubicBezTo>
                    <a:pt x="548" y="1287"/>
                    <a:pt x="545" y="1286"/>
                    <a:pt x="541" y="1284"/>
                  </a:cubicBezTo>
                  <a:cubicBezTo>
                    <a:pt x="537" y="1282"/>
                    <a:pt x="536" y="1280"/>
                    <a:pt x="533" y="1276"/>
                  </a:cubicBezTo>
                  <a:cubicBezTo>
                    <a:pt x="531" y="1273"/>
                    <a:pt x="525" y="1270"/>
                    <a:pt x="524" y="1267"/>
                  </a:cubicBezTo>
                  <a:cubicBezTo>
                    <a:pt x="522" y="1261"/>
                    <a:pt x="528" y="1264"/>
                    <a:pt x="532" y="1262"/>
                  </a:cubicBezTo>
                  <a:cubicBezTo>
                    <a:pt x="537" y="1260"/>
                    <a:pt x="537" y="1257"/>
                    <a:pt x="532" y="1255"/>
                  </a:cubicBezTo>
                  <a:cubicBezTo>
                    <a:pt x="528" y="1253"/>
                    <a:pt x="523" y="1254"/>
                    <a:pt x="519" y="1252"/>
                  </a:cubicBezTo>
                  <a:cubicBezTo>
                    <a:pt x="515" y="1251"/>
                    <a:pt x="513" y="1249"/>
                    <a:pt x="509" y="1247"/>
                  </a:cubicBezTo>
                  <a:cubicBezTo>
                    <a:pt x="500" y="1244"/>
                    <a:pt x="506" y="1233"/>
                    <a:pt x="499" y="1227"/>
                  </a:cubicBezTo>
                  <a:cubicBezTo>
                    <a:pt x="493" y="1221"/>
                    <a:pt x="485" y="1225"/>
                    <a:pt x="478" y="1224"/>
                  </a:cubicBezTo>
                  <a:cubicBezTo>
                    <a:pt x="469" y="1224"/>
                    <a:pt x="469" y="1214"/>
                    <a:pt x="463" y="1213"/>
                  </a:cubicBezTo>
                  <a:cubicBezTo>
                    <a:pt x="463" y="1220"/>
                    <a:pt x="459" y="1220"/>
                    <a:pt x="456" y="1225"/>
                  </a:cubicBezTo>
                  <a:cubicBezTo>
                    <a:pt x="454" y="1229"/>
                    <a:pt x="455" y="1233"/>
                    <a:pt x="455" y="1237"/>
                  </a:cubicBezTo>
                  <a:cubicBezTo>
                    <a:pt x="455" y="1245"/>
                    <a:pt x="447" y="1250"/>
                    <a:pt x="443" y="1256"/>
                  </a:cubicBezTo>
                  <a:cubicBezTo>
                    <a:pt x="438" y="1264"/>
                    <a:pt x="431" y="1264"/>
                    <a:pt x="425" y="1270"/>
                  </a:cubicBezTo>
                  <a:cubicBezTo>
                    <a:pt x="422" y="1272"/>
                    <a:pt x="421" y="1276"/>
                    <a:pt x="418" y="1278"/>
                  </a:cubicBezTo>
                  <a:cubicBezTo>
                    <a:pt x="415" y="1280"/>
                    <a:pt x="410" y="1282"/>
                    <a:pt x="407" y="1283"/>
                  </a:cubicBezTo>
                  <a:cubicBezTo>
                    <a:pt x="399" y="1286"/>
                    <a:pt x="391" y="1288"/>
                    <a:pt x="382" y="1287"/>
                  </a:cubicBezTo>
                  <a:cubicBezTo>
                    <a:pt x="376" y="1286"/>
                    <a:pt x="377" y="1282"/>
                    <a:pt x="382" y="1279"/>
                  </a:cubicBezTo>
                  <a:cubicBezTo>
                    <a:pt x="387" y="1276"/>
                    <a:pt x="392" y="1276"/>
                    <a:pt x="396" y="1275"/>
                  </a:cubicBezTo>
                  <a:cubicBezTo>
                    <a:pt x="405" y="1273"/>
                    <a:pt x="408" y="1263"/>
                    <a:pt x="415" y="1258"/>
                  </a:cubicBezTo>
                  <a:cubicBezTo>
                    <a:pt x="422" y="1253"/>
                    <a:pt x="430" y="1251"/>
                    <a:pt x="436" y="1244"/>
                  </a:cubicBezTo>
                  <a:cubicBezTo>
                    <a:pt x="441" y="1238"/>
                    <a:pt x="463" y="1211"/>
                    <a:pt x="445" y="1207"/>
                  </a:cubicBezTo>
                  <a:cubicBezTo>
                    <a:pt x="441" y="1206"/>
                    <a:pt x="438" y="1208"/>
                    <a:pt x="439" y="1201"/>
                  </a:cubicBezTo>
                  <a:cubicBezTo>
                    <a:pt x="439" y="1197"/>
                    <a:pt x="443" y="1194"/>
                    <a:pt x="444" y="1190"/>
                  </a:cubicBezTo>
                  <a:cubicBezTo>
                    <a:pt x="444" y="1187"/>
                    <a:pt x="444" y="1181"/>
                    <a:pt x="443" y="1177"/>
                  </a:cubicBezTo>
                  <a:cubicBezTo>
                    <a:pt x="442" y="1173"/>
                    <a:pt x="440" y="1170"/>
                    <a:pt x="438" y="1166"/>
                  </a:cubicBezTo>
                  <a:cubicBezTo>
                    <a:pt x="437" y="1162"/>
                    <a:pt x="437" y="1158"/>
                    <a:pt x="437" y="1154"/>
                  </a:cubicBezTo>
                  <a:cubicBezTo>
                    <a:pt x="436" y="1145"/>
                    <a:pt x="435" y="1137"/>
                    <a:pt x="434" y="1129"/>
                  </a:cubicBezTo>
                  <a:cubicBezTo>
                    <a:pt x="432" y="1123"/>
                    <a:pt x="435" y="1117"/>
                    <a:pt x="435" y="1111"/>
                  </a:cubicBezTo>
                  <a:cubicBezTo>
                    <a:pt x="434" y="1102"/>
                    <a:pt x="430" y="1095"/>
                    <a:pt x="430" y="1087"/>
                  </a:cubicBezTo>
                  <a:cubicBezTo>
                    <a:pt x="430" y="1079"/>
                    <a:pt x="429" y="1071"/>
                    <a:pt x="432" y="1065"/>
                  </a:cubicBezTo>
                  <a:cubicBezTo>
                    <a:pt x="435" y="1061"/>
                    <a:pt x="435" y="1060"/>
                    <a:pt x="441" y="1061"/>
                  </a:cubicBezTo>
                  <a:cubicBezTo>
                    <a:pt x="444" y="1061"/>
                    <a:pt x="447" y="1063"/>
                    <a:pt x="451" y="1063"/>
                  </a:cubicBezTo>
                  <a:cubicBezTo>
                    <a:pt x="453" y="1056"/>
                    <a:pt x="447" y="1046"/>
                    <a:pt x="446" y="1040"/>
                  </a:cubicBezTo>
                  <a:cubicBezTo>
                    <a:pt x="444" y="1030"/>
                    <a:pt x="446" y="1022"/>
                    <a:pt x="447" y="1012"/>
                  </a:cubicBezTo>
                  <a:cubicBezTo>
                    <a:pt x="448" y="1007"/>
                    <a:pt x="448" y="1002"/>
                    <a:pt x="449" y="997"/>
                  </a:cubicBezTo>
                  <a:cubicBezTo>
                    <a:pt x="450" y="992"/>
                    <a:pt x="454" y="989"/>
                    <a:pt x="455" y="985"/>
                  </a:cubicBezTo>
                  <a:cubicBezTo>
                    <a:pt x="457" y="978"/>
                    <a:pt x="449" y="967"/>
                    <a:pt x="447" y="960"/>
                  </a:cubicBezTo>
                  <a:cubicBezTo>
                    <a:pt x="446" y="956"/>
                    <a:pt x="443" y="948"/>
                    <a:pt x="448" y="947"/>
                  </a:cubicBezTo>
                  <a:cubicBezTo>
                    <a:pt x="451" y="946"/>
                    <a:pt x="456" y="950"/>
                    <a:pt x="459" y="950"/>
                  </a:cubicBezTo>
                  <a:cubicBezTo>
                    <a:pt x="469" y="949"/>
                    <a:pt x="472" y="936"/>
                    <a:pt x="474" y="928"/>
                  </a:cubicBezTo>
                  <a:cubicBezTo>
                    <a:pt x="475" y="923"/>
                    <a:pt x="476" y="918"/>
                    <a:pt x="476" y="913"/>
                  </a:cubicBezTo>
                  <a:cubicBezTo>
                    <a:pt x="477" y="909"/>
                    <a:pt x="475" y="902"/>
                    <a:pt x="477" y="898"/>
                  </a:cubicBezTo>
                  <a:cubicBezTo>
                    <a:pt x="479" y="893"/>
                    <a:pt x="482" y="897"/>
                    <a:pt x="486" y="899"/>
                  </a:cubicBezTo>
                  <a:cubicBezTo>
                    <a:pt x="492" y="903"/>
                    <a:pt x="491" y="899"/>
                    <a:pt x="495" y="896"/>
                  </a:cubicBezTo>
                  <a:cubicBezTo>
                    <a:pt x="499" y="894"/>
                    <a:pt x="501" y="897"/>
                    <a:pt x="504" y="895"/>
                  </a:cubicBezTo>
                  <a:cubicBezTo>
                    <a:pt x="507" y="894"/>
                    <a:pt x="506" y="889"/>
                    <a:pt x="506" y="887"/>
                  </a:cubicBezTo>
                  <a:cubicBezTo>
                    <a:pt x="506" y="884"/>
                    <a:pt x="508" y="880"/>
                    <a:pt x="507" y="878"/>
                  </a:cubicBezTo>
                  <a:cubicBezTo>
                    <a:pt x="507" y="875"/>
                    <a:pt x="503" y="876"/>
                    <a:pt x="503" y="873"/>
                  </a:cubicBezTo>
                  <a:cubicBezTo>
                    <a:pt x="507" y="871"/>
                    <a:pt x="514" y="870"/>
                    <a:pt x="517" y="866"/>
                  </a:cubicBezTo>
                  <a:cubicBezTo>
                    <a:pt x="518" y="865"/>
                    <a:pt x="518" y="863"/>
                    <a:pt x="518" y="862"/>
                  </a:cubicBezTo>
                  <a:cubicBezTo>
                    <a:pt x="520" y="860"/>
                    <a:pt x="523" y="858"/>
                    <a:pt x="525" y="856"/>
                  </a:cubicBezTo>
                  <a:cubicBezTo>
                    <a:pt x="527" y="852"/>
                    <a:pt x="526" y="847"/>
                    <a:pt x="528" y="844"/>
                  </a:cubicBezTo>
                  <a:cubicBezTo>
                    <a:pt x="530" y="841"/>
                    <a:pt x="531" y="842"/>
                    <a:pt x="532" y="839"/>
                  </a:cubicBezTo>
                  <a:cubicBezTo>
                    <a:pt x="533" y="837"/>
                    <a:pt x="531" y="835"/>
                    <a:pt x="532" y="833"/>
                  </a:cubicBezTo>
                  <a:cubicBezTo>
                    <a:pt x="534" y="822"/>
                    <a:pt x="548" y="827"/>
                    <a:pt x="555" y="824"/>
                  </a:cubicBezTo>
                  <a:cubicBezTo>
                    <a:pt x="560" y="822"/>
                    <a:pt x="559" y="819"/>
                    <a:pt x="562" y="815"/>
                  </a:cubicBezTo>
                  <a:cubicBezTo>
                    <a:pt x="563" y="813"/>
                    <a:pt x="565" y="813"/>
                    <a:pt x="566" y="811"/>
                  </a:cubicBezTo>
                  <a:cubicBezTo>
                    <a:pt x="567" y="810"/>
                    <a:pt x="567" y="807"/>
                    <a:pt x="567" y="806"/>
                  </a:cubicBezTo>
                  <a:cubicBezTo>
                    <a:pt x="569" y="801"/>
                    <a:pt x="580" y="790"/>
                    <a:pt x="585" y="789"/>
                  </a:cubicBezTo>
                  <a:cubicBezTo>
                    <a:pt x="590" y="788"/>
                    <a:pt x="592" y="795"/>
                    <a:pt x="595" y="795"/>
                  </a:cubicBezTo>
                  <a:cubicBezTo>
                    <a:pt x="599" y="796"/>
                    <a:pt x="602" y="787"/>
                    <a:pt x="604" y="784"/>
                  </a:cubicBezTo>
                  <a:cubicBezTo>
                    <a:pt x="610" y="776"/>
                    <a:pt x="608" y="769"/>
                    <a:pt x="619" y="768"/>
                  </a:cubicBezTo>
                  <a:cubicBezTo>
                    <a:pt x="631" y="768"/>
                    <a:pt x="635" y="761"/>
                    <a:pt x="641" y="753"/>
                  </a:cubicBezTo>
                  <a:cubicBezTo>
                    <a:pt x="643" y="749"/>
                    <a:pt x="647" y="747"/>
                    <a:pt x="650" y="744"/>
                  </a:cubicBezTo>
                  <a:cubicBezTo>
                    <a:pt x="654" y="740"/>
                    <a:pt x="656" y="736"/>
                    <a:pt x="660" y="733"/>
                  </a:cubicBezTo>
                  <a:cubicBezTo>
                    <a:pt x="668" y="726"/>
                    <a:pt x="669" y="720"/>
                    <a:pt x="671" y="710"/>
                  </a:cubicBezTo>
                  <a:cubicBezTo>
                    <a:pt x="671" y="706"/>
                    <a:pt x="672" y="702"/>
                    <a:pt x="673" y="698"/>
                  </a:cubicBezTo>
                  <a:cubicBezTo>
                    <a:pt x="674" y="695"/>
                    <a:pt x="677" y="693"/>
                    <a:pt x="678" y="690"/>
                  </a:cubicBezTo>
                  <a:cubicBezTo>
                    <a:pt x="683" y="684"/>
                    <a:pt x="684" y="675"/>
                    <a:pt x="687" y="668"/>
                  </a:cubicBezTo>
                  <a:cubicBezTo>
                    <a:pt x="688" y="666"/>
                    <a:pt x="690" y="658"/>
                    <a:pt x="693" y="658"/>
                  </a:cubicBezTo>
                  <a:cubicBezTo>
                    <a:pt x="696" y="658"/>
                    <a:pt x="694" y="666"/>
                    <a:pt x="696" y="668"/>
                  </a:cubicBezTo>
                  <a:cubicBezTo>
                    <a:pt x="698" y="666"/>
                    <a:pt x="701" y="662"/>
                    <a:pt x="702" y="659"/>
                  </a:cubicBezTo>
                  <a:cubicBezTo>
                    <a:pt x="703" y="654"/>
                    <a:pt x="700" y="652"/>
                    <a:pt x="698" y="649"/>
                  </a:cubicBezTo>
                  <a:cubicBezTo>
                    <a:pt x="694" y="642"/>
                    <a:pt x="698" y="635"/>
                    <a:pt x="688" y="631"/>
                  </a:cubicBezTo>
                  <a:cubicBezTo>
                    <a:pt x="685" y="629"/>
                    <a:pt x="682" y="629"/>
                    <a:pt x="680" y="626"/>
                  </a:cubicBezTo>
                  <a:cubicBezTo>
                    <a:pt x="679" y="623"/>
                    <a:pt x="678" y="618"/>
                    <a:pt x="677" y="615"/>
                  </a:cubicBezTo>
                  <a:cubicBezTo>
                    <a:pt x="676" y="613"/>
                    <a:pt x="676" y="610"/>
                    <a:pt x="675" y="608"/>
                  </a:cubicBezTo>
                  <a:cubicBezTo>
                    <a:pt x="674" y="606"/>
                    <a:pt x="671" y="604"/>
                    <a:pt x="671" y="602"/>
                  </a:cubicBezTo>
                  <a:cubicBezTo>
                    <a:pt x="670" y="597"/>
                    <a:pt x="677" y="591"/>
                    <a:pt x="679" y="588"/>
                  </a:cubicBezTo>
                  <a:cubicBezTo>
                    <a:pt x="681" y="583"/>
                    <a:pt x="682" y="580"/>
                    <a:pt x="685" y="576"/>
                  </a:cubicBezTo>
                  <a:cubicBezTo>
                    <a:pt x="690" y="570"/>
                    <a:pt x="692" y="562"/>
                    <a:pt x="693" y="555"/>
                  </a:cubicBezTo>
                  <a:cubicBezTo>
                    <a:pt x="694" y="546"/>
                    <a:pt x="693" y="538"/>
                    <a:pt x="688" y="532"/>
                  </a:cubicBezTo>
                  <a:cubicBezTo>
                    <a:pt x="685" y="528"/>
                    <a:pt x="681" y="525"/>
                    <a:pt x="685" y="522"/>
                  </a:cubicBezTo>
                  <a:cubicBezTo>
                    <a:pt x="689" y="518"/>
                    <a:pt x="692" y="519"/>
                    <a:pt x="693" y="512"/>
                  </a:cubicBezTo>
                  <a:cubicBezTo>
                    <a:pt x="695" y="504"/>
                    <a:pt x="696" y="503"/>
                    <a:pt x="704" y="504"/>
                  </a:cubicBezTo>
                  <a:cubicBezTo>
                    <a:pt x="707" y="504"/>
                    <a:pt x="710" y="504"/>
                    <a:pt x="712" y="501"/>
                  </a:cubicBezTo>
                  <a:cubicBezTo>
                    <a:pt x="713" y="499"/>
                    <a:pt x="710" y="495"/>
                    <a:pt x="711" y="493"/>
                  </a:cubicBezTo>
                  <a:cubicBezTo>
                    <a:pt x="713" y="491"/>
                    <a:pt x="716" y="494"/>
                    <a:pt x="718" y="492"/>
                  </a:cubicBezTo>
                  <a:cubicBezTo>
                    <a:pt x="720" y="490"/>
                    <a:pt x="717" y="487"/>
                    <a:pt x="716" y="484"/>
                  </a:cubicBezTo>
                  <a:cubicBezTo>
                    <a:pt x="715" y="480"/>
                    <a:pt x="714" y="479"/>
                    <a:pt x="711" y="477"/>
                  </a:cubicBezTo>
                  <a:cubicBezTo>
                    <a:pt x="708" y="475"/>
                    <a:pt x="705" y="475"/>
                    <a:pt x="706" y="471"/>
                  </a:cubicBezTo>
                  <a:cubicBezTo>
                    <a:pt x="712" y="468"/>
                    <a:pt x="716" y="475"/>
                    <a:pt x="720" y="478"/>
                  </a:cubicBezTo>
                  <a:cubicBezTo>
                    <a:pt x="723" y="481"/>
                    <a:pt x="729" y="484"/>
                    <a:pt x="731" y="478"/>
                  </a:cubicBezTo>
                  <a:cubicBezTo>
                    <a:pt x="732" y="473"/>
                    <a:pt x="727" y="471"/>
                    <a:pt x="726" y="467"/>
                  </a:cubicBezTo>
                  <a:cubicBezTo>
                    <a:pt x="725" y="462"/>
                    <a:pt x="728" y="459"/>
                    <a:pt x="729" y="455"/>
                  </a:cubicBezTo>
                  <a:cubicBezTo>
                    <a:pt x="730" y="451"/>
                    <a:pt x="728" y="445"/>
                    <a:pt x="732" y="441"/>
                  </a:cubicBezTo>
                  <a:cubicBezTo>
                    <a:pt x="738" y="436"/>
                    <a:pt x="739" y="444"/>
                    <a:pt x="740" y="448"/>
                  </a:cubicBezTo>
                  <a:cubicBezTo>
                    <a:pt x="744" y="455"/>
                    <a:pt x="748" y="452"/>
                    <a:pt x="749" y="445"/>
                  </a:cubicBezTo>
                  <a:cubicBezTo>
                    <a:pt x="750" y="440"/>
                    <a:pt x="751" y="434"/>
                    <a:pt x="758" y="439"/>
                  </a:cubicBezTo>
                  <a:cubicBezTo>
                    <a:pt x="761" y="442"/>
                    <a:pt x="762" y="448"/>
                    <a:pt x="765" y="451"/>
                  </a:cubicBezTo>
                  <a:cubicBezTo>
                    <a:pt x="769" y="455"/>
                    <a:pt x="770" y="452"/>
                    <a:pt x="775" y="452"/>
                  </a:cubicBezTo>
                  <a:cubicBezTo>
                    <a:pt x="776" y="452"/>
                    <a:pt x="777" y="455"/>
                    <a:pt x="779" y="454"/>
                  </a:cubicBezTo>
                  <a:cubicBezTo>
                    <a:pt x="782" y="454"/>
                    <a:pt x="782" y="452"/>
                    <a:pt x="782" y="449"/>
                  </a:cubicBezTo>
                  <a:cubicBezTo>
                    <a:pt x="783" y="443"/>
                    <a:pt x="784" y="441"/>
                    <a:pt x="791" y="442"/>
                  </a:cubicBezTo>
                  <a:cubicBezTo>
                    <a:pt x="793" y="443"/>
                    <a:pt x="795" y="444"/>
                    <a:pt x="797" y="444"/>
                  </a:cubicBezTo>
                  <a:cubicBezTo>
                    <a:pt x="801" y="443"/>
                    <a:pt x="803" y="441"/>
                    <a:pt x="806" y="441"/>
                  </a:cubicBezTo>
                  <a:cubicBezTo>
                    <a:pt x="810" y="440"/>
                    <a:pt x="814" y="441"/>
                    <a:pt x="817" y="443"/>
                  </a:cubicBezTo>
                  <a:cubicBezTo>
                    <a:pt x="821" y="445"/>
                    <a:pt x="825" y="449"/>
                    <a:pt x="828" y="446"/>
                  </a:cubicBezTo>
                  <a:cubicBezTo>
                    <a:pt x="830" y="444"/>
                    <a:pt x="829" y="442"/>
                    <a:pt x="830" y="441"/>
                  </a:cubicBezTo>
                  <a:cubicBezTo>
                    <a:pt x="831" y="439"/>
                    <a:pt x="833" y="439"/>
                    <a:pt x="834" y="437"/>
                  </a:cubicBezTo>
                  <a:cubicBezTo>
                    <a:pt x="831" y="428"/>
                    <a:pt x="826" y="420"/>
                    <a:pt x="820" y="411"/>
                  </a:cubicBezTo>
                  <a:cubicBezTo>
                    <a:pt x="813" y="400"/>
                    <a:pt x="800" y="378"/>
                    <a:pt x="802" y="36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7" name="Freeform 691"/>
            <p:cNvSpPr>
              <a:spLocks/>
            </p:cNvSpPr>
            <p:nvPr/>
          </p:nvSpPr>
          <p:spPr bwMode="auto">
            <a:xfrm>
              <a:off x="5965227" y="-92898"/>
              <a:ext cx="1214501" cy="2871814"/>
            </a:xfrm>
            <a:custGeom>
              <a:avLst/>
              <a:gdLst>
                <a:gd name="T0" fmla="*/ 766 w 834"/>
                <a:gd name="T1" fmla="*/ 177 h 1970"/>
                <a:gd name="T2" fmla="*/ 586 w 834"/>
                <a:gd name="T3" fmla="*/ 0 h 1970"/>
                <a:gd name="T4" fmla="*/ 478 w 834"/>
                <a:gd name="T5" fmla="*/ 81 h 1970"/>
                <a:gd name="T6" fmla="*/ 404 w 834"/>
                <a:gd name="T7" fmla="*/ 156 h 1970"/>
                <a:gd name="T8" fmla="*/ 338 w 834"/>
                <a:gd name="T9" fmla="*/ 352 h 1970"/>
                <a:gd name="T10" fmla="*/ 255 w 834"/>
                <a:gd name="T11" fmla="*/ 566 h 1970"/>
                <a:gd name="T12" fmla="*/ 224 w 834"/>
                <a:gd name="T13" fmla="*/ 722 h 1970"/>
                <a:gd name="T14" fmla="*/ 102 w 834"/>
                <a:gd name="T15" fmla="*/ 903 h 1970"/>
                <a:gd name="T16" fmla="*/ 116 w 834"/>
                <a:gd name="T17" fmla="*/ 1061 h 1970"/>
                <a:gd name="T18" fmla="*/ 103 w 834"/>
                <a:gd name="T19" fmla="*/ 1177 h 1970"/>
                <a:gd name="T20" fmla="*/ 83 w 834"/>
                <a:gd name="T21" fmla="*/ 1314 h 1970"/>
                <a:gd name="T22" fmla="*/ 12 w 834"/>
                <a:gd name="T23" fmla="*/ 1452 h 1970"/>
                <a:gd name="T24" fmla="*/ 8 w 834"/>
                <a:gd name="T25" fmla="*/ 1510 h 1970"/>
                <a:gd name="T26" fmla="*/ 37 w 834"/>
                <a:gd name="T27" fmla="*/ 1552 h 1970"/>
                <a:gd name="T28" fmla="*/ 45 w 834"/>
                <a:gd name="T29" fmla="*/ 1614 h 1970"/>
                <a:gd name="T30" fmla="*/ 50 w 834"/>
                <a:gd name="T31" fmla="*/ 1676 h 1970"/>
                <a:gd name="T32" fmla="*/ 96 w 834"/>
                <a:gd name="T33" fmla="*/ 1770 h 1970"/>
                <a:gd name="T34" fmla="*/ 108 w 834"/>
                <a:gd name="T35" fmla="*/ 1844 h 1970"/>
                <a:gd name="T36" fmla="*/ 121 w 834"/>
                <a:gd name="T37" fmla="*/ 1938 h 1970"/>
                <a:gd name="T38" fmla="*/ 148 w 834"/>
                <a:gd name="T39" fmla="*/ 1970 h 1970"/>
                <a:gd name="T40" fmla="*/ 226 w 834"/>
                <a:gd name="T41" fmla="*/ 1903 h 1970"/>
                <a:gd name="T42" fmla="*/ 297 w 834"/>
                <a:gd name="T43" fmla="*/ 1852 h 1970"/>
                <a:gd name="T44" fmla="*/ 374 w 834"/>
                <a:gd name="T45" fmla="*/ 1805 h 1970"/>
                <a:gd name="T46" fmla="*/ 404 w 834"/>
                <a:gd name="T47" fmla="*/ 1652 h 1970"/>
                <a:gd name="T48" fmla="*/ 415 w 834"/>
                <a:gd name="T49" fmla="*/ 1564 h 1970"/>
                <a:gd name="T50" fmla="*/ 422 w 834"/>
                <a:gd name="T51" fmla="*/ 1520 h 1970"/>
                <a:gd name="T52" fmla="*/ 418 w 834"/>
                <a:gd name="T53" fmla="*/ 1498 h 1970"/>
                <a:gd name="T54" fmla="*/ 480 w 834"/>
                <a:gd name="T55" fmla="*/ 1440 h 1970"/>
                <a:gd name="T56" fmla="*/ 525 w 834"/>
                <a:gd name="T57" fmla="*/ 1406 h 1970"/>
                <a:gd name="T58" fmla="*/ 495 w 834"/>
                <a:gd name="T59" fmla="*/ 1401 h 1970"/>
                <a:gd name="T60" fmla="*/ 385 w 834"/>
                <a:gd name="T61" fmla="*/ 1383 h 1970"/>
                <a:gd name="T62" fmla="*/ 431 w 834"/>
                <a:gd name="T63" fmla="*/ 1369 h 1970"/>
                <a:gd name="T64" fmla="*/ 470 w 834"/>
                <a:gd name="T65" fmla="*/ 1380 h 1970"/>
                <a:gd name="T66" fmla="*/ 522 w 834"/>
                <a:gd name="T67" fmla="*/ 1382 h 1970"/>
                <a:gd name="T68" fmla="*/ 556 w 834"/>
                <a:gd name="T69" fmla="*/ 1298 h 1970"/>
                <a:gd name="T70" fmla="*/ 532 w 834"/>
                <a:gd name="T71" fmla="*/ 1255 h 1970"/>
                <a:gd name="T72" fmla="*/ 456 w 834"/>
                <a:gd name="T73" fmla="*/ 1225 h 1970"/>
                <a:gd name="T74" fmla="*/ 382 w 834"/>
                <a:gd name="T75" fmla="*/ 1287 h 1970"/>
                <a:gd name="T76" fmla="*/ 439 w 834"/>
                <a:gd name="T77" fmla="*/ 1201 h 1970"/>
                <a:gd name="T78" fmla="*/ 435 w 834"/>
                <a:gd name="T79" fmla="*/ 1111 h 1970"/>
                <a:gd name="T80" fmla="*/ 447 w 834"/>
                <a:gd name="T81" fmla="*/ 1012 h 1970"/>
                <a:gd name="T82" fmla="*/ 474 w 834"/>
                <a:gd name="T83" fmla="*/ 928 h 1970"/>
                <a:gd name="T84" fmla="*/ 506 w 834"/>
                <a:gd name="T85" fmla="*/ 887 h 1970"/>
                <a:gd name="T86" fmla="*/ 528 w 834"/>
                <a:gd name="T87" fmla="*/ 844 h 1970"/>
                <a:gd name="T88" fmla="*/ 567 w 834"/>
                <a:gd name="T89" fmla="*/ 806 h 1970"/>
                <a:gd name="T90" fmla="*/ 650 w 834"/>
                <a:gd name="T91" fmla="*/ 744 h 1970"/>
                <a:gd name="T92" fmla="*/ 693 w 834"/>
                <a:gd name="T93" fmla="*/ 658 h 1970"/>
                <a:gd name="T94" fmla="*/ 677 w 834"/>
                <a:gd name="T95" fmla="*/ 615 h 1970"/>
                <a:gd name="T96" fmla="*/ 688 w 834"/>
                <a:gd name="T97" fmla="*/ 532 h 1970"/>
                <a:gd name="T98" fmla="*/ 718 w 834"/>
                <a:gd name="T99" fmla="*/ 492 h 1970"/>
                <a:gd name="T100" fmla="*/ 726 w 834"/>
                <a:gd name="T101" fmla="*/ 467 h 1970"/>
                <a:gd name="T102" fmla="*/ 765 w 834"/>
                <a:gd name="T103" fmla="*/ 451 h 1970"/>
                <a:gd name="T104" fmla="*/ 806 w 834"/>
                <a:gd name="T105" fmla="*/ 441 h 1970"/>
                <a:gd name="T106" fmla="*/ 802 w 834"/>
                <a:gd name="T107" fmla="*/ 365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4" h="1970">
                  <a:moveTo>
                    <a:pt x="802" y="365"/>
                  </a:moveTo>
                  <a:cubicBezTo>
                    <a:pt x="804" y="347"/>
                    <a:pt x="820" y="332"/>
                    <a:pt x="810" y="314"/>
                  </a:cubicBezTo>
                  <a:cubicBezTo>
                    <a:pt x="803" y="300"/>
                    <a:pt x="792" y="288"/>
                    <a:pt x="785" y="273"/>
                  </a:cubicBezTo>
                  <a:cubicBezTo>
                    <a:pt x="778" y="258"/>
                    <a:pt x="785" y="237"/>
                    <a:pt x="778" y="223"/>
                  </a:cubicBezTo>
                  <a:cubicBezTo>
                    <a:pt x="774" y="215"/>
                    <a:pt x="767" y="213"/>
                    <a:pt x="765" y="204"/>
                  </a:cubicBezTo>
                  <a:cubicBezTo>
                    <a:pt x="762" y="195"/>
                    <a:pt x="764" y="186"/>
                    <a:pt x="766" y="177"/>
                  </a:cubicBezTo>
                  <a:cubicBezTo>
                    <a:pt x="768" y="159"/>
                    <a:pt x="767" y="142"/>
                    <a:pt x="756" y="128"/>
                  </a:cubicBezTo>
                  <a:cubicBezTo>
                    <a:pt x="745" y="115"/>
                    <a:pt x="741" y="97"/>
                    <a:pt x="726" y="87"/>
                  </a:cubicBezTo>
                  <a:cubicBezTo>
                    <a:pt x="710" y="76"/>
                    <a:pt x="695" y="78"/>
                    <a:pt x="678" y="72"/>
                  </a:cubicBezTo>
                  <a:cubicBezTo>
                    <a:pt x="661" y="67"/>
                    <a:pt x="654" y="56"/>
                    <a:pt x="643" y="43"/>
                  </a:cubicBezTo>
                  <a:cubicBezTo>
                    <a:pt x="631" y="29"/>
                    <a:pt x="614" y="24"/>
                    <a:pt x="599" y="13"/>
                  </a:cubicBezTo>
                  <a:cubicBezTo>
                    <a:pt x="595" y="10"/>
                    <a:pt x="590" y="5"/>
                    <a:pt x="586" y="0"/>
                  </a:cubicBezTo>
                  <a:cubicBezTo>
                    <a:pt x="579" y="2"/>
                    <a:pt x="576" y="5"/>
                    <a:pt x="573" y="15"/>
                  </a:cubicBezTo>
                  <a:cubicBezTo>
                    <a:pt x="569" y="27"/>
                    <a:pt x="566" y="35"/>
                    <a:pt x="568" y="48"/>
                  </a:cubicBezTo>
                  <a:cubicBezTo>
                    <a:pt x="569" y="56"/>
                    <a:pt x="575" y="75"/>
                    <a:pt x="571" y="82"/>
                  </a:cubicBezTo>
                  <a:cubicBezTo>
                    <a:pt x="566" y="89"/>
                    <a:pt x="548" y="91"/>
                    <a:pt x="541" y="89"/>
                  </a:cubicBezTo>
                  <a:cubicBezTo>
                    <a:pt x="529" y="85"/>
                    <a:pt x="520" y="81"/>
                    <a:pt x="507" y="81"/>
                  </a:cubicBezTo>
                  <a:cubicBezTo>
                    <a:pt x="498" y="82"/>
                    <a:pt x="486" y="78"/>
                    <a:pt x="478" y="81"/>
                  </a:cubicBezTo>
                  <a:cubicBezTo>
                    <a:pt x="471" y="83"/>
                    <a:pt x="469" y="89"/>
                    <a:pt x="466" y="94"/>
                  </a:cubicBezTo>
                  <a:cubicBezTo>
                    <a:pt x="461" y="100"/>
                    <a:pt x="461" y="100"/>
                    <a:pt x="462" y="107"/>
                  </a:cubicBezTo>
                  <a:cubicBezTo>
                    <a:pt x="464" y="117"/>
                    <a:pt x="462" y="125"/>
                    <a:pt x="462" y="135"/>
                  </a:cubicBezTo>
                  <a:cubicBezTo>
                    <a:pt x="461" y="143"/>
                    <a:pt x="459" y="153"/>
                    <a:pt x="449" y="154"/>
                  </a:cubicBezTo>
                  <a:cubicBezTo>
                    <a:pt x="440" y="155"/>
                    <a:pt x="433" y="149"/>
                    <a:pt x="425" y="149"/>
                  </a:cubicBezTo>
                  <a:cubicBezTo>
                    <a:pt x="418" y="149"/>
                    <a:pt x="409" y="152"/>
                    <a:pt x="404" y="156"/>
                  </a:cubicBezTo>
                  <a:cubicBezTo>
                    <a:pt x="396" y="162"/>
                    <a:pt x="391" y="177"/>
                    <a:pt x="387" y="186"/>
                  </a:cubicBezTo>
                  <a:cubicBezTo>
                    <a:pt x="381" y="197"/>
                    <a:pt x="379" y="209"/>
                    <a:pt x="373" y="219"/>
                  </a:cubicBezTo>
                  <a:cubicBezTo>
                    <a:pt x="368" y="228"/>
                    <a:pt x="361" y="236"/>
                    <a:pt x="362" y="246"/>
                  </a:cubicBezTo>
                  <a:cubicBezTo>
                    <a:pt x="363" y="254"/>
                    <a:pt x="369" y="260"/>
                    <a:pt x="371" y="268"/>
                  </a:cubicBezTo>
                  <a:cubicBezTo>
                    <a:pt x="374" y="282"/>
                    <a:pt x="364" y="296"/>
                    <a:pt x="358" y="309"/>
                  </a:cubicBezTo>
                  <a:cubicBezTo>
                    <a:pt x="352" y="323"/>
                    <a:pt x="346" y="338"/>
                    <a:pt x="338" y="352"/>
                  </a:cubicBezTo>
                  <a:cubicBezTo>
                    <a:pt x="325" y="371"/>
                    <a:pt x="312" y="392"/>
                    <a:pt x="304" y="414"/>
                  </a:cubicBezTo>
                  <a:cubicBezTo>
                    <a:pt x="303" y="418"/>
                    <a:pt x="301" y="426"/>
                    <a:pt x="297" y="428"/>
                  </a:cubicBezTo>
                  <a:cubicBezTo>
                    <a:pt x="293" y="432"/>
                    <a:pt x="286" y="429"/>
                    <a:pt x="281" y="431"/>
                  </a:cubicBezTo>
                  <a:cubicBezTo>
                    <a:pt x="272" y="435"/>
                    <a:pt x="272" y="453"/>
                    <a:pt x="270" y="462"/>
                  </a:cubicBezTo>
                  <a:cubicBezTo>
                    <a:pt x="265" y="483"/>
                    <a:pt x="269" y="507"/>
                    <a:pt x="264" y="529"/>
                  </a:cubicBezTo>
                  <a:cubicBezTo>
                    <a:pt x="262" y="541"/>
                    <a:pt x="260" y="554"/>
                    <a:pt x="255" y="566"/>
                  </a:cubicBezTo>
                  <a:cubicBezTo>
                    <a:pt x="248" y="580"/>
                    <a:pt x="244" y="597"/>
                    <a:pt x="235" y="609"/>
                  </a:cubicBezTo>
                  <a:cubicBezTo>
                    <a:pt x="232" y="614"/>
                    <a:pt x="228" y="616"/>
                    <a:pt x="226" y="621"/>
                  </a:cubicBezTo>
                  <a:cubicBezTo>
                    <a:pt x="221" y="630"/>
                    <a:pt x="212" y="637"/>
                    <a:pt x="215" y="647"/>
                  </a:cubicBezTo>
                  <a:cubicBezTo>
                    <a:pt x="219" y="659"/>
                    <a:pt x="232" y="664"/>
                    <a:pt x="234" y="676"/>
                  </a:cubicBezTo>
                  <a:cubicBezTo>
                    <a:pt x="236" y="687"/>
                    <a:pt x="234" y="700"/>
                    <a:pt x="233" y="711"/>
                  </a:cubicBezTo>
                  <a:cubicBezTo>
                    <a:pt x="233" y="719"/>
                    <a:pt x="232" y="720"/>
                    <a:pt x="224" y="722"/>
                  </a:cubicBezTo>
                  <a:cubicBezTo>
                    <a:pt x="219" y="724"/>
                    <a:pt x="214" y="726"/>
                    <a:pt x="208" y="728"/>
                  </a:cubicBezTo>
                  <a:cubicBezTo>
                    <a:pt x="196" y="731"/>
                    <a:pt x="186" y="724"/>
                    <a:pt x="175" y="726"/>
                  </a:cubicBezTo>
                  <a:cubicBezTo>
                    <a:pt x="150" y="732"/>
                    <a:pt x="131" y="751"/>
                    <a:pt x="117" y="771"/>
                  </a:cubicBezTo>
                  <a:cubicBezTo>
                    <a:pt x="106" y="788"/>
                    <a:pt x="98" y="813"/>
                    <a:pt x="102" y="833"/>
                  </a:cubicBezTo>
                  <a:cubicBezTo>
                    <a:pt x="104" y="845"/>
                    <a:pt x="109" y="856"/>
                    <a:pt x="108" y="869"/>
                  </a:cubicBezTo>
                  <a:cubicBezTo>
                    <a:pt x="107" y="880"/>
                    <a:pt x="104" y="892"/>
                    <a:pt x="102" y="903"/>
                  </a:cubicBezTo>
                  <a:cubicBezTo>
                    <a:pt x="100" y="912"/>
                    <a:pt x="99" y="920"/>
                    <a:pt x="98" y="929"/>
                  </a:cubicBezTo>
                  <a:cubicBezTo>
                    <a:pt x="96" y="936"/>
                    <a:pt x="93" y="944"/>
                    <a:pt x="93" y="952"/>
                  </a:cubicBezTo>
                  <a:cubicBezTo>
                    <a:pt x="94" y="963"/>
                    <a:pt x="100" y="974"/>
                    <a:pt x="101" y="986"/>
                  </a:cubicBezTo>
                  <a:cubicBezTo>
                    <a:pt x="103" y="1002"/>
                    <a:pt x="96" y="1018"/>
                    <a:pt x="96" y="1034"/>
                  </a:cubicBezTo>
                  <a:cubicBezTo>
                    <a:pt x="96" y="1038"/>
                    <a:pt x="97" y="1049"/>
                    <a:pt x="100" y="1052"/>
                  </a:cubicBezTo>
                  <a:cubicBezTo>
                    <a:pt x="105" y="1057"/>
                    <a:pt x="111" y="1056"/>
                    <a:pt x="116" y="1061"/>
                  </a:cubicBezTo>
                  <a:cubicBezTo>
                    <a:pt x="120" y="1066"/>
                    <a:pt x="121" y="1071"/>
                    <a:pt x="125" y="1076"/>
                  </a:cubicBezTo>
                  <a:cubicBezTo>
                    <a:pt x="127" y="1080"/>
                    <a:pt x="131" y="1083"/>
                    <a:pt x="133" y="1087"/>
                  </a:cubicBezTo>
                  <a:cubicBezTo>
                    <a:pt x="137" y="1097"/>
                    <a:pt x="134" y="1111"/>
                    <a:pt x="133" y="1122"/>
                  </a:cubicBezTo>
                  <a:cubicBezTo>
                    <a:pt x="132" y="1128"/>
                    <a:pt x="131" y="1134"/>
                    <a:pt x="126" y="1139"/>
                  </a:cubicBezTo>
                  <a:cubicBezTo>
                    <a:pt x="121" y="1144"/>
                    <a:pt x="115" y="1143"/>
                    <a:pt x="110" y="1147"/>
                  </a:cubicBezTo>
                  <a:cubicBezTo>
                    <a:pt x="99" y="1155"/>
                    <a:pt x="98" y="1166"/>
                    <a:pt x="103" y="1177"/>
                  </a:cubicBezTo>
                  <a:cubicBezTo>
                    <a:pt x="109" y="1189"/>
                    <a:pt x="110" y="1201"/>
                    <a:pt x="111" y="1214"/>
                  </a:cubicBezTo>
                  <a:cubicBezTo>
                    <a:pt x="111" y="1227"/>
                    <a:pt x="107" y="1237"/>
                    <a:pt x="106" y="1249"/>
                  </a:cubicBezTo>
                  <a:cubicBezTo>
                    <a:pt x="105" y="1255"/>
                    <a:pt x="106" y="1261"/>
                    <a:pt x="105" y="1267"/>
                  </a:cubicBezTo>
                  <a:cubicBezTo>
                    <a:pt x="104" y="1273"/>
                    <a:pt x="102" y="1279"/>
                    <a:pt x="101" y="1286"/>
                  </a:cubicBezTo>
                  <a:cubicBezTo>
                    <a:pt x="100" y="1292"/>
                    <a:pt x="102" y="1297"/>
                    <a:pt x="98" y="1302"/>
                  </a:cubicBezTo>
                  <a:cubicBezTo>
                    <a:pt x="95" y="1307"/>
                    <a:pt x="89" y="1312"/>
                    <a:pt x="83" y="1314"/>
                  </a:cubicBezTo>
                  <a:cubicBezTo>
                    <a:pt x="76" y="1317"/>
                    <a:pt x="72" y="1316"/>
                    <a:pt x="68" y="1323"/>
                  </a:cubicBezTo>
                  <a:cubicBezTo>
                    <a:pt x="64" y="1328"/>
                    <a:pt x="63" y="1333"/>
                    <a:pt x="59" y="1337"/>
                  </a:cubicBezTo>
                  <a:cubicBezTo>
                    <a:pt x="37" y="1359"/>
                    <a:pt x="53" y="1398"/>
                    <a:pt x="43" y="1426"/>
                  </a:cubicBezTo>
                  <a:cubicBezTo>
                    <a:pt x="40" y="1435"/>
                    <a:pt x="39" y="1449"/>
                    <a:pt x="31" y="1456"/>
                  </a:cubicBezTo>
                  <a:cubicBezTo>
                    <a:pt x="29" y="1458"/>
                    <a:pt x="21" y="1464"/>
                    <a:pt x="17" y="1464"/>
                  </a:cubicBezTo>
                  <a:cubicBezTo>
                    <a:pt x="10" y="1465"/>
                    <a:pt x="12" y="1458"/>
                    <a:pt x="12" y="1452"/>
                  </a:cubicBezTo>
                  <a:cubicBezTo>
                    <a:pt x="12" y="1446"/>
                    <a:pt x="13" y="1438"/>
                    <a:pt x="8" y="1435"/>
                  </a:cubicBezTo>
                  <a:cubicBezTo>
                    <a:pt x="8" y="1435"/>
                    <a:pt x="8" y="1435"/>
                    <a:pt x="8" y="1436"/>
                  </a:cubicBezTo>
                  <a:cubicBezTo>
                    <a:pt x="2" y="1444"/>
                    <a:pt x="0" y="1450"/>
                    <a:pt x="2" y="1460"/>
                  </a:cubicBezTo>
                  <a:cubicBezTo>
                    <a:pt x="3" y="1467"/>
                    <a:pt x="3" y="1473"/>
                    <a:pt x="3" y="1479"/>
                  </a:cubicBezTo>
                  <a:cubicBezTo>
                    <a:pt x="3" y="1485"/>
                    <a:pt x="6" y="1490"/>
                    <a:pt x="6" y="1495"/>
                  </a:cubicBezTo>
                  <a:cubicBezTo>
                    <a:pt x="7" y="1500"/>
                    <a:pt x="8" y="1505"/>
                    <a:pt x="8" y="1510"/>
                  </a:cubicBezTo>
                  <a:cubicBezTo>
                    <a:pt x="9" y="1515"/>
                    <a:pt x="5" y="1522"/>
                    <a:pt x="12" y="1525"/>
                  </a:cubicBezTo>
                  <a:cubicBezTo>
                    <a:pt x="18" y="1527"/>
                    <a:pt x="21" y="1526"/>
                    <a:pt x="19" y="1534"/>
                  </a:cubicBezTo>
                  <a:cubicBezTo>
                    <a:pt x="19" y="1537"/>
                    <a:pt x="16" y="1547"/>
                    <a:pt x="23" y="1542"/>
                  </a:cubicBezTo>
                  <a:cubicBezTo>
                    <a:pt x="26" y="1540"/>
                    <a:pt x="29" y="1533"/>
                    <a:pt x="31" y="1529"/>
                  </a:cubicBezTo>
                  <a:cubicBezTo>
                    <a:pt x="34" y="1537"/>
                    <a:pt x="27" y="1539"/>
                    <a:pt x="26" y="1545"/>
                  </a:cubicBezTo>
                  <a:cubicBezTo>
                    <a:pt x="25" y="1552"/>
                    <a:pt x="35" y="1545"/>
                    <a:pt x="37" y="1552"/>
                  </a:cubicBezTo>
                  <a:cubicBezTo>
                    <a:pt x="33" y="1555"/>
                    <a:pt x="27" y="1555"/>
                    <a:pt x="24" y="1560"/>
                  </a:cubicBezTo>
                  <a:cubicBezTo>
                    <a:pt x="23" y="1561"/>
                    <a:pt x="23" y="1565"/>
                    <a:pt x="22" y="1567"/>
                  </a:cubicBezTo>
                  <a:cubicBezTo>
                    <a:pt x="21" y="1572"/>
                    <a:pt x="22" y="1571"/>
                    <a:pt x="28" y="1573"/>
                  </a:cubicBezTo>
                  <a:cubicBezTo>
                    <a:pt x="32" y="1574"/>
                    <a:pt x="38" y="1579"/>
                    <a:pt x="41" y="1582"/>
                  </a:cubicBezTo>
                  <a:cubicBezTo>
                    <a:pt x="44" y="1585"/>
                    <a:pt x="45" y="1589"/>
                    <a:pt x="44" y="1594"/>
                  </a:cubicBezTo>
                  <a:cubicBezTo>
                    <a:pt x="43" y="1600"/>
                    <a:pt x="35" y="1613"/>
                    <a:pt x="45" y="1614"/>
                  </a:cubicBezTo>
                  <a:cubicBezTo>
                    <a:pt x="49" y="1614"/>
                    <a:pt x="53" y="1612"/>
                    <a:pt x="56" y="1618"/>
                  </a:cubicBezTo>
                  <a:cubicBezTo>
                    <a:pt x="57" y="1622"/>
                    <a:pt x="55" y="1626"/>
                    <a:pt x="53" y="1629"/>
                  </a:cubicBezTo>
                  <a:cubicBezTo>
                    <a:pt x="51" y="1633"/>
                    <a:pt x="47" y="1636"/>
                    <a:pt x="46" y="1641"/>
                  </a:cubicBezTo>
                  <a:cubicBezTo>
                    <a:pt x="45" y="1645"/>
                    <a:pt x="48" y="1648"/>
                    <a:pt x="49" y="1652"/>
                  </a:cubicBezTo>
                  <a:cubicBezTo>
                    <a:pt x="50" y="1655"/>
                    <a:pt x="50" y="1659"/>
                    <a:pt x="50" y="1663"/>
                  </a:cubicBezTo>
                  <a:cubicBezTo>
                    <a:pt x="50" y="1667"/>
                    <a:pt x="48" y="1672"/>
                    <a:pt x="50" y="1676"/>
                  </a:cubicBezTo>
                  <a:cubicBezTo>
                    <a:pt x="52" y="1680"/>
                    <a:pt x="57" y="1678"/>
                    <a:pt x="60" y="1680"/>
                  </a:cubicBezTo>
                  <a:cubicBezTo>
                    <a:pt x="64" y="1683"/>
                    <a:pt x="65" y="1687"/>
                    <a:pt x="65" y="1691"/>
                  </a:cubicBezTo>
                  <a:cubicBezTo>
                    <a:pt x="67" y="1700"/>
                    <a:pt x="70" y="1707"/>
                    <a:pt x="72" y="1716"/>
                  </a:cubicBezTo>
                  <a:cubicBezTo>
                    <a:pt x="73" y="1719"/>
                    <a:pt x="72" y="1724"/>
                    <a:pt x="73" y="1728"/>
                  </a:cubicBezTo>
                  <a:cubicBezTo>
                    <a:pt x="73" y="1731"/>
                    <a:pt x="75" y="1735"/>
                    <a:pt x="77" y="1738"/>
                  </a:cubicBezTo>
                  <a:cubicBezTo>
                    <a:pt x="82" y="1750"/>
                    <a:pt x="94" y="1757"/>
                    <a:pt x="96" y="1770"/>
                  </a:cubicBezTo>
                  <a:cubicBezTo>
                    <a:pt x="100" y="1772"/>
                    <a:pt x="105" y="1770"/>
                    <a:pt x="108" y="1774"/>
                  </a:cubicBezTo>
                  <a:cubicBezTo>
                    <a:pt x="110" y="1777"/>
                    <a:pt x="110" y="1781"/>
                    <a:pt x="113" y="1785"/>
                  </a:cubicBezTo>
                  <a:cubicBezTo>
                    <a:pt x="117" y="1792"/>
                    <a:pt x="121" y="1797"/>
                    <a:pt x="122" y="1806"/>
                  </a:cubicBezTo>
                  <a:cubicBezTo>
                    <a:pt x="123" y="1818"/>
                    <a:pt x="106" y="1808"/>
                    <a:pt x="100" y="1814"/>
                  </a:cubicBezTo>
                  <a:cubicBezTo>
                    <a:pt x="96" y="1818"/>
                    <a:pt x="103" y="1824"/>
                    <a:pt x="104" y="1828"/>
                  </a:cubicBezTo>
                  <a:cubicBezTo>
                    <a:pt x="106" y="1832"/>
                    <a:pt x="108" y="1839"/>
                    <a:pt x="108" y="1844"/>
                  </a:cubicBezTo>
                  <a:cubicBezTo>
                    <a:pt x="103" y="1845"/>
                    <a:pt x="85" y="1833"/>
                    <a:pt x="92" y="1848"/>
                  </a:cubicBezTo>
                  <a:cubicBezTo>
                    <a:pt x="94" y="1852"/>
                    <a:pt x="98" y="1854"/>
                    <a:pt x="100" y="1858"/>
                  </a:cubicBezTo>
                  <a:cubicBezTo>
                    <a:pt x="101" y="1862"/>
                    <a:pt x="102" y="1868"/>
                    <a:pt x="102" y="1872"/>
                  </a:cubicBezTo>
                  <a:cubicBezTo>
                    <a:pt x="104" y="1883"/>
                    <a:pt x="109" y="1892"/>
                    <a:pt x="114" y="1902"/>
                  </a:cubicBezTo>
                  <a:cubicBezTo>
                    <a:pt x="117" y="1910"/>
                    <a:pt x="124" y="1918"/>
                    <a:pt x="125" y="1926"/>
                  </a:cubicBezTo>
                  <a:cubicBezTo>
                    <a:pt x="125" y="1930"/>
                    <a:pt x="122" y="1934"/>
                    <a:pt x="121" y="1938"/>
                  </a:cubicBezTo>
                  <a:cubicBezTo>
                    <a:pt x="119" y="1941"/>
                    <a:pt x="120" y="1946"/>
                    <a:pt x="118" y="1949"/>
                  </a:cubicBezTo>
                  <a:cubicBezTo>
                    <a:pt x="117" y="1952"/>
                    <a:pt x="110" y="1959"/>
                    <a:pt x="114" y="1962"/>
                  </a:cubicBezTo>
                  <a:cubicBezTo>
                    <a:pt x="115" y="1963"/>
                    <a:pt x="118" y="1960"/>
                    <a:pt x="119" y="1960"/>
                  </a:cubicBezTo>
                  <a:cubicBezTo>
                    <a:pt x="122" y="1960"/>
                    <a:pt x="123" y="1961"/>
                    <a:pt x="126" y="1962"/>
                  </a:cubicBezTo>
                  <a:cubicBezTo>
                    <a:pt x="130" y="1964"/>
                    <a:pt x="132" y="1966"/>
                    <a:pt x="136" y="1968"/>
                  </a:cubicBezTo>
                  <a:cubicBezTo>
                    <a:pt x="141" y="1969"/>
                    <a:pt x="144" y="1970"/>
                    <a:pt x="148" y="1970"/>
                  </a:cubicBezTo>
                  <a:cubicBezTo>
                    <a:pt x="153" y="1970"/>
                    <a:pt x="159" y="1970"/>
                    <a:pt x="163" y="1969"/>
                  </a:cubicBezTo>
                  <a:cubicBezTo>
                    <a:pt x="168" y="1967"/>
                    <a:pt x="171" y="1965"/>
                    <a:pt x="176" y="1964"/>
                  </a:cubicBezTo>
                  <a:cubicBezTo>
                    <a:pt x="184" y="1962"/>
                    <a:pt x="193" y="1960"/>
                    <a:pt x="202" y="1961"/>
                  </a:cubicBezTo>
                  <a:cubicBezTo>
                    <a:pt x="211" y="1962"/>
                    <a:pt x="217" y="1964"/>
                    <a:pt x="222" y="1954"/>
                  </a:cubicBezTo>
                  <a:cubicBezTo>
                    <a:pt x="225" y="1947"/>
                    <a:pt x="227" y="1937"/>
                    <a:pt x="227" y="1929"/>
                  </a:cubicBezTo>
                  <a:cubicBezTo>
                    <a:pt x="227" y="1921"/>
                    <a:pt x="225" y="1912"/>
                    <a:pt x="226" y="1903"/>
                  </a:cubicBezTo>
                  <a:cubicBezTo>
                    <a:pt x="228" y="1895"/>
                    <a:pt x="231" y="1887"/>
                    <a:pt x="235" y="1880"/>
                  </a:cubicBezTo>
                  <a:cubicBezTo>
                    <a:pt x="238" y="1875"/>
                    <a:pt x="239" y="1874"/>
                    <a:pt x="245" y="1875"/>
                  </a:cubicBezTo>
                  <a:cubicBezTo>
                    <a:pt x="250" y="1876"/>
                    <a:pt x="252" y="1876"/>
                    <a:pt x="255" y="1871"/>
                  </a:cubicBezTo>
                  <a:cubicBezTo>
                    <a:pt x="258" y="1868"/>
                    <a:pt x="258" y="1864"/>
                    <a:pt x="261" y="1861"/>
                  </a:cubicBezTo>
                  <a:cubicBezTo>
                    <a:pt x="264" y="1858"/>
                    <a:pt x="268" y="1857"/>
                    <a:pt x="271" y="1854"/>
                  </a:cubicBezTo>
                  <a:cubicBezTo>
                    <a:pt x="280" y="1846"/>
                    <a:pt x="286" y="1849"/>
                    <a:pt x="297" y="1852"/>
                  </a:cubicBezTo>
                  <a:cubicBezTo>
                    <a:pt x="307" y="1855"/>
                    <a:pt x="318" y="1853"/>
                    <a:pt x="329" y="1854"/>
                  </a:cubicBezTo>
                  <a:cubicBezTo>
                    <a:pt x="333" y="1854"/>
                    <a:pt x="337" y="1854"/>
                    <a:pt x="341" y="1854"/>
                  </a:cubicBezTo>
                  <a:cubicBezTo>
                    <a:pt x="345" y="1855"/>
                    <a:pt x="348" y="1857"/>
                    <a:pt x="352" y="1856"/>
                  </a:cubicBezTo>
                  <a:cubicBezTo>
                    <a:pt x="360" y="1853"/>
                    <a:pt x="362" y="1840"/>
                    <a:pt x="364" y="1833"/>
                  </a:cubicBezTo>
                  <a:cubicBezTo>
                    <a:pt x="365" y="1828"/>
                    <a:pt x="365" y="1824"/>
                    <a:pt x="367" y="1819"/>
                  </a:cubicBezTo>
                  <a:cubicBezTo>
                    <a:pt x="369" y="1814"/>
                    <a:pt x="373" y="1810"/>
                    <a:pt x="374" y="1805"/>
                  </a:cubicBezTo>
                  <a:cubicBezTo>
                    <a:pt x="377" y="1795"/>
                    <a:pt x="381" y="1787"/>
                    <a:pt x="385" y="1778"/>
                  </a:cubicBezTo>
                  <a:cubicBezTo>
                    <a:pt x="390" y="1769"/>
                    <a:pt x="390" y="1761"/>
                    <a:pt x="391" y="1751"/>
                  </a:cubicBezTo>
                  <a:cubicBezTo>
                    <a:pt x="392" y="1742"/>
                    <a:pt x="397" y="1734"/>
                    <a:pt x="397" y="1725"/>
                  </a:cubicBezTo>
                  <a:cubicBezTo>
                    <a:pt x="398" y="1716"/>
                    <a:pt x="396" y="1707"/>
                    <a:pt x="397" y="1699"/>
                  </a:cubicBezTo>
                  <a:cubicBezTo>
                    <a:pt x="398" y="1691"/>
                    <a:pt x="401" y="1682"/>
                    <a:pt x="406" y="1675"/>
                  </a:cubicBezTo>
                  <a:cubicBezTo>
                    <a:pt x="412" y="1667"/>
                    <a:pt x="409" y="1660"/>
                    <a:pt x="404" y="1652"/>
                  </a:cubicBezTo>
                  <a:cubicBezTo>
                    <a:pt x="399" y="1643"/>
                    <a:pt x="409" y="1638"/>
                    <a:pt x="409" y="1629"/>
                  </a:cubicBezTo>
                  <a:cubicBezTo>
                    <a:pt x="409" y="1620"/>
                    <a:pt x="402" y="1615"/>
                    <a:pt x="400" y="1607"/>
                  </a:cubicBezTo>
                  <a:cubicBezTo>
                    <a:pt x="396" y="1592"/>
                    <a:pt x="411" y="1604"/>
                    <a:pt x="415" y="1599"/>
                  </a:cubicBezTo>
                  <a:cubicBezTo>
                    <a:pt x="419" y="1595"/>
                    <a:pt x="414" y="1591"/>
                    <a:pt x="412" y="1589"/>
                  </a:cubicBezTo>
                  <a:cubicBezTo>
                    <a:pt x="408" y="1582"/>
                    <a:pt x="416" y="1579"/>
                    <a:pt x="417" y="1573"/>
                  </a:cubicBezTo>
                  <a:cubicBezTo>
                    <a:pt x="417" y="1570"/>
                    <a:pt x="416" y="1567"/>
                    <a:pt x="415" y="1564"/>
                  </a:cubicBezTo>
                  <a:cubicBezTo>
                    <a:pt x="414" y="1558"/>
                    <a:pt x="417" y="1554"/>
                    <a:pt x="417" y="1548"/>
                  </a:cubicBezTo>
                  <a:cubicBezTo>
                    <a:pt x="418" y="1542"/>
                    <a:pt x="414" y="1539"/>
                    <a:pt x="410" y="1537"/>
                  </a:cubicBezTo>
                  <a:cubicBezTo>
                    <a:pt x="408" y="1536"/>
                    <a:pt x="394" y="1530"/>
                    <a:pt x="401" y="1529"/>
                  </a:cubicBezTo>
                  <a:cubicBezTo>
                    <a:pt x="399" y="1525"/>
                    <a:pt x="392" y="1524"/>
                    <a:pt x="401" y="1522"/>
                  </a:cubicBezTo>
                  <a:cubicBezTo>
                    <a:pt x="405" y="1521"/>
                    <a:pt x="409" y="1524"/>
                    <a:pt x="413" y="1524"/>
                  </a:cubicBezTo>
                  <a:cubicBezTo>
                    <a:pt x="417" y="1525"/>
                    <a:pt x="423" y="1525"/>
                    <a:pt x="422" y="1520"/>
                  </a:cubicBezTo>
                  <a:cubicBezTo>
                    <a:pt x="422" y="1516"/>
                    <a:pt x="417" y="1514"/>
                    <a:pt x="415" y="1512"/>
                  </a:cubicBezTo>
                  <a:cubicBezTo>
                    <a:pt x="411" y="1507"/>
                    <a:pt x="410" y="1507"/>
                    <a:pt x="404" y="1506"/>
                  </a:cubicBezTo>
                  <a:cubicBezTo>
                    <a:pt x="399" y="1505"/>
                    <a:pt x="395" y="1503"/>
                    <a:pt x="391" y="1502"/>
                  </a:cubicBezTo>
                  <a:cubicBezTo>
                    <a:pt x="387" y="1502"/>
                    <a:pt x="381" y="1503"/>
                    <a:pt x="377" y="1502"/>
                  </a:cubicBezTo>
                  <a:cubicBezTo>
                    <a:pt x="369" y="1497"/>
                    <a:pt x="382" y="1493"/>
                    <a:pt x="386" y="1492"/>
                  </a:cubicBezTo>
                  <a:cubicBezTo>
                    <a:pt x="398" y="1489"/>
                    <a:pt x="408" y="1493"/>
                    <a:pt x="418" y="1498"/>
                  </a:cubicBezTo>
                  <a:cubicBezTo>
                    <a:pt x="430" y="1504"/>
                    <a:pt x="430" y="1491"/>
                    <a:pt x="436" y="1484"/>
                  </a:cubicBezTo>
                  <a:cubicBezTo>
                    <a:pt x="440" y="1479"/>
                    <a:pt x="443" y="1480"/>
                    <a:pt x="449" y="1480"/>
                  </a:cubicBezTo>
                  <a:cubicBezTo>
                    <a:pt x="454" y="1479"/>
                    <a:pt x="458" y="1479"/>
                    <a:pt x="461" y="1475"/>
                  </a:cubicBezTo>
                  <a:cubicBezTo>
                    <a:pt x="464" y="1472"/>
                    <a:pt x="465" y="1467"/>
                    <a:pt x="468" y="1463"/>
                  </a:cubicBezTo>
                  <a:cubicBezTo>
                    <a:pt x="471" y="1458"/>
                    <a:pt x="472" y="1453"/>
                    <a:pt x="474" y="1448"/>
                  </a:cubicBezTo>
                  <a:cubicBezTo>
                    <a:pt x="475" y="1444"/>
                    <a:pt x="475" y="1437"/>
                    <a:pt x="480" y="1440"/>
                  </a:cubicBezTo>
                  <a:cubicBezTo>
                    <a:pt x="484" y="1442"/>
                    <a:pt x="483" y="1449"/>
                    <a:pt x="485" y="1452"/>
                  </a:cubicBezTo>
                  <a:cubicBezTo>
                    <a:pt x="489" y="1461"/>
                    <a:pt x="499" y="1454"/>
                    <a:pt x="504" y="1448"/>
                  </a:cubicBezTo>
                  <a:cubicBezTo>
                    <a:pt x="506" y="1444"/>
                    <a:pt x="506" y="1440"/>
                    <a:pt x="510" y="1437"/>
                  </a:cubicBezTo>
                  <a:cubicBezTo>
                    <a:pt x="513" y="1434"/>
                    <a:pt x="517" y="1434"/>
                    <a:pt x="520" y="1430"/>
                  </a:cubicBezTo>
                  <a:cubicBezTo>
                    <a:pt x="523" y="1427"/>
                    <a:pt x="526" y="1423"/>
                    <a:pt x="526" y="1418"/>
                  </a:cubicBezTo>
                  <a:cubicBezTo>
                    <a:pt x="527" y="1414"/>
                    <a:pt x="523" y="1410"/>
                    <a:pt x="525" y="1406"/>
                  </a:cubicBezTo>
                  <a:cubicBezTo>
                    <a:pt x="527" y="1400"/>
                    <a:pt x="530" y="1408"/>
                    <a:pt x="533" y="1409"/>
                  </a:cubicBezTo>
                  <a:cubicBezTo>
                    <a:pt x="540" y="1412"/>
                    <a:pt x="537" y="1406"/>
                    <a:pt x="538" y="1403"/>
                  </a:cubicBezTo>
                  <a:cubicBezTo>
                    <a:pt x="538" y="1399"/>
                    <a:pt x="544" y="1396"/>
                    <a:pt x="543" y="1392"/>
                  </a:cubicBezTo>
                  <a:cubicBezTo>
                    <a:pt x="542" y="1387"/>
                    <a:pt x="532" y="1389"/>
                    <a:pt x="528" y="1390"/>
                  </a:cubicBezTo>
                  <a:cubicBezTo>
                    <a:pt x="523" y="1392"/>
                    <a:pt x="517" y="1395"/>
                    <a:pt x="512" y="1397"/>
                  </a:cubicBezTo>
                  <a:cubicBezTo>
                    <a:pt x="506" y="1400"/>
                    <a:pt x="500" y="1400"/>
                    <a:pt x="495" y="1401"/>
                  </a:cubicBezTo>
                  <a:cubicBezTo>
                    <a:pt x="485" y="1403"/>
                    <a:pt x="477" y="1408"/>
                    <a:pt x="466" y="1408"/>
                  </a:cubicBezTo>
                  <a:cubicBezTo>
                    <a:pt x="458" y="1408"/>
                    <a:pt x="451" y="1413"/>
                    <a:pt x="448" y="1403"/>
                  </a:cubicBezTo>
                  <a:cubicBezTo>
                    <a:pt x="446" y="1398"/>
                    <a:pt x="447" y="1396"/>
                    <a:pt x="442" y="1393"/>
                  </a:cubicBezTo>
                  <a:cubicBezTo>
                    <a:pt x="439" y="1390"/>
                    <a:pt x="434" y="1390"/>
                    <a:pt x="429" y="1388"/>
                  </a:cubicBezTo>
                  <a:cubicBezTo>
                    <a:pt x="423" y="1385"/>
                    <a:pt x="415" y="1379"/>
                    <a:pt x="408" y="1380"/>
                  </a:cubicBezTo>
                  <a:cubicBezTo>
                    <a:pt x="402" y="1381"/>
                    <a:pt x="392" y="1389"/>
                    <a:pt x="385" y="1383"/>
                  </a:cubicBezTo>
                  <a:cubicBezTo>
                    <a:pt x="380" y="1379"/>
                    <a:pt x="387" y="1379"/>
                    <a:pt x="390" y="1377"/>
                  </a:cubicBezTo>
                  <a:cubicBezTo>
                    <a:pt x="394" y="1375"/>
                    <a:pt x="393" y="1369"/>
                    <a:pt x="397" y="1368"/>
                  </a:cubicBezTo>
                  <a:cubicBezTo>
                    <a:pt x="401" y="1367"/>
                    <a:pt x="402" y="1371"/>
                    <a:pt x="406" y="1370"/>
                  </a:cubicBezTo>
                  <a:cubicBezTo>
                    <a:pt x="409" y="1370"/>
                    <a:pt x="410" y="1366"/>
                    <a:pt x="414" y="1366"/>
                  </a:cubicBezTo>
                  <a:cubicBezTo>
                    <a:pt x="417" y="1365"/>
                    <a:pt x="419" y="1367"/>
                    <a:pt x="422" y="1368"/>
                  </a:cubicBezTo>
                  <a:cubicBezTo>
                    <a:pt x="426" y="1368"/>
                    <a:pt x="427" y="1366"/>
                    <a:pt x="431" y="1369"/>
                  </a:cubicBezTo>
                  <a:cubicBezTo>
                    <a:pt x="432" y="1369"/>
                    <a:pt x="432" y="1371"/>
                    <a:pt x="433" y="1372"/>
                  </a:cubicBezTo>
                  <a:cubicBezTo>
                    <a:pt x="435" y="1373"/>
                    <a:pt x="436" y="1373"/>
                    <a:pt x="438" y="1374"/>
                  </a:cubicBezTo>
                  <a:cubicBezTo>
                    <a:pt x="440" y="1375"/>
                    <a:pt x="441" y="1378"/>
                    <a:pt x="444" y="1380"/>
                  </a:cubicBezTo>
                  <a:cubicBezTo>
                    <a:pt x="449" y="1383"/>
                    <a:pt x="453" y="1375"/>
                    <a:pt x="454" y="1370"/>
                  </a:cubicBezTo>
                  <a:cubicBezTo>
                    <a:pt x="461" y="1369"/>
                    <a:pt x="461" y="1374"/>
                    <a:pt x="465" y="1377"/>
                  </a:cubicBezTo>
                  <a:cubicBezTo>
                    <a:pt x="465" y="1378"/>
                    <a:pt x="469" y="1380"/>
                    <a:pt x="470" y="1380"/>
                  </a:cubicBezTo>
                  <a:cubicBezTo>
                    <a:pt x="474" y="1381"/>
                    <a:pt x="473" y="1379"/>
                    <a:pt x="475" y="1377"/>
                  </a:cubicBezTo>
                  <a:cubicBezTo>
                    <a:pt x="477" y="1376"/>
                    <a:pt x="476" y="1374"/>
                    <a:pt x="479" y="1375"/>
                  </a:cubicBezTo>
                  <a:cubicBezTo>
                    <a:pt x="480" y="1375"/>
                    <a:pt x="482" y="1379"/>
                    <a:pt x="483" y="1380"/>
                  </a:cubicBezTo>
                  <a:cubicBezTo>
                    <a:pt x="485" y="1384"/>
                    <a:pt x="488" y="1386"/>
                    <a:pt x="493" y="1388"/>
                  </a:cubicBezTo>
                  <a:cubicBezTo>
                    <a:pt x="497" y="1389"/>
                    <a:pt x="500" y="1388"/>
                    <a:pt x="505" y="1387"/>
                  </a:cubicBezTo>
                  <a:cubicBezTo>
                    <a:pt x="510" y="1385"/>
                    <a:pt x="516" y="1385"/>
                    <a:pt x="522" y="1382"/>
                  </a:cubicBezTo>
                  <a:cubicBezTo>
                    <a:pt x="528" y="1379"/>
                    <a:pt x="535" y="1370"/>
                    <a:pt x="539" y="1364"/>
                  </a:cubicBezTo>
                  <a:cubicBezTo>
                    <a:pt x="544" y="1356"/>
                    <a:pt x="548" y="1350"/>
                    <a:pt x="554" y="1343"/>
                  </a:cubicBezTo>
                  <a:cubicBezTo>
                    <a:pt x="558" y="1339"/>
                    <a:pt x="557" y="1335"/>
                    <a:pt x="558" y="1330"/>
                  </a:cubicBezTo>
                  <a:cubicBezTo>
                    <a:pt x="559" y="1326"/>
                    <a:pt x="561" y="1324"/>
                    <a:pt x="562" y="1320"/>
                  </a:cubicBezTo>
                  <a:cubicBezTo>
                    <a:pt x="562" y="1316"/>
                    <a:pt x="562" y="1311"/>
                    <a:pt x="562" y="1307"/>
                  </a:cubicBezTo>
                  <a:cubicBezTo>
                    <a:pt x="561" y="1303"/>
                    <a:pt x="557" y="1301"/>
                    <a:pt x="556" y="1298"/>
                  </a:cubicBezTo>
                  <a:cubicBezTo>
                    <a:pt x="554" y="1294"/>
                    <a:pt x="555" y="1291"/>
                    <a:pt x="551" y="1289"/>
                  </a:cubicBezTo>
                  <a:cubicBezTo>
                    <a:pt x="548" y="1287"/>
                    <a:pt x="545" y="1286"/>
                    <a:pt x="541" y="1284"/>
                  </a:cubicBezTo>
                  <a:cubicBezTo>
                    <a:pt x="537" y="1282"/>
                    <a:pt x="536" y="1280"/>
                    <a:pt x="533" y="1276"/>
                  </a:cubicBezTo>
                  <a:cubicBezTo>
                    <a:pt x="531" y="1273"/>
                    <a:pt x="525" y="1270"/>
                    <a:pt x="524" y="1267"/>
                  </a:cubicBezTo>
                  <a:cubicBezTo>
                    <a:pt x="522" y="1261"/>
                    <a:pt x="528" y="1264"/>
                    <a:pt x="532" y="1262"/>
                  </a:cubicBezTo>
                  <a:cubicBezTo>
                    <a:pt x="537" y="1260"/>
                    <a:pt x="537" y="1257"/>
                    <a:pt x="532" y="1255"/>
                  </a:cubicBezTo>
                  <a:cubicBezTo>
                    <a:pt x="528" y="1253"/>
                    <a:pt x="523" y="1254"/>
                    <a:pt x="519" y="1252"/>
                  </a:cubicBezTo>
                  <a:cubicBezTo>
                    <a:pt x="515" y="1251"/>
                    <a:pt x="513" y="1249"/>
                    <a:pt x="509" y="1247"/>
                  </a:cubicBezTo>
                  <a:cubicBezTo>
                    <a:pt x="500" y="1244"/>
                    <a:pt x="506" y="1233"/>
                    <a:pt x="499" y="1227"/>
                  </a:cubicBezTo>
                  <a:cubicBezTo>
                    <a:pt x="493" y="1221"/>
                    <a:pt x="485" y="1225"/>
                    <a:pt x="478" y="1224"/>
                  </a:cubicBezTo>
                  <a:cubicBezTo>
                    <a:pt x="469" y="1224"/>
                    <a:pt x="469" y="1214"/>
                    <a:pt x="463" y="1213"/>
                  </a:cubicBezTo>
                  <a:cubicBezTo>
                    <a:pt x="463" y="1220"/>
                    <a:pt x="459" y="1220"/>
                    <a:pt x="456" y="1225"/>
                  </a:cubicBezTo>
                  <a:cubicBezTo>
                    <a:pt x="454" y="1229"/>
                    <a:pt x="455" y="1233"/>
                    <a:pt x="455" y="1237"/>
                  </a:cubicBezTo>
                  <a:cubicBezTo>
                    <a:pt x="455" y="1245"/>
                    <a:pt x="447" y="1250"/>
                    <a:pt x="443" y="1256"/>
                  </a:cubicBezTo>
                  <a:cubicBezTo>
                    <a:pt x="438" y="1264"/>
                    <a:pt x="431" y="1264"/>
                    <a:pt x="425" y="1270"/>
                  </a:cubicBezTo>
                  <a:cubicBezTo>
                    <a:pt x="422" y="1272"/>
                    <a:pt x="421" y="1276"/>
                    <a:pt x="418" y="1278"/>
                  </a:cubicBezTo>
                  <a:cubicBezTo>
                    <a:pt x="415" y="1280"/>
                    <a:pt x="410" y="1282"/>
                    <a:pt x="407" y="1283"/>
                  </a:cubicBezTo>
                  <a:cubicBezTo>
                    <a:pt x="399" y="1286"/>
                    <a:pt x="391" y="1288"/>
                    <a:pt x="382" y="1287"/>
                  </a:cubicBezTo>
                  <a:cubicBezTo>
                    <a:pt x="376" y="1286"/>
                    <a:pt x="377" y="1282"/>
                    <a:pt x="382" y="1279"/>
                  </a:cubicBezTo>
                  <a:cubicBezTo>
                    <a:pt x="387" y="1276"/>
                    <a:pt x="392" y="1276"/>
                    <a:pt x="396" y="1275"/>
                  </a:cubicBezTo>
                  <a:cubicBezTo>
                    <a:pt x="405" y="1273"/>
                    <a:pt x="408" y="1263"/>
                    <a:pt x="415" y="1258"/>
                  </a:cubicBezTo>
                  <a:cubicBezTo>
                    <a:pt x="422" y="1253"/>
                    <a:pt x="430" y="1251"/>
                    <a:pt x="436" y="1244"/>
                  </a:cubicBezTo>
                  <a:cubicBezTo>
                    <a:pt x="441" y="1238"/>
                    <a:pt x="463" y="1211"/>
                    <a:pt x="445" y="1207"/>
                  </a:cubicBezTo>
                  <a:cubicBezTo>
                    <a:pt x="441" y="1206"/>
                    <a:pt x="438" y="1208"/>
                    <a:pt x="439" y="1201"/>
                  </a:cubicBezTo>
                  <a:cubicBezTo>
                    <a:pt x="439" y="1197"/>
                    <a:pt x="443" y="1194"/>
                    <a:pt x="444" y="1190"/>
                  </a:cubicBezTo>
                  <a:cubicBezTo>
                    <a:pt x="444" y="1187"/>
                    <a:pt x="444" y="1181"/>
                    <a:pt x="443" y="1177"/>
                  </a:cubicBezTo>
                  <a:cubicBezTo>
                    <a:pt x="442" y="1173"/>
                    <a:pt x="440" y="1170"/>
                    <a:pt x="438" y="1166"/>
                  </a:cubicBezTo>
                  <a:cubicBezTo>
                    <a:pt x="437" y="1162"/>
                    <a:pt x="437" y="1158"/>
                    <a:pt x="437" y="1154"/>
                  </a:cubicBezTo>
                  <a:cubicBezTo>
                    <a:pt x="436" y="1145"/>
                    <a:pt x="435" y="1137"/>
                    <a:pt x="434" y="1129"/>
                  </a:cubicBezTo>
                  <a:cubicBezTo>
                    <a:pt x="432" y="1123"/>
                    <a:pt x="435" y="1117"/>
                    <a:pt x="435" y="1111"/>
                  </a:cubicBezTo>
                  <a:cubicBezTo>
                    <a:pt x="434" y="1102"/>
                    <a:pt x="430" y="1095"/>
                    <a:pt x="430" y="1087"/>
                  </a:cubicBezTo>
                  <a:cubicBezTo>
                    <a:pt x="430" y="1079"/>
                    <a:pt x="429" y="1071"/>
                    <a:pt x="432" y="1065"/>
                  </a:cubicBezTo>
                  <a:cubicBezTo>
                    <a:pt x="435" y="1061"/>
                    <a:pt x="435" y="1060"/>
                    <a:pt x="441" y="1061"/>
                  </a:cubicBezTo>
                  <a:cubicBezTo>
                    <a:pt x="444" y="1061"/>
                    <a:pt x="447" y="1063"/>
                    <a:pt x="451" y="1063"/>
                  </a:cubicBezTo>
                  <a:cubicBezTo>
                    <a:pt x="453" y="1056"/>
                    <a:pt x="447" y="1046"/>
                    <a:pt x="446" y="1040"/>
                  </a:cubicBezTo>
                  <a:cubicBezTo>
                    <a:pt x="444" y="1030"/>
                    <a:pt x="446" y="1022"/>
                    <a:pt x="447" y="1012"/>
                  </a:cubicBezTo>
                  <a:cubicBezTo>
                    <a:pt x="448" y="1007"/>
                    <a:pt x="448" y="1002"/>
                    <a:pt x="449" y="997"/>
                  </a:cubicBezTo>
                  <a:cubicBezTo>
                    <a:pt x="450" y="992"/>
                    <a:pt x="454" y="989"/>
                    <a:pt x="455" y="985"/>
                  </a:cubicBezTo>
                  <a:cubicBezTo>
                    <a:pt x="457" y="978"/>
                    <a:pt x="449" y="967"/>
                    <a:pt x="447" y="960"/>
                  </a:cubicBezTo>
                  <a:cubicBezTo>
                    <a:pt x="446" y="956"/>
                    <a:pt x="443" y="948"/>
                    <a:pt x="448" y="947"/>
                  </a:cubicBezTo>
                  <a:cubicBezTo>
                    <a:pt x="451" y="946"/>
                    <a:pt x="456" y="950"/>
                    <a:pt x="459" y="950"/>
                  </a:cubicBezTo>
                  <a:cubicBezTo>
                    <a:pt x="469" y="949"/>
                    <a:pt x="472" y="936"/>
                    <a:pt x="474" y="928"/>
                  </a:cubicBezTo>
                  <a:cubicBezTo>
                    <a:pt x="475" y="923"/>
                    <a:pt x="476" y="918"/>
                    <a:pt x="476" y="913"/>
                  </a:cubicBezTo>
                  <a:cubicBezTo>
                    <a:pt x="477" y="909"/>
                    <a:pt x="475" y="902"/>
                    <a:pt x="477" y="898"/>
                  </a:cubicBezTo>
                  <a:cubicBezTo>
                    <a:pt x="479" y="893"/>
                    <a:pt x="482" y="897"/>
                    <a:pt x="486" y="899"/>
                  </a:cubicBezTo>
                  <a:cubicBezTo>
                    <a:pt x="492" y="903"/>
                    <a:pt x="491" y="899"/>
                    <a:pt x="495" y="896"/>
                  </a:cubicBezTo>
                  <a:cubicBezTo>
                    <a:pt x="499" y="894"/>
                    <a:pt x="501" y="897"/>
                    <a:pt x="504" y="895"/>
                  </a:cubicBezTo>
                  <a:cubicBezTo>
                    <a:pt x="507" y="894"/>
                    <a:pt x="506" y="889"/>
                    <a:pt x="506" y="887"/>
                  </a:cubicBezTo>
                  <a:cubicBezTo>
                    <a:pt x="506" y="884"/>
                    <a:pt x="508" y="880"/>
                    <a:pt x="507" y="878"/>
                  </a:cubicBezTo>
                  <a:cubicBezTo>
                    <a:pt x="507" y="875"/>
                    <a:pt x="503" y="876"/>
                    <a:pt x="503" y="873"/>
                  </a:cubicBezTo>
                  <a:cubicBezTo>
                    <a:pt x="507" y="871"/>
                    <a:pt x="514" y="870"/>
                    <a:pt x="517" y="866"/>
                  </a:cubicBezTo>
                  <a:cubicBezTo>
                    <a:pt x="518" y="865"/>
                    <a:pt x="518" y="863"/>
                    <a:pt x="518" y="862"/>
                  </a:cubicBezTo>
                  <a:cubicBezTo>
                    <a:pt x="520" y="860"/>
                    <a:pt x="523" y="858"/>
                    <a:pt x="525" y="856"/>
                  </a:cubicBezTo>
                  <a:cubicBezTo>
                    <a:pt x="527" y="852"/>
                    <a:pt x="526" y="847"/>
                    <a:pt x="528" y="844"/>
                  </a:cubicBezTo>
                  <a:cubicBezTo>
                    <a:pt x="530" y="841"/>
                    <a:pt x="531" y="842"/>
                    <a:pt x="532" y="839"/>
                  </a:cubicBezTo>
                  <a:cubicBezTo>
                    <a:pt x="533" y="837"/>
                    <a:pt x="531" y="835"/>
                    <a:pt x="532" y="833"/>
                  </a:cubicBezTo>
                  <a:cubicBezTo>
                    <a:pt x="534" y="822"/>
                    <a:pt x="548" y="827"/>
                    <a:pt x="555" y="824"/>
                  </a:cubicBezTo>
                  <a:cubicBezTo>
                    <a:pt x="560" y="822"/>
                    <a:pt x="559" y="819"/>
                    <a:pt x="562" y="815"/>
                  </a:cubicBezTo>
                  <a:cubicBezTo>
                    <a:pt x="563" y="813"/>
                    <a:pt x="565" y="813"/>
                    <a:pt x="566" y="811"/>
                  </a:cubicBezTo>
                  <a:cubicBezTo>
                    <a:pt x="567" y="810"/>
                    <a:pt x="567" y="807"/>
                    <a:pt x="567" y="806"/>
                  </a:cubicBezTo>
                  <a:cubicBezTo>
                    <a:pt x="569" y="801"/>
                    <a:pt x="580" y="790"/>
                    <a:pt x="585" y="789"/>
                  </a:cubicBezTo>
                  <a:cubicBezTo>
                    <a:pt x="590" y="788"/>
                    <a:pt x="592" y="795"/>
                    <a:pt x="595" y="795"/>
                  </a:cubicBezTo>
                  <a:cubicBezTo>
                    <a:pt x="599" y="796"/>
                    <a:pt x="602" y="787"/>
                    <a:pt x="604" y="784"/>
                  </a:cubicBezTo>
                  <a:cubicBezTo>
                    <a:pt x="610" y="776"/>
                    <a:pt x="608" y="769"/>
                    <a:pt x="619" y="768"/>
                  </a:cubicBezTo>
                  <a:cubicBezTo>
                    <a:pt x="631" y="768"/>
                    <a:pt x="635" y="761"/>
                    <a:pt x="641" y="753"/>
                  </a:cubicBezTo>
                  <a:cubicBezTo>
                    <a:pt x="643" y="749"/>
                    <a:pt x="647" y="747"/>
                    <a:pt x="650" y="744"/>
                  </a:cubicBezTo>
                  <a:cubicBezTo>
                    <a:pt x="654" y="740"/>
                    <a:pt x="656" y="736"/>
                    <a:pt x="660" y="733"/>
                  </a:cubicBezTo>
                  <a:cubicBezTo>
                    <a:pt x="668" y="726"/>
                    <a:pt x="669" y="720"/>
                    <a:pt x="671" y="710"/>
                  </a:cubicBezTo>
                  <a:cubicBezTo>
                    <a:pt x="671" y="706"/>
                    <a:pt x="672" y="702"/>
                    <a:pt x="673" y="698"/>
                  </a:cubicBezTo>
                  <a:cubicBezTo>
                    <a:pt x="674" y="695"/>
                    <a:pt x="677" y="693"/>
                    <a:pt x="678" y="690"/>
                  </a:cubicBezTo>
                  <a:cubicBezTo>
                    <a:pt x="683" y="684"/>
                    <a:pt x="684" y="675"/>
                    <a:pt x="687" y="668"/>
                  </a:cubicBezTo>
                  <a:cubicBezTo>
                    <a:pt x="688" y="666"/>
                    <a:pt x="690" y="658"/>
                    <a:pt x="693" y="658"/>
                  </a:cubicBezTo>
                  <a:cubicBezTo>
                    <a:pt x="696" y="658"/>
                    <a:pt x="694" y="666"/>
                    <a:pt x="696" y="668"/>
                  </a:cubicBezTo>
                  <a:cubicBezTo>
                    <a:pt x="698" y="666"/>
                    <a:pt x="701" y="662"/>
                    <a:pt x="702" y="659"/>
                  </a:cubicBezTo>
                  <a:cubicBezTo>
                    <a:pt x="703" y="654"/>
                    <a:pt x="700" y="652"/>
                    <a:pt x="698" y="649"/>
                  </a:cubicBezTo>
                  <a:cubicBezTo>
                    <a:pt x="694" y="642"/>
                    <a:pt x="698" y="635"/>
                    <a:pt x="688" y="631"/>
                  </a:cubicBezTo>
                  <a:cubicBezTo>
                    <a:pt x="685" y="629"/>
                    <a:pt x="682" y="629"/>
                    <a:pt x="680" y="626"/>
                  </a:cubicBezTo>
                  <a:cubicBezTo>
                    <a:pt x="679" y="623"/>
                    <a:pt x="678" y="618"/>
                    <a:pt x="677" y="615"/>
                  </a:cubicBezTo>
                  <a:cubicBezTo>
                    <a:pt x="676" y="613"/>
                    <a:pt x="676" y="610"/>
                    <a:pt x="675" y="608"/>
                  </a:cubicBezTo>
                  <a:cubicBezTo>
                    <a:pt x="674" y="606"/>
                    <a:pt x="671" y="604"/>
                    <a:pt x="671" y="602"/>
                  </a:cubicBezTo>
                  <a:cubicBezTo>
                    <a:pt x="670" y="597"/>
                    <a:pt x="677" y="591"/>
                    <a:pt x="679" y="588"/>
                  </a:cubicBezTo>
                  <a:cubicBezTo>
                    <a:pt x="681" y="583"/>
                    <a:pt x="682" y="580"/>
                    <a:pt x="685" y="576"/>
                  </a:cubicBezTo>
                  <a:cubicBezTo>
                    <a:pt x="690" y="570"/>
                    <a:pt x="692" y="562"/>
                    <a:pt x="693" y="555"/>
                  </a:cubicBezTo>
                  <a:cubicBezTo>
                    <a:pt x="694" y="546"/>
                    <a:pt x="693" y="538"/>
                    <a:pt x="688" y="532"/>
                  </a:cubicBezTo>
                  <a:cubicBezTo>
                    <a:pt x="685" y="528"/>
                    <a:pt x="681" y="525"/>
                    <a:pt x="685" y="522"/>
                  </a:cubicBezTo>
                  <a:cubicBezTo>
                    <a:pt x="689" y="518"/>
                    <a:pt x="692" y="519"/>
                    <a:pt x="693" y="512"/>
                  </a:cubicBezTo>
                  <a:cubicBezTo>
                    <a:pt x="695" y="504"/>
                    <a:pt x="696" y="503"/>
                    <a:pt x="704" y="504"/>
                  </a:cubicBezTo>
                  <a:cubicBezTo>
                    <a:pt x="707" y="504"/>
                    <a:pt x="710" y="504"/>
                    <a:pt x="712" y="501"/>
                  </a:cubicBezTo>
                  <a:cubicBezTo>
                    <a:pt x="713" y="499"/>
                    <a:pt x="710" y="495"/>
                    <a:pt x="711" y="493"/>
                  </a:cubicBezTo>
                  <a:cubicBezTo>
                    <a:pt x="713" y="491"/>
                    <a:pt x="716" y="494"/>
                    <a:pt x="718" y="492"/>
                  </a:cubicBezTo>
                  <a:cubicBezTo>
                    <a:pt x="720" y="490"/>
                    <a:pt x="717" y="487"/>
                    <a:pt x="716" y="484"/>
                  </a:cubicBezTo>
                  <a:cubicBezTo>
                    <a:pt x="715" y="480"/>
                    <a:pt x="714" y="479"/>
                    <a:pt x="711" y="477"/>
                  </a:cubicBezTo>
                  <a:cubicBezTo>
                    <a:pt x="708" y="475"/>
                    <a:pt x="705" y="475"/>
                    <a:pt x="706" y="471"/>
                  </a:cubicBezTo>
                  <a:cubicBezTo>
                    <a:pt x="712" y="468"/>
                    <a:pt x="716" y="475"/>
                    <a:pt x="720" y="478"/>
                  </a:cubicBezTo>
                  <a:cubicBezTo>
                    <a:pt x="723" y="481"/>
                    <a:pt x="729" y="484"/>
                    <a:pt x="731" y="478"/>
                  </a:cubicBezTo>
                  <a:cubicBezTo>
                    <a:pt x="732" y="473"/>
                    <a:pt x="727" y="471"/>
                    <a:pt x="726" y="467"/>
                  </a:cubicBezTo>
                  <a:cubicBezTo>
                    <a:pt x="725" y="462"/>
                    <a:pt x="728" y="459"/>
                    <a:pt x="729" y="455"/>
                  </a:cubicBezTo>
                  <a:cubicBezTo>
                    <a:pt x="730" y="451"/>
                    <a:pt x="728" y="445"/>
                    <a:pt x="732" y="441"/>
                  </a:cubicBezTo>
                  <a:cubicBezTo>
                    <a:pt x="738" y="436"/>
                    <a:pt x="739" y="444"/>
                    <a:pt x="740" y="448"/>
                  </a:cubicBezTo>
                  <a:cubicBezTo>
                    <a:pt x="744" y="455"/>
                    <a:pt x="748" y="452"/>
                    <a:pt x="749" y="445"/>
                  </a:cubicBezTo>
                  <a:cubicBezTo>
                    <a:pt x="750" y="440"/>
                    <a:pt x="751" y="434"/>
                    <a:pt x="758" y="439"/>
                  </a:cubicBezTo>
                  <a:cubicBezTo>
                    <a:pt x="761" y="442"/>
                    <a:pt x="762" y="448"/>
                    <a:pt x="765" y="451"/>
                  </a:cubicBezTo>
                  <a:cubicBezTo>
                    <a:pt x="769" y="455"/>
                    <a:pt x="770" y="452"/>
                    <a:pt x="775" y="452"/>
                  </a:cubicBezTo>
                  <a:cubicBezTo>
                    <a:pt x="776" y="452"/>
                    <a:pt x="777" y="455"/>
                    <a:pt x="779" y="454"/>
                  </a:cubicBezTo>
                  <a:cubicBezTo>
                    <a:pt x="782" y="454"/>
                    <a:pt x="782" y="452"/>
                    <a:pt x="782" y="449"/>
                  </a:cubicBezTo>
                  <a:cubicBezTo>
                    <a:pt x="783" y="443"/>
                    <a:pt x="784" y="441"/>
                    <a:pt x="791" y="442"/>
                  </a:cubicBezTo>
                  <a:cubicBezTo>
                    <a:pt x="793" y="443"/>
                    <a:pt x="795" y="444"/>
                    <a:pt x="797" y="444"/>
                  </a:cubicBezTo>
                  <a:cubicBezTo>
                    <a:pt x="801" y="443"/>
                    <a:pt x="803" y="441"/>
                    <a:pt x="806" y="441"/>
                  </a:cubicBezTo>
                  <a:cubicBezTo>
                    <a:pt x="810" y="440"/>
                    <a:pt x="814" y="441"/>
                    <a:pt x="817" y="443"/>
                  </a:cubicBezTo>
                  <a:cubicBezTo>
                    <a:pt x="821" y="445"/>
                    <a:pt x="825" y="449"/>
                    <a:pt x="828" y="446"/>
                  </a:cubicBezTo>
                  <a:cubicBezTo>
                    <a:pt x="830" y="444"/>
                    <a:pt x="829" y="442"/>
                    <a:pt x="830" y="441"/>
                  </a:cubicBezTo>
                  <a:cubicBezTo>
                    <a:pt x="831" y="439"/>
                    <a:pt x="833" y="439"/>
                    <a:pt x="834" y="437"/>
                  </a:cubicBezTo>
                  <a:cubicBezTo>
                    <a:pt x="831" y="428"/>
                    <a:pt x="826" y="420"/>
                    <a:pt x="820" y="411"/>
                  </a:cubicBezTo>
                  <a:cubicBezTo>
                    <a:pt x="813" y="400"/>
                    <a:pt x="800" y="378"/>
                    <a:pt x="802" y="36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8" name="Freeform 692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59" name="Freeform 693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0" name="Freeform 694"/>
            <p:cNvSpPr>
              <a:spLocks/>
            </p:cNvSpPr>
            <p:nvPr/>
          </p:nvSpPr>
          <p:spPr bwMode="auto">
            <a:xfrm>
              <a:off x="6819779" y="-377749"/>
              <a:ext cx="1170477" cy="2623217"/>
            </a:xfrm>
            <a:custGeom>
              <a:avLst/>
              <a:gdLst>
                <a:gd name="T0" fmla="*/ 575 w 804"/>
                <a:gd name="T1" fmla="*/ 1783 h 1800"/>
                <a:gd name="T2" fmla="*/ 669 w 804"/>
                <a:gd name="T3" fmla="*/ 1747 h 1800"/>
                <a:gd name="T4" fmla="*/ 623 w 804"/>
                <a:gd name="T5" fmla="*/ 1653 h 1800"/>
                <a:gd name="T6" fmla="*/ 669 w 804"/>
                <a:gd name="T7" fmla="*/ 1540 h 1800"/>
                <a:gd name="T8" fmla="*/ 702 w 804"/>
                <a:gd name="T9" fmla="*/ 1450 h 1800"/>
                <a:gd name="T10" fmla="*/ 790 w 804"/>
                <a:gd name="T11" fmla="*/ 1379 h 1800"/>
                <a:gd name="T12" fmla="*/ 740 w 804"/>
                <a:gd name="T13" fmla="*/ 1245 h 1800"/>
                <a:gd name="T14" fmla="*/ 739 w 804"/>
                <a:gd name="T15" fmla="*/ 1116 h 1800"/>
                <a:gd name="T16" fmla="*/ 776 w 804"/>
                <a:gd name="T17" fmla="*/ 1006 h 1800"/>
                <a:gd name="T18" fmla="*/ 728 w 804"/>
                <a:gd name="T19" fmla="*/ 917 h 1800"/>
                <a:gd name="T20" fmla="*/ 675 w 804"/>
                <a:gd name="T21" fmla="*/ 846 h 1800"/>
                <a:gd name="T22" fmla="*/ 635 w 804"/>
                <a:gd name="T23" fmla="*/ 736 h 1800"/>
                <a:gd name="T24" fmla="*/ 597 w 804"/>
                <a:gd name="T25" fmla="*/ 593 h 1800"/>
                <a:gd name="T26" fmla="*/ 557 w 804"/>
                <a:gd name="T27" fmla="*/ 497 h 1800"/>
                <a:gd name="T28" fmla="*/ 524 w 804"/>
                <a:gd name="T29" fmla="*/ 409 h 1800"/>
                <a:gd name="T30" fmla="*/ 508 w 804"/>
                <a:gd name="T31" fmla="*/ 277 h 1800"/>
                <a:gd name="T32" fmla="*/ 436 w 804"/>
                <a:gd name="T33" fmla="*/ 205 h 1800"/>
                <a:gd name="T34" fmla="*/ 448 w 804"/>
                <a:gd name="T35" fmla="*/ 127 h 1800"/>
                <a:gd name="T36" fmla="*/ 431 w 804"/>
                <a:gd name="T37" fmla="*/ 42 h 1800"/>
                <a:gd name="T38" fmla="*/ 320 w 804"/>
                <a:gd name="T39" fmla="*/ 30 h 1800"/>
                <a:gd name="T40" fmla="*/ 271 w 804"/>
                <a:gd name="T41" fmla="*/ 180 h 1800"/>
                <a:gd name="T42" fmla="*/ 152 w 804"/>
                <a:gd name="T43" fmla="*/ 238 h 1800"/>
                <a:gd name="T44" fmla="*/ 26 w 804"/>
                <a:gd name="T45" fmla="*/ 173 h 1800"/>
                <a:gd name="T46" fmla="*/ 140 w 804"/>
                <a:gd name="T47" fmla="*/ 283 h 1800"/>
                <a:gd name="T48" fmla="*/ 224 w 804"/>
                <a:gd name="T49" fmla="*/ 510 h 1800"/>
                <a:gd name="T50" fmla="*/ 257 w 804"/>
                <a:gd name="T51" fmla="*/ 632 h 1800"/>
                <a:gd name="T52" fmla="*/ 307 w 804"/>
                <a:gd name="T53" fmla="*/ 660 h 1800"/>
                <a:gd name="T54" fmla="*/ 339 w 804"/>
                <a:gd name="T55" fmla="*/ 727 h 1800"/>
                <a:gd name="T56" fmla="*/ 309 w 804"/>
                <a:gd name="T57" fmla="*/ 771 h 1800"/>
                <a:gd name="T58" fmla="*/ 248 w 804"/>
                <a:gd name="T59" fmla="*/ 893 h 1800"/>
                <a:gd name="T60" fmla="*/ 183 w 804"/>
                <a:gd name="T61" fmla="*/ 1005 h 1800"/>
                <a:gd name="T62" fmla="*/ 145 w 804"/>
                <a:gd name="T63" fmla="*/ 1045 h 1800"/>
                <a:gd name="T64" fmla="*/ 121 w 804"/>
                <a:gd name="T65" fmla="*/ 1167 h 1800"/>
                <a:gd name="T66" fmla="*/ 143 w 804"/>
                <a:gd name="T67" fmla="*/ 1271 h 1800"/>
                <a:gd name="T68" fmla="*/ 140 w 804"/>
                <a:gd name="T69" fmla="*/ 1353 h 1800"/>
                <a:gd name="T70" fmla="*/ 171 w 804"/>
                <a:gd name="T71" fmla="*/ 1390 h 1800"/>
                <a:gd name="T72" fmla="*/ 251 w 804"/>
                <a:gd name="T73" fmla="*/ 1426 h 1800"/>
                <a:gd name="T74" fmla="*/ 281 w 804"/>
                <a:gd name="T75" fmla="*/ 1479 h 1800"/>
                <a:gd name="T76" fmla="*/ 307 w 804"/>
                <a:gd name="T77" fmla="*/ 1473 h 1800"/>
                <a:gd name="T78" fmla="*/ 384 w 804"/>
                <a:gd name="T79" fmla="*/ 1434 h 1800"/>
                <a:gd name="T80" fmla="*/ 453 w 804"/>
                <a:gd name="T81" fmla="*/ 1400 h 1800"/>
                <a:gd name="T82" fmla="*/ 511 w 804"/>
                <a:gd name="T83" fmla="*/ 1367 h 1800"/>
                <a:gd name="T84" fmla="*/ 637 w 804"/>
                <a:gd name="T85" fmla="*/ 1323 h 1800"/>
                <a:gd name="T86" fmla="*/ 670 w 804"/>
                <a:gd name="T87" fmla="*/ 1362 h 1800"/>
                <a:gd name="T88" fmla="*/ 784 w 804"/>
                <a:gd name="T89" fmla="*/ 1387 h 1800"/>
                <a:gd name="T90" fmla="*/ 700 w 804"/>
                <a:gd name="T91" fmla="*/ 1426 h 1800"/>
                <a:gd name="T92" fmla="*/ 637 w 804"/>
                <a:gd name="T93" fmla="*/ 1459 h 1800"/>
                <a:gd name="T94" fmla="*/ 595 w 804"/>
                <a:gd name="T95" fmla="*/ 1504 h 1800"/>
                <a:gd name="T96" fmla="*/ 478 w 804"/>
                <a:gd name="T97" fmla="*/ 1493 h 1800"/>
                <a:gd name="T98" fmla="*/ 414 w 804"/>
                <a:gd name="T99" fmla="*/ 1517 h 1800"/>
                <a:gd name="T100" fmla="*/ 349 w 804"/>
                <a:gd name="T101" fmla="*/ 1567 h 1800"/>
                <a:gd name="T102" fmla="*/ 332 w 804"/>
                <a:gd name="T103" fmla="*/ 1632 h 1800"/>
                <a:gd name="T104" fmla="*/ 348 w 804"/>
                <a:gd name="T105" fmla="*/ 1682 h 1800"/>
                <a:gd name="T106" fmla="*/ 399 w 804"/>
                <a:gd name="T107" fmla="*/ 1685 h 1800"/>
                <a:gd name="T108" fmla="*/ 450 w 804"/>
                <a:gd name="T109" fmla="*/ 1761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4" h="1800">
                  <a:moveTo>
                    <a:pt x="464" y="1750"/>
                  </a:moveTo>
                  <a:cubicBezTo>
                    <a:pt x="471" y="1747"/>
                    <a:pt x="479" y="1749"/>
                    <a:pt x="486" y="1748"/>
                  </a:cubicBezTo>
                  <a:cubicBezTo>
                    <a:pt x="499" y="1746"/>
                    <a:pt x="513" y="1745"/>
                    <a:pt x="525" y="1750"/>
                  </a:cubicBezTo>
                  <a:cubicBezTo>
                    <a:pt x="532" y="1753"/>
                    <a:pt x="547" y="1757"/>
                    <a:pt x="545" y="1765"/>
                  </a:cubicBezTo>
                  <a:cubicBezTo>
                    <a:pt x="552" y="1766"/>
                    <a:pt x="557" y="1764"/>
                    <a:pt x="563" y="1769"/>
                  </a:cubicBezTo>
                  <a:cubicBezTo>
                    <a:pt x="567" y="1773"/>
                    <a:pt x="570" y="1779"/>
                    <a:pt x="575" y="1783"/>
                  </a:cubicBezTo>
                  <a:cubicBezTo>
                    <a:pt x="583" y="1789"/>
                    <a:pt x="596" y="1800"/>
                    <a:pt x="607" y="1798"/>
                  </a:cubicBezTo>
                  <a:cubicBezTo>
                    <a:pt x="614" y="1796"/>
                    <a:pt x="616" y="1789"/>
                    <a:pt x="622" y="1786"/>
                  </a:cubicBezTo>
                  <a:cubicBezTo>
                    <a:pt x="628" y="1783"/>
                    <a:pt x="634" y="1782"/>
                    <a:pt x="640" y="1782"/>
                  </a:cubicBezTo>
                  <a:cubicBezTo>
                    <a:pt x="649" y="1781"/>
                    <a:pt x="658" y="1782"/>
                    <a:pt x="668" y="1783"/>
                  </a:cubicBezTo>
                  <a:cubicBezTo>
                    <a:pt x="665" y="1779"/>
                    <a:pt x="664" y="1775"/>
                    <a:pt x="664" y="1769"/>
                  </a:cubicBezTo>
                  <a:cubicBezTo>
                    <a:pt x="664" y="1761"/>
                    <a:pt x="666" y="1754"/>
                    <a:pt x="669" y="1747"/>
                  </a:cubicBezTo>
                  <a:cubicBezTo>
                    <a:pt x="672" y="1741"/>
                    <a:pt x="678" y="1737"/>
                    <a:pt x="679" y="1730"/>
                  </a:cubicBezTo>
                  <a:cubicBezTo>
                    <a:pt x="681" y="1721"/>
                    <a:pt x="675" y="1713"/>
                    <a:pt x="668" y="1708"/>
                  </a:cubicBezTo>
                  <a:cubicBezTo>
                    <a:pt x="664" y="1706"/>
                    <a:pt x="662" y="1704"/>
                    <a:pt x="659" y="1700"/>
                  </a:cubicBezTo>
                  <a:cubicBezTo>
                    <a:pt x="656" y="1697"/>
                    <a:pt x="652" y="1695"/>
                    <a:pt x="649" y="1691"/>
                  </a:cubicBezTo>
                  <a:cubicBezTo>
                    <a:pt x="644" y="1683"/>
                    <a:pt x="649" y="1674"/>
                    <a:pt x="636" y="1673"/>
                  </a:cubicBezTo>
                  <a:cubicBezTo>
                    <a:pt x="627" y="1672"/>
                    <a:pt x="623" y="1662"/>
                    <a:pt x="623" y="1653"/>
                  </a:cubicBezTo>
                  <a:cubicBezTo>
                    <a:pt x="623" y="1645"/>
                    <a:pt x="619" y="1634"/>
                    <a:pt x="614" y="1627"/>
                  </a:cubicBezTo>
                  <a:cubicBezTo>
                    <a:pt x="609" y="1620"/>
                    <a:pt x="604" y="1614"/>
                    <a:pt x="603" y="1605"/>
                  </a:cubicBezTo>
                  <a:cubicBezTo>
                    <a:pt x="602" y="1592"/>
                    <a:pt x="618" y="1592"/>
                    <a:pt x="627" y="1587"/>
                  </a:cubicBezTo>
                  <a:cubicBezTo>
                    <a:pt x="635" y="1583"/>
                    <a:pt x="642" y="1580"/>
                    <a:pt x="648" y="1574"/>
                  </a:cubicBezTo>
                  <a:cubicBezTo>
                    <a:pt x="653" y="1570"/>
                    <a:pt x="657" y="1563"/>
                    <a:pt x="661" y="1558"/>
                  </a:cubicBezTo>
                  <a:cubicBezTo>
                    <a:pt x="666" y="1552"/>
                    <a:pt x="665" y="1546"/>
                    <a:pt x="669" y="1540"/>
                  </a:cubicBezTo>
                  <a:cubicBezTo>
                    <a:pt x="672" y="1533"/>
                    <a:pt x="681" y="1530"/>
                    <a:pt x="679" y="1522"/>
                  </a:cubicBezTo>
                  <a:cubicBezTo>
                    <a:pt x="678" y="1515"/>
                    <a:pt x="672" y="1511"/>
                    <a:pt x="669" y="1506"/>
                  </a:cubicBezTo>
                  <a:cubicBezTo>
                    <a:pt x="666" y="1500"/>
                    <a:pt x="663" y="1494"/>
                    <a:pt x="664" y="1487"/>
                  </a:cubicBezTo>
                  <a:cubicBezTo>
                    <a:pt x="665" y="1482"/>
                    <a:pt x="668" y="1478"/>
                    <a:pt x="671" y="1474"/>
                  </a:cubicBezTo>
                  <a:cubicBezTo>
                    <a:pt x="675" y="1467"/>
                    <a:pt x="680" y="1466"/>
                    <a:pt x="687" y="1463"/>
                  </a:cubicBezTo>
                  <a:cubicBezTo>
                    <a:pt x="693" y="1460"/>
                    <a:pt x="698" y="1455"/>
                    <a:pt x="702" y="1450"/>
                  </a:cubicBezTo>
                  <a:cubicBezTo>
                    <a:pt x="705" y="1445"/>
                    <a:pt x="707" y="1438"/>
                    <a:pt x="711" y="1434"/>
                  </a:cubicBezTo>
                  <a:cubicBezTo>
                    <a:pt x="719" y="1428"/>
                    <a:pt x="727" y="1425"/>
                    <a:pt x="735" y="1421"/>
                  </a:cubicBezTo>
                  <a:cubicBezTo>
                    <a:pt x="744" y="1418"/>
                    <a:pt x="751" y="1413"/>
                    <a:pt x="761" y="1411"/>
                  </a:cubicBezTo>
                  <a:cubicBezTo>
                    <a:pt x="773" y="1409"/>
                    <a:pt x="787" y="1410"/>
                    <a:pt x="798" y="1403"/>
                  </a:cubicBezTo>
                  <a:cubicBezTo>
                    <a:pt x="801" y="1400"/>
                    <a:pt x="804" y="1395"/>
                    <a:pt x="802" y="1390"/>
                  </a:cubicBezTo>
                  <a:cubicBezTo>
                    <a:pt x="800" y="1386"/>
                    <a:pt x="793" y="1382"/>
                    <a:pt x="790" y="1379"/>
                  </a:cubicBezTo>
                  <a:cubicBezTo>
                    <a:pt x="784" y="1376"/>
                    <a:pt x="779" y="1373"/>
                    <a:pt x="774" y="1369"/>
                  </a:cubicBezTo>
                  <a:cubicBezTo>
                    <a:pt x="769" y="1366"/>
                    <a:pt x="766" y="1361"/>
                    <a:pt x="762" y="1358"/>
                  </a:cubicBezTo>
                  <a:cubicBezTo>
                    <a:pt x="759" y="1356"/>
                    <a:pt x="755" y="1354"/>
                    <a:pt x="755" y="1350"/>
                  </a:cubicBezTo>
                  <a:cubicBezTo>
                    <a:pt x="754" y="1346"/>
                    <a:pt x="758" y="1339"/>
                    <a:pt x="759" y="1335"/>
                  </a:cubicBezTo>
                  <a:cubicBezTo>
                    <a:pt x="765" y="1310"/>
                    <a:pt x="769" y="1281"/>
                    <a:pt x="756" y="1258"/>
                  </a:cubicBezTo>
                  <a:cubicBezTo>
                    <a:pt x="752" y="1250"/>
                    <a:pt x="748" y="1247"/>
                    <a:pt x="740" y="1245"/>
                  </a:cubicBezTo>
                  <a:cubicBezTo>
                    <a:pt x="730" y="1242"/>
                    <a:pt x="727" y="1227"/>
                    <a:pt x="722" y="1220"/>
                  </a:cubicBezTo>
                  <a:cubicBezTo>
                    <a:pt x="716" y="1210"/>
                    <a:pt x="717" y="1197"/>
                    <a:pt x="714" y="1186"/>
                  </a:cubicBezTo>
                  <a:cubicBezTo>
                    <a:pt x="710" y="1172"/>
                    <a:pt x="715" y="1156"/>
                    <a:pt x="723" y="1144"/>
                  </a:cubicBezTo>
                  <a:cubicBezTo>
                    <a:pt x="725" y="1141"/>
                    <a:pt x="726" y="1138"/>
                    <a:pt x="727" y="1135"/>
                  </a:cubicBezTo>
                  <a:cubicBezTo>
                    <a:pt x="729" y="1132"/>
                    <a:pt x="731" y="1130"/>
                    <a:pt x="733" y="1127"/>
                  </a:cubicBezTo>
                  <a:cubicBezTo>
                    <a:pt x="735" y="1123"/>
                    <a:pt x="737" y="1120"/>
                    <a:pt x="739" y="1116"/>
                  </a:cubicBezTo>
                  <a:cubicBezTo>
                    <a:pt x="741" y="1111"/>
                    <a:pt x="743" y="1107"/>
                    <a:pt x="745" y="1102"/>
                  </a:cubicBezTo>
                  <a:cubicBezTo>
                    <a:pt x="746" y="1099"/>
                    <a:pt x="746" y="1095"/>
                    <a:pt x="747" y="1091"/>
                  </a:cubicBezTo>
                  <a:cubicBezTo>
                    <a:pt x="749" y="1083"/>
                    <a:pt x="754" y="1074"/>
                    <a:pt x="758" y="1067"/>
                  </a:cubicBezTo>
                  <a:cubicBezTo>
                    <a:pt x="763" y="1057"/>
                    <a:pt x="764" y="1047"/>
                    <a:pt x="768" y="1037"/>
                  </a:cubicBezTo>
                  <a:cubicBezTo>
                    <a:pt x="770" y="1032"/>
                    <a:pt x="772" y="1028"/>
                    <a:pt x="774" y="1024"/>
                  </a:cubicBezTo>
                  <a:cubicBezTo>
                    <a:pt x="775" y="1018"/>
                    <a:pt x="775" y="1012"/>
                    <a:pt x="776" y="1006"/>
                  </a:cubicBezTo>
                  <a:cubicBezTo>
                    <a:pt x="778" y="998"/>
                    <a:pt x="781" y="991"/>
                    <a:pt x="779" y="983"/>
                  </a:cubicBezTo>
                  <a:cubicBezTo>
                    <a:pt x="778" y="976"/>
                    <a:pt x="776" y="969"/>
                    <a:pt x="774" y="962"/>
                  </a:cubicBezTo>
                  <a:cubicBezTo>
                    <a:pt x="773" y="955"/>
                    <a:pt x="773" y="950"/>
                    <a:pt x="768" y="944"/>
                  </a:cubicBezTo>
                  <a:cubicBezTo>
                    <a:pt x="763" y="940"/>
                    <a:pt x="758" y="936"/>
                    <a:pt x="753" y="932"/>
                  </a:cubicBezTo>
                  <a:cubicBezTo>
                    <a:pt x="749" y="928"/>
                    <a:pt x="745" y="924"/>
                    <a:pt x="740" y="922"/>
                  </a:cubicBezTo>
                  <a:cubicBezTo>
                    <a:pt x="736" y="920"/>
                    <a:pt x="732" y="920"/>
                    <a:pt x="728" y="917"/>
                  </a:cubicBezTo>
                  <a:cubicBezTo>
                    <a:pt x="724" y="913"/>
                    <a:pt x="722" y="907"/>
                    <a:pt x="718" y="903"/>
                  </a:cubicBezTo>
                  <a:cubicBezTo>
                    <a:pt x="714" y="899"/>
                    <a:pt x="708" y="898"/>
                    <a:pt x="703" y="896"/>
                  </a:cubicBezTo>
                  <a:cubicBezTo>
                    <a:pt x="697" y="894"/>
                    <a:pt x="694" y="891"/>
                    <a:pt x="690" y="887"/>
                  </a:cubicBezTo>
                  <a:cubicBezTo>
                    <a:pt x="684" y="879"/>
                    <a:pt x="682" y="869"/>
                    <a:pt x="677" y="862"/>
                  </a:cubicBezTo>
                  <a:cubicBezTo>
                    <a:pt x="676" y="860"/>
                    <a:pt x="674" y="860"/>
                    <a:pt x="673" y="857"/>
                  </a:cubicBezTo>
                  <a:cubicBezTo>
                    <a:pt x="672" y="854"/>
                    <a:pt x="674" y="849"/>
                    <a:pt x="675" y="846"/>
                  </a:cubicBezTo>
                  <a:cubicBezTo>
                    <a:pt x="676" y="840"/>
                    <a:pt x="680" y="835"/>
                    <a:pt x="681" y="829"/>
                  </a:cubicBezTo>
                  <a:cubicBezTo>
                    <a:pt x="682" y="823"/>
                    <a:pt x="683" y="817"/>
                    <a:pt x="682" y="811"/>
                  </a:cubicBezTo>
                  <a:cubicBezTo>
                    <a:pt x="681" y="805"/>
                    <a:pt x="682" y="799"/>
                    <a:pt x="681" y="794"/>
                  </a:cubicBezTo>
                  <a:cubicBezTo>
                    <a:pt x="675" y="775"/>
                    <a:pt x="655" y="765"/>
                    <a:pt x="643" y="750"/>
                  </a:cubicBezTo>
                  <a:cubicBezTo>
                    <a:pt x="642" y="748"/>
                    <a:pt x="641" y="746"/>
                    <a:pt x="640" y="744"/>
                  </a:cubicBezTo>
                  <a:cubicBezTo>
                    <a:pt x="639" y="741"/>
                    <a:pt x="637" y="739"/>
                    <a:pt x="635" y="736"/>
                  </a:cubicBezTo>
                  <a:cubicBezTo>
                    <a:pt x="629" y="725"/>
                    <a:pt x="634" y="712"/>
                    <a:pt x="622" y="705"/>
                  </a:cubicBezTo>
                  <a:cubicBezTo>
                    <a:pt x="618" y="703"/>
                    <a:pt x="616" y="699"/>
                    <a:pt x="612" y="696"/>
                  </a:cubicBezTo>
                  <a:cubicBezTo>
                    <a:pt x="608" y="693"/>
                    <a:pt x="605" y="690"/>
                    <a:pt x="601" y="686"/>
                  </a:cubicBezTo>
                  <a:cubicBezTo>
                    <a:pt x="594" y="677"/>
                    <a:pt x="598" y="666"/>
                    <a:pt x="599" y="655"/>
                  </a:cubicBezTo>
                  <a:cubicBezTo>
                    <a:pt x="599" y="638"/>
                    <a:pt x="597" y="621"/>
                    <a:pt x="597" y="604"/>
                  </a:cubicBezTo>
                  <a:cubicBezTo>
                    <a:pt x="597" y="600"/>
                    <a:pt x="597" y="596"/>
                    <a:pt x="597" y="593"/>
                  </a:cubicBezTo>
                  <a:cubicBezTo>
                    <a:pt x="598" y="590"/>
                    <a:pt x="599" y="588"/>
                    <a:pt x="599" y="585"/>
                  </a:cubicBezTo>
                  <a:cubicBezTo>
                    <a:pt x="600" y="575"/>
                    <a:pt x="600" y="564"/>
                    <a:pt x="596" y="555"/>
                  </a:cubicBezTo>
                  <a:cubicBezTo>
                    <a:pt x="592" y="546"/>
                    <a:pt x="584" y="540"/>
                    <a:pt x="580" y="532"/>
                  </a:cubicBezTo>
                  <a:cubicBezTo>
                    <a:pt x="578" y="527"/>
                    <a:pt x="577" y="523"/>
                    <a:pt x="573" y="519"/>
                  </a:cubicBezTo>
                  <a:cubicBezTo>
                    <a:pt x="570" y="515"/>
                    <a:pt x="566" y="512"/>
                    <a:pt x="562" y="508"/>
                  </a:cubicBezTo>
                  <a:cubicBezTo>
                    <a:pt x="559" y="504"/>
                    <a:pt x="559" y="501"/>
                    <a:pt x="557" y="497"/>
                  </a:cubicBezTo>
                  <a:cubicBezTo>
                    <a:pt x="556" y="494"/>
                    <a:pt x="554" y="492"/>
                    <a:pt x="552" y="489"/>
                  </a:cubicBezTo>
                  <a:cubicBezTo>
                    <a:pt x="550" y="486"/>
                    <a:pt x="549" y="484"/>
                    <a:pt x="547" y="481"/>
                  </a:cubicBezTo>
                  <a:cubicBezTo>
                    <a:pt x="544" y="478"/>
                    <a:pt x="544" y="474"/>
                    <a:pt x="543" y="471"/>
                  </a:cubicBezTo>
                  <a:cubicBezTo>
                    <a:pt x="542" y="466"/>
                    <a:pt x="539" y="461"/>
                    <a:pt x="537" y="457"/>
                  </a:cubicBezTo>
                  <a:cubicBezTo>
                    <a:pt x="535" y="452"/>
                    <a:pt x="534" y="447"/>
                    <a:pt x="532" y="442"/>
                  </a:cubicBezTo>
                  <a:cubicBezTo>
                    <a:pt x="526" y="432"/>
                    <a:pt x="524" y="420"/>
                    <a:pt x="524" y="409"/>
                  </a:cubicBezTo>
                  <a:cubicBezTo>
                    <a:pt x="525" y="402"/>
                    <a:pt x="527" y="396"/>
                    <a:pt x="529" y="390"/>
                  </a:cubicBezTo>
                  <a:cubicBezTo>
                    <a:pt x="532" y="382"/>
                    <a:pt x="533" y="374"/>
                    <a:pt x="534" y="366"/>
                  </a:cubicBezTo>
                  <a:cubicBezTo>
                    <a:pt x="536" y="352"/>
                    <a:pt x="533" y="338"/>
                    <a:pt x="531" y="324"/>
                  </a:cubicBezTo>
                  <a:cubicBezTo>
                    <a:pt x="530" y="315"/>
                    <a:pt x="532" y="306"/>
                    <a:pt x="525" y="299"/>
                  </a:cubicBezTo>
                  <a:cubicBezTo>
                    <a:pt x="522" y="297"/>
                    <a:pt x="519" y="297"/>
                    <a:pt x="517" y="294"/>
                  </a:cubicBezTo>
                  <a:cubicBezTo>
                    <a:pt x="513" y="289"/>
                    <a:pt x="512" y="282"/>
                    <a:pt x="508" y="277"/>
                  </a:cubicBezTo>
                  <a:cubicBezTo>
                    <a:pt x="503" y="272"/>
                    <a:pt x="498" y="267"/>
                    <a:pt x="492" y="263"/>
                  </a:cubicBezTo>
                  <a:cubicBezTo>
                    <a:pt x="487" y="260"/>
                    <a:pt x="482" y="259"/>
                    <a:pt x="477" y="257"/>
                  </a:cubicBezTo>
                  <a:cubicBezTo>
                    <a:pt x="472" y="255"/>
                    <a:pt x="468" y="253"/>
                    <a:pt x="463" y="251"/>
                  </a:cubicBezTo>
                  <a:cubicBezTo>
                    <a:pt x="455" y="248"/>
                    <a:pt x="447" y="248"/>
                    <a:pt x="445" y="238"/>
                  </a:cubicBezTo>
                  <a:cubicBezTo>
                    <a:pt x="443" y="231"/>
                    <a:pt x="443" y="222"/>
                    <a:pt x="441" y="215"/>
                  </a:cubicBezTo>
                  <a:cubicBezTo>
                    <a:pt x="439" y="212"/>
                    <a:pt x="438" y="208"/>
                    <a:pt x="436" y="205"/>
                  </a:cubicBezTo>
                  <a:cubicBezTo>
                    <a:pt x="434" y="201"/>
                    <a:pt x="431" y="199"/>
                    <a:pt x="430" y="195"/>
                  </a:cubicBezTo>
                  <a:cubicBezTo>
                    <a:pt x="429" y="190"/>
                    <a:pt x="430" y="184"/>
                    <a:pt x="430" y="179"/>
                  </a:cubicBezTo>
                  <a:cubicBezTo>
                    <a:pt x="430" y="175"/>
                    <a:pt x="429" y="171"/>
                    <a:pt x="430" y="166"/>
                  </a:cubicBezTo>
                  <a:cubicBezTo>
                    <a:pt x="431" y="158"/>
                    <a:pt x="435" y="149"/>
                    <a:pt x="439" y="142"/>
                  </a:cubicBezTo>
                  <a:cubicBezTo>
                    <a:pt x="441" y="139"/>
                    <a:pt x="443" y="136"/>
                    <a:pt x="445" y="133"/>
                  </a:cubicBezTo>
                  <a:cubicBezTo>
                    <a:pt x="447" y="131"/>
                    <a:pt x="447" y="129"/>
                    <a:pt x="448" y="127"/>
                  </a:cubicBezTo>
                  <a:cubicBezTo>
                    <a:pt x="447" y="125"/>
                    <a:pt x="446" y="123"/>
                    <a:pt x="446" y="121"/>
                  </a:cubicBezTo>
                  <a:cubicBezTo>
                    <a:pt x="444" y="117"/>
                    <a:pt x="441" y="112"/>
                    <a:pt x="440" y="108"/>
                  </a:cubicBezTo>
                  <a:cubicBezTo>
                    <a:pt x="438" y="102"/>
                    <a:pt x="440" y="100"/>
                    <a:pt x="442" y="94"/>
                  </a:cubicBezTo>
                  <a:cubicBezTo>
                    <a:pt x="444" y="89"/>
                    <a:pt x="446" y="87"/>
                    <a:pt x="449" y="83"/>
                  </a:cubicBezTo>
                  <a:cubicBezTo>
                    <a:pt x="452" y="77"/>
                    <a:pt x="449" y="78"/>
                    <a:pt x="446" y="72"/>
                  </a:cubicBezTo>
                  <a:cubicBezTo>
                    <a:pt x="441" y="61"/>
                    <a:pt x="440" y="52"/>
                    <a:pt x="431" y="42"/>
                  </a:cubicBezTo>
                  <a:cubicBezTo>
                    <a:pt x="423" y="33"/>
                    <a:pt x="415" y="29"/>
                    <a:pt x="403" y="27"/>
                  </a:cubicBezTo>
                  <a:cubicBezTo>
                    <a:pt x="395" y="26"/>
                    <a:pt x="387" y="19"/>
                    <a:pt x="380" y="13"/>
                  </a:cubicBezTo>
                  <a:cubicBezTo>
                    <a:pt x="371" y="6"/>
                    <a:pt x="368" y="0"/>
                    <a:pt x="355" y="3"/>
                  </a:cubicBezTo>
                  <a:cubicBezTo>
                    <a:pt x="348" y="5"/>
                    <a:pt x="349" y="8"/>
                    <a:pt x="344" y="12"/>
                  </a:cubicBezTo>
                  <a:cubicBezTo>
                    <a:pt x="340" y="16"/>
                    <a:pt x="332" y="14"/>
                    <a:pt x="328" y="18"/>
                  </a:cubicBezTo>
                  <a:cubicBezTo>
                    <a:pt x="324" y="21"/>
                    <a:pt x="325" y="27"/>
                    <a:pt x="320" y="30"/>
                  </a:cubicBezTo>
                  <a:cubicBezTo>
                    <a:pt x="316" y="33"/>
                    <a:pt x="310" y="32"/>
                    <a:pt x="305" y="34"/>
                  </a:cubicBezTo>
                  <a:cubicBezTo>
                    <a:pt x="296" y="38"/>
                    <a:pt x="286" y="41"/>
                    <a:pt x="281" y="48"/>
                  </a:cubicBezTo>
                  <a:cubicBezTo>
                    <a:pt x="267" y="70"/>
                    <a:pt x="270" y="96"/>
                    <a:pt x="271" y="120"/>
                  </a:cubicBezTo>
                  <a:cubicBezTo>
                    <a:pt x="271" y="126"/>
                    <a:pt x="269" y="131"/>
                    <a:pt x="270" y="137"/>
                  </a:cubicBezTo>
                  <a:cubicBezTo>
                    <a:pt x="272" y="142"/>
                    <a:pt x="276" y="147"/>
                    <a:pt x="277" y="152"/>
                  </a:cubicBezTo>
                  <a:cubicBezTo>
                    <a:pt x="281" y="164"/>
                    <a:pt x="280" y="172"/>
                    <a:pt x="271" y="180"/>
                  </a:cubicBezTo>
                  <a:cubicBezTo>
                    <a:pt x="263" y="188"/>
                    <a:pt x="257" y="195"/>
                    <a:pt x="250" y="203"/>
                  </a:cubicBezTo>
                  <a:cubicBezTo>
                    <a:pt x="243" y="212"/>
                    <a:pt x="239" y="221"/>
                    <a:pt x="225" y="220"/>
                  </a:cubicBezTo>
                  <a:cubicBezTo>
                    <a:pt x="216" y="220"/>
                    <a:pt x="204" y="217"/>
                    <a:pt x="197" y="212"/>
                  </a:cubicBezTo>
                  <a:cubicBezTo>
                    <a:pt x="192" y="209"/>
                    <a:pt x="190" y="203"/>
                    <a:pt x="183" y="205"/>
                  </a:cubicBezTo>
                  <a:cubicBezTo>
                    <a:pt x="179" y="207"/>
                    <a:pt x="176" y="214"/>
                    <a:pt x="174" y="218"/>
                  </a:cubicBezTo>
                  <a:cubicBezTo>
                    <a:pt x="170" y="226"/>
                    <a:pt x="161" y="235"/>
                    <a:pt x="152" y="238"/>
                  </a:cubicBezTo>
                  <a:cubicBezTo>
                    <a:pt x="141" y="242"/>
                    <a:pt x="131" y="236"/>
                    <a:pt x="122" y="232"/>
                  </a:cubicBezTo>
                  <a:cubicBezTo>
                    <a:pt x="114" y="228"/>
                    <a:pt x="103" y="226"/>
                    <a:pt x="96" y="219"/>
                  </a:cubicBezTo>
                  <a:cubicBezTo>
                    <a:pt x="89" y="211"/>
                    <a:pt x="86" y="199"/>
                    <a:pt x="79" y="191"/>
                  </a:cubicBezTo>
                  <a:cubicBezTo>
                    <a:pt x="71" y="182"/>
                    <a:pt x="64" y="170"/>
                    <a:pt x="54" y="163"/>
                  </a:cubicBezTo>
                  <a:cubicBezTo>
                    <a:pt x="49" y="160"/>
                    <a:pt x="43" y="157"/>
                    <a:pt x="38" y="155"/>
                  </a:cubicBezTo>
                  <a:cubicBezTo>
                    <a:pt x="24" y="151"/>
                    <a:pt x="29" y="164"/>
                    <a:pt x="26" y="173"/>
                  </a:cubicBezTo>
                  <a:cubicBezTo>
                    <a:pt x="24" y="183"/>
                    <a:pt x="17" y="193"/>
                    <a:pt x="6" y="195"/>
                  </a:cubicBezTo>
                  <a:cubicBezTo>
                    <a:pt x="4" y="195"/>
                    <a:pt x="2" y="196"/>
                    <a:pt x="0" y="196"/>
                  </a:cubicBezTo>
                  <a:cubicBezTo>
                    <a:pt x="4" y="201"/>
                    <a:pt x="9" y="206"/>
                    <a:pt x="13" y="209"/>
                  </a:cubicBezTo>
                  <a:cubicBezTo>
                    <a:pt x="28" y="220"/>
                    <a:pt x="45" y="225"/>
                    <a:pt x="57" y="239"/>
                  </a:cubicBezTo>
                  <a:cubicBezTo>
                    <a:pt x="68" y="252"/>
                    <a:pt x="75" y="263"/>
                    <a:pt x="92" y="268"/>
                  </a:cubicBezTo>
                  <a:cubicBezTo>
                    <a:pt x="109" y="274"/>
                    <a:pt x="124" y="272"/>
                    <a:pt x="140" y="283"/>
                  </a:cubicBezTo>
                  <a:cubicBezTo>
                    <a:pt x="155" y="293"/>
                    <a:pt x="159" y="311"/>
                    <a:pt x="170" y="324"/>
                  </a:cubicBezTo>
                  <a:cubicBezTo>
                    <a:pt x="181" y="338"/>
                    <a:pt x="182" y="355"/>
                    <a:pt x="180" y="373"/>
                  </a:cubicBezTo>
                  <a:cubicBezTo>
                    <a:pt x="178" y="382"/>
                    <a:pt x="176" y="391"/>
                    <a:pt x="179" y="400"/>
                  </a:cubicBezTo>
                  <a:cubicBezTo>
                    <a:pt x="181" y="409"/>
                    <a:pt x="188" y="411"/>
                    <a:pt x="192" y="419"/>
                  </a:cubicBezTo>
                  <a:cubicBezTo>
                    <a:pt x="199" y="433"/>
                    <a:pt x="192" y="454"/>
                    <a:pt x="199" y="469"/>
                  </a:cubicBezTo>
                  <a:cubicBezTo>
                    <a:pt x="206" y="484"/>
                    <a:pt x="217" y="496"/>
                    <a:pt x="224" y="510"/>
                  </a:cubicBezTo>
                  <a:cubicBezTo>
                    <a:pt x="234" y="528"/>
                    <a:pt x="218" y="543"/>
                    <a:pt x="216" y="561"/>
                  </a:cubicBezTo>
                  <a:cubicBezTo>
                    <a:pt x="214" y="574"/>
                    <a:pt x="227" y="596"/>
                    <a:pt x="234" y="607"/>
                  </a:cubicBezTo>
                  <a:cubicBezTo>
                    <a:pt x="240" y="616"/>
                    <a:pt x="245" y="624"/>
                    <a:pt x="248" y="633"/>
                  </a:cubicBezTo>
                  <a:cubicBezTo>
                    <a:pt x="248" y="633"/>
                    <a:pt x="248" y="633"/>
                    <a:pt x="248" y="633"/>
                  </a:cubicBezTo>
                  <a:cubicBezTo>
                    <a:pt x="249" y="631"/>
                    <a:pt x="249" y="629"/>
                    <a:pt x="249" y="628"/>
                  </a:cubicBezTo>
                  <a:cubicBezTo>
                    <a:pt x="253" y="627"/>
                    <a:pt x="254" y="630"/>
                    <a:pt x="257" y="632"/>
                  </a:cubicBezTo>
                  <a:cubicBezTo>
                    <a:pt x="260" y="635"/>
                    <a:pt x="261" y="634"/>
                    <a:pt x="265" y="635"/>
                  </a:cubicBezTo>
                  <a:cubicBezTo>
                    <a:pt x="271" y="635"/>
                    <a:pt x="279" y="634"/>
                    <a:pt x="283" y="639"/>
                  </a:cubicBezTo>
                  <a:cubicBezTo>
                    <a:pt x="285" y="641"/>
                    <a:pt x="285" y="644"/>
                    <a:pt x="286" y="647"/>
                  </a:cubicBezTo>
                  <a:cubicBezTo>
                    <a:pt x="288" y="651"/>
                    <a:pt x="289" y="650"/>
                    <a:pt x="292" y="653"/>
                  </a:cubicBezTo>
                  <a:cubicBezTo>
                    <a:pt x="294" y="654"/>
                    <a:pt x="296" y="657"/>
                    <a:pt x="299" y="658"/>
                  </a:cubicBezTo>
                  <a:cubicBezTo>
                    <a:pt x="301" y="660"/>
                    <a:pt x="304" y="659"/>
                    <a:pt x="307" y="660"/>
                  </a:cubicBezTo>
                  <a:cubicBezTo>
                    <a:pt x="308" y="660"/>
                    <a:pt x="313" y="663"/>
                    <a:pt x="313" y="664"/>
                  </a:cubicBezTo>
                  <a:cubicBezTo>
                    <a:pt x="315" y="665"/>
                    <a:pt x="315" y="667"/>
                    <a:pt x="316" y="668"/>
                  </a:cubicBezTo>
                  <a:cubicBezTo>
                    <a:pt x="318" y="669"/>
                    <a:pt x="320" y="669"/>
                    <a:pt x="322" y="671"/>
                  </a:cubicBezTo>
                  <a:cubicBezTo>
                    <a:pt x="325" y="673"/>
                    <a:pt x="326" y="679"/>
                    <a:pt x="327" y="682"/>
                  </a:cubicBezTo>
                  <a:cubicBezTo>
                    <a:pt x="329" y="687"/>
                    <a:pt x="332" y="691"/>
                    <a:pt x="333" y="696"/>
                  </a:cubicBezTo>
                  <a:cubicBezTo>
                    <a:pt x="334" y="707"/>
                    <a:pt x="332" y="719"/>
                    <a:pt x="339" y="727"/>
                  </a:cubicBezTo>
                  <a:cubicBezTo>
                    <a:pt x="341" y="731"/>
                    <a:pt x="345" y="734"/>
                    <a:pt x="346" y="738"/>
                  </a:cubicBezTo>
                  <a:cubicBezTo>
                    <a:pt x="347" y="740"/>
                    <a:pt x="348" y="743"/>
                    <a:pt x="348" y="744"/>
                  </a:cubicBezTo>
                  <a:cubicBezTo>
                    <a:pt x="347" y="748"/>
                    <a:pt x="346" y="745"/>
                    <a:pt x="344" y="748"/>
                  </a:cubicBezTo>
                  <a:cubicBezTo>
                    <a:pt x="340" y="752"/>
                    <a:pt x="349" y="769"/>
                    <a:pt x="337" y="767"/>
                  </a:cubicBezTo>
                  <a:cubicBezTo>
                    <a:pt x="332" y="766"/>
                    <a:pt x="328" y="764"/>
                    <a:pt x="323" y="765"/>
                  </a:cubicBezTo>
                  <a:cubicBezTo>
                    <a:pt x="318" y="766"/>
                    <a:pt x="313" y="769"/>
                    <a:pt x="309" y="771"/>
                  </a:cubicBezTo>
                  <a:cubicBezTo>
                    <a:pt x="302" y="776"/>
                    <a:pt x="299" y="788"/>
                    <a:pt x="298" y="796"/>
                  </a:cubicBezTo>
                  <a:cubicBezTo>
                    <a:pt x="297" y="800"/>
                    <a:pt x="297" y="805"/>
                    <a:pt x="297" y="810"/>
                  </a:cubicBezTo>
                  <a:cubicBezTo>
                    <a:pt x="296" y="815"/>
                    <a:pt x="293" y="819"/>
                    <a:pt x="290" y="823"/>
                  </a:cubicBezTo>
                  <a:cubicBezTo>
                    <a:pt x="284" y="833"/>
                    <a:pt x="280" y="843"/>
                    <a:pt x="273" y="853"/>
                  </a:cubicBezTo>
                  <a:cubicBezTo>
                    <a:pt x="268" y="861"/>
                    <a:pt x="265" y="871"/>
                    <a:pt x="259" y="879"/>
                  </a:cubicBezTo>
                  <a:cubicBezTo>
                    <a:pt x="255" y="884"/>
                    <a:pt x="252" y="888"/>
                    <a:pt x="248" y="893"/>
                  </a:cubicBezTo>
                  <a:cubicBezTo>
                    <a:pt x="245" y="899"/>
                    <a:pt x="240" y="903"/>
                    <a:pt x="236" y="908"/>
                  </a:cubicBezTo>
                  <a:cubicBezTo>
                    <a:pt x="233" y="911"/>
                    <a:pt x="232" y="916"/>
                    <a:pt x="230" y="920"/>
                  </a:cubicBezTo>
                  <a:cubicBezTo>
                    <a:pt x="229" y="925"/>
                    <a:pt x="226" y="929"/>
                    <a:pt x="224" y="933"/>
                  </a:cubicBezTo>
                  <a:cubicBezTo>
                    <a:pt x="219" y="942"/>
                    <a:pt x="217" y="952"/>
                    <a:pt x="213" y="962"/>
                  </a:cubicBezTo>
                  <a:cubicBezTo>
                    <a:pt x="209" y="971"/>
                    <a:pt x="204" y="976"/>
                    <a:pt x="198" y="983"/>
                  </a:cubicBezTo>
                  <a:cubicBezTo>
                    <a:pt x="192" y="989"/>
                    <a:pt x="187" y="998"/>
                    <a:pt x="183" y="1005"/>
                  </a:cubicBezTo>
                  <a:cubicBezTo>
                    <a:pt x="177" y="1012"/>
                    <a:pt x="179" y="1020"/>
                    <a:pt x="168" y="1018"/>
                  </a:cubicBezTo>
                  <a:cubicBezTo>
                    <a:pt x="165" y="1018"/>
                    <a:pt x="161" y="1017"/>
                    <a:pt x="158" y="1017"/>
                  </a:cubicBezTo>
                  <a:cubicBezTo>
                    <a:pt x="155" y="1018"/>
                    <a:pt x="153" y="1020"/>
                    <a:pt x="150" y="1022"/>
                  </a:cubicBezTo>
                  <a:cubicBezTo>
                    <a:pt x="146" y="1024"/>
                    <a:pt x="139" y="1022"/>
                    <a:pt x="136" y="1025"/>
                  </a:cubicBezTo>
                  <a:cubicBezTo>
                    <a:pt x="133" y="1028"/>
                    <a:pt x="135" y="1034"/>
                    <a:pt x="137" y="1038"/>
                  </a:cubicBezTo>
                  <a:cubicBezTo>
                    <a:pt x="138" y="1041"/>
                    <a:pt x="144" y="1041"/>
                    <a:pt x="145" y="1045"/>
                  </a:cubicBezTo>
                  <a:cubicBezTo>
                    <a:pt x="148" y="1056"/>
                    <a:pt x="127" y="1051"/>
                    <a:pt x="123" y="1054"/>
                  </a:cubicBezTo>
                  <a:cubicBezTo>
                    <a:pt x="119" y="1058"/>
                    <a:pt x="124" y="1063"/>
                    <a:pt x="123" y="1067"/>
                  </a:cubicBezTo>
                  <a:cubicBezTo>
                    <a:pt x="121" y="1071"/>
                    <a:pt x="112" y="1074"/>
                    <a:pt x="109" y="1077"/>
                  </a:cubicBezTo>
                  <a:cubicBezTo>
                    <a:pt x="106" y="1080"/>
                    <a:pt x="108" y="1086"/>
                    <a:pt x="107" y="1090"/>
                  </a:cubicBezTo>
                  <a:cubicBezTo>
                    <a:pt x="106" y="1096"/>
                    <a:pt x="104" y="1101"/>
                    <a:pt x="103" y="1107"/>
                  </a:cubicBezTo>
                  <a:cubicBezTo>
                    <a:pt x="102" y="1129"/>
                    <a:pt x="120" y="1146"/>
                    <a:pt x="121" y="1167"/>
                  </a:cubicBezTo>
                  <a:cubicBezTo>
                    <a:pt x="122" y="1178"/>
                    <a:pt x="122" y="1188"/>
                    <a:pt x="124" y="1198"/>
                  </a:cubicBezTo>
                  <a:cubicBezTo>
                    <a:pt x="125" y="1203"/>
                    <a:pt x="127" y="1208"/>
                    <a:pt x="130" y="1212"/>
                  </a:cubicBezTo>
                  <a:cubicBezTo>
                    <a:pt x="133" y="1216"/>
                    <a:pt x="137" y="1218"/>
                    <a:pt x="139" y="1222"/>
                  </a:cubicBezTo>
                  <a:cubicBezTo>
                    <a:pt x="142" y="1228"/>
                    <a:pt x="141" y="1236"/>
                    <a:pt x="145" y="1242"/>
                  </a:cubicBezTo>
                  <a:cubicBezTo>
                    <a:pt x="148" y="1248"/>
                    <a:pt x="152" y="1252"/>
                    <a:pt x="154" y="1258"/>
                  </a:cubicBezTo>
                  <a:cubicBezTo>
                    <a:pt x="148" y="1260"/>
                    <a:pt x="144" y="1266"/>
                    <a:pt x="143" y="1271"/>
                  </a:cubicBezTo>
                  <a:cubicBezTo>
                    <a:pt x="142" y="1277"/>
                    <a:pt x="145" y="1281"/>
                    <a:pt x="146" y="1287"/>
                  </a:cubicBezTo>
                  <a:cubicBezTo>
                    <a:pt x="147" y="1291"/>
                    <a:pt x="147" y="1297"/>
                    <a:pt x="147" y="1302"/>
                  </a:cubicBezTo>
                  <a:cubicBezTo>
                    <a:pt x="147" y="1307"/>
                    <a:pt x="147" y="1312"/>
                    <a:pt x="147" y="1317"/>
                  </a:cubicBezTo>
                  <a:cubicBezTo>
                    <a:pt x="147" y="1322"/>
                    <a:pt x="145" y="1326"/>
                    <a:pt x="142" y="1330"/>
                  </a:cubicBezTo>
                  <a:cubicBezTo>
                    <a:pt x="139" y="1334"/>
                    <a:pt x="135" y="1336"/>
                    <a:pt x="136" y="1342"/>
                  </a:cubicBezTo>
                  <a:cubicBezTo>
                    <a:pt x="137" y="1346"/>
                    <a:pt x="140" y="1349"/>
                    <a:pt x="140" y="1353"/>
                  </a:cubicBezTo>
                  <a:cubicBezTo>
                    <a:pt x="141" y="1357"/>
                    <a:pt x="140" y="1362"/>
                    <a:pt x="141" y="1366"/>
                  </a:cubicBezTo>
                  <a:cubicBezTo>
                    <a:pt x="142" y="1371"/>
                    <a:pt x="144" y="1372"/>
                    <a:pt x="148" y="1375"/>
                  </a:cubicBezTo>
                  <a:cubicBezTo>
                    <a:pt x="152" y="1378"/>
                    <a:pt x="152" y="1379"/>
                    <a:pt x="152" y="1383"/>
                  </a:cubicBezTo>
                  <a:cubicBezTo>
                    <a:pt x="152" y="1388"/>
                    <a:pt x="152" y="1389"/>
                    <a:pt x="158" y="1390"/>
                  </a:cubicBezTo>
                  <a:cubicBezTo>
                    <a:pt x="160" y="1391"/>
                    <a:pt x="162" y="1391"/>
                    <a:pt x="165" y="1391"/>
                  </a:cubicBezTo>
                  <a:cubicBezTo>
                    <a:pt x="167" y="1391"/>
                    <a:pt x="169" y="1390"/>
                    <a:pt x="171" y="1390"/>
                  </a:cubicBezTo>
                  <a:cubicBezTo>
                    <a:pt x="178" y="1390"/>
                    <a:pt x="182" y="1399"/>
                    <a:pt x="187" y="1404"/>
                  </a:cubicBezTo>
                  <a:cubicBezTo>
                    <a:pt x="194" y="1410"/>
                    <a:pt x="200" y="1410"/>
                    <a:pt x="209" y="1410"/>
                  </a:cubicBezTo>
                  <a:cubicBezTo>
                    <a:pt x="217" y="1410"/>
                    <a:pt x="230" y="1408"/>
                    <a:pt x="233" y="1417"/>
                  </a:cubicBezTo>
                  <a:cubicBezTo>
                    <a:pt x="235" y="1421"/>
                    <a:pt x="231" y="1426"/>
                    <a:pt x="232" y="1430"/>
                  </a:cubicBezTo>
                  <a:cubicBezTo>
                    <a:pt x="234" y="1435"/>
                    <a:pt x="238" y="1432"/>
                    <a:pt x="241" y="1431"/>
                  </a:cubicBezTo>
                  <a:cubicBezTo>
                    <a:pt x="245" y="1430"/>
                    <a:pt x="247" y="1429"/>
                    <a:pt x="251" y="1426"/>
                  </a:cubicBezTo>
                  <a:cubicBezTo>
                    <a:pt x="254" y="1425"/>
                    <a:pt x="258" y="1422"/>
                    <a:pt x="260" y="1425"/>
                  </a:cubicBezTo>
                  <a:cubicBezTo>
                    <a:pt x="263" y="1427"/>
                    <a:pt x="261" y="1433"/>
                    <a:pt x="261" y="1437"/>
                  </a:cubicBezTo>
                  <a:cubicBezTo>
                    <a:pt x="262" y="1441"/>
                    <a:pt x="263" y="1445"/>
                    <a:pt x="266" y="1448"/>
                  </a:cubicBezTo>
                  <a:cubicBezTo>
                    <a:pt x="271" y="1453"/>
                    <a:pt x="276" y="1457"/>
                    <a:pt x="278" y="1465"/>
                  </a:cubicBezTo>
                  <a:cubicBezTo>
                    <a:pt x="278" y="1468"/>
                    <a:pt x="277" y="1471"/>
                    <a:pt x="278" y="1473"/>
                  </a:cubicBezTo>
                  <a:cubicBezTo>
                    <a:pt x="279" y="1475"/>
                    <a:pt x="282" y="1476"/>
                    <a:pt x="281" y="1479"/>
                  </a:cubicBezTo>
                  <a:cubicBezTo>
                    <a:pt x="280" y="1483"/>
                    <a:pt x="273" y="1483"/>
                    <a:pt x="273" y="1489"/>
                  </a:cubicBezTo>
                  <a:cubicBezTo>
                    <a:pt x="273" y="1496"/>
                    <a:pt x="279" y="1489"/>
                    <a:pt x="282" y="1487"/>
                  </a:cubicBezTo>
                  <a:cubicBezTo>
                    <a:pt x="286" y="1484"/>
                    <a:pt x="290" y="1481"/>
                    <a:pt x="294" y="1478"/>
                  </a:cubicBezTo>
                  <a:cubicBezTo>
                    <a:pt x="298" y="1475"/>
                    <a:pt x="300" y="1472"/>
                    <a:pt x="301" y="1467"/>
                  </a:cubicBezTo>
                  <a:cubicBezTo>
                    <a:pt x="301" y="1464"/>
                    <a:pt x="301" y="1455"/>
                    <a:pt x="306" y="1459"/>
                  </a:cubicBezTo>
                  <a:cubicBezTo>
                    <a:pt x="309" y="1462"/>
                    <a:pt x="305" y="1469"/>
                    <a:pt x="307" y="1473"/>
                  </a:cubicBezTo>
                  <a:cubicBezTo>
                    <a:pt x="310" y="1478"/>
                    <a:pt x="316" y="1468"/>
                    <a:pt x="320" y="1466"/>
                  </a:cubicBezTo>
                  <a:cubicBezTo>
                    <a:pt x="325" y="1462"/>
                    <a:pt x="329" y="1458"/>
                    <a:pt x="335" y="1455"/>
                  </a:cubicBezTo>
                  <a:cubicBezTo>
                    <a:pt x="341" y="1452"/>
                    <a:pt x="347" y="1453"/>
                    <a:pt x="353" y="1451"/>
                  </a:cubicBezTo>
                  <a:cubicBezTo>
                    <a:pt x="357" y="1449"/>
                    <a:pt x="359" y="1448"/>
                    <a:pt x="364" y="1449"/>
                  </a:cubicBezTo>
                  <a:cubicBezTo>
                    <a:pt x="369" y="1449"/>
                    <a:pt x="372" y="1452"/>
                    <a:pt x="376" y="1448"/>
                  </a:cubicBezTo>
                  <a:cubicBezTo>
                    <a:pt x="380" y="1445"/>
                    <a:pt x="380" y="1438"/>
                    <a:pt x="384" y="1434"/>
                  </a:cubicBezTo>
                  <a:cubicBezTo>
                    <a:pt x="391" y="1427"/>
                    <a:pt x="400" y="1430"/>
                    <a:pt x="408" y="1426"/>
                  </a:cubicBezTo>
                  <a:cubicBezTo>
                    <a:pt x="412" y="1424"/>
                    <a:pt x="417" y="1421"/>
                    <a:pt x="420" y="1418"/>
                  </a:cubicBezTo>
                  <a:cubicBezTo>
                    <a:pt x="424" y="1415"/>
                    <a:pt x="426" y="1411"/>
                    <a:pt x="430" y="1410"/>
                  </a:cubicBezTo>
                  <a:cubicBezTo>
                    <a:pt x="435" y="1409"/>
                    <a:pt x="439" y="1411"/>
                    <a:pt x="442" y="1408"/>
                  </a:cubicBezTo>
                  <a:cubicBezTo>
                    <a:pt x="446" y="1404"/>
                    <a:pt x="445" y="1398"/>
                    <a:pt x="448" y="1394"/>
                  </a:cubicBezTo>
                  <a:cubicBezTo>
                    <a:pt x="454" y="1388"/>
                    <a:pt x="450" y="1398"/>
                    <a:pt x="453" y="1400"/>
                  </a:cubicBezTo>
                  <a:cubicBezTo>
                    <a:pt x="457" y="1403"/>
                    <a:pt x="463" y="1394"/>
                    <a:pt x="466" y="1393"/>
                  </a:cubicBezTo>
                  <a:cubicBezTo>
                    <a:pt x="470" y="1390"/>
                    <a:pt x="476" y="1388"/>
                    <a:pt x="475" y="1384"/>
                  </a:cubicBezTo>
                  <a:cubicBezTo>
                    <a:pt x="475" y="1381"/>
                    <a:pt x="472" y="1381"/>
                    <a:pt x="474" y="1378"/>
                  </a:cubicBezTo>
                  <a:cubicBezTo>
                    <a:pt x="477" y="1376"/>
                    <a:pt x="479" y="1380"/>
                    <a:pt x="480" y="1380"/>
                  </a:cubicBezTo>
                  <a:cubicBezTo>
                    <a:pt x="487" y="1381"/>
                    <a:pt x="491" y="1378"/>
                    <a:pt x="495" y="1373"/>
                  </a:cubicBezTo>
                  <a:cubicBezTo>
                    <a:pt x="500" y="1368"/>
                    <a:pt x="504" y="1369"/>
                    <a:pt x="511" y="1367"/>
                  </a:cubicBezTo>
                  <a:cubicBezTo>
                    <a:pt x="515" y="1365"/>
                    <a:pt x="519" y="1366"/>
                    <a:pt x="523" y="1364"/>
                  </a:cubicBezTo>
                  <a:cubicBezTo>
                    <a:pt x="533" y="1361"/>
                    <a:pt x="540" y="1353"/>
                    <a:pt x="550" y="1350"/>
                  </a:cubicBezTo>
                  <a:cubicBezTo>
                    <a:pt x="559" y="1348"/>
                    <a:pt x="567" y="1354"/>
                    <a:pt x="576" y="1352"/>
                  </a:cubicBezTo>
                  <a:cubicBezTo>
                    <a:pt x="584" y="1350"/>
                    <a:pt x="591" y="1344"/>
                    <a:pt x="598" y="1342"/>
                  </a:cubicBezTo>
                  <a:cubicBezTo>
                    <a:pt x="605" y="1339"/>
                    <a:pt x="613" y="1342"/>
                    <a:pt x="620" y="1339"/>
                  </a:cubicBezTo>
                  <a:cubicBezTo>
                    <a:pt x="628" y="1335"/>
                    <a:pt x="631" y="1329"/>
                    <a:pt x="637" y="1323"/>
                  </a:cubicBezTo>
                  <a:cubicBezTo>
                    <a:pt x="640" y="1320"/>
                    <a:pt x="643" y="1316"/>
                    <a:pt x="647" y="1314"/>
                  </a:cubicBezTo>
                  <a:cubicBezTo>
                    <a:pt x="649" y="1312"/>
                    <a:pt x="656" y="1309"/>
                    <a:pt x="659" y="1311"/>
                  </a:cubicBezTo>
                  <a:cubicBezTo>
                    <a:pt x="661" y="1313"/>
                    <a:pt x="658" y="1320"/>
                    <a:pt x="658" y="1322"/>
                  </a:cubicBezTo>
                  <a:cubicBezTo>
                    <a:pt x="658" y="1326"/>
                    <a:pt x="658" y="1330"/>
                    <a:pt x="658" y="1334"/>
                  </a:cubicBezTo>
                  <a:cubicBezTo>
                    <a:pt x="658" y="1333"/>
                    <a:pt x="653" y="1332"/>
                    <a:pt x="652" y="1332"/>
                  </a:cubicBezTo>
                  <a:cubicBezTo>
                    <a:pt x="646" y="1348"/>
                    <a:pt x="655" y="1356"/>
                    <a:pt x="670" y="1362"/>
                  </a:cubicBezTo>
                  <a:cubicBezTo>
                    <a:pt x="678" y="1366"/>
                    <a:pt x="685" y="1370"/>
                    <a:pt x="693" y="1374"/>
                  </a:cubicBezTo>
                  <a:cubicBezTo>
                    <a:pt x="703" y="1379"/>
                    <a:pt x="710" y="1372"/>
                    <a:pt x="719" y="1370"/>
                  </a:cubicBezTo>
                  <a:cubicBezTo>
                    <a:pt x="724" y="1369"/>
                    <a:pt x="729" y="1369"/>
                    <a:pt x="734" y="1368"/>
                  </a:cubicBezTo>
                  <a:cubicBezTo>
                    <a:pt x="740" y="1367"/>
                    <a:pt x="747" y="1364"/>
                    <a:pt x="753" y="1366"/>
                  </a:cubicBezTo>
                  <a:cubicBezTo>
                    <a:pt x="764" y="1368"/>
                    <a:pt x="764" y="1377"/>
                    <a:pt x="771" y="1382"/>
                  </a:cubicBezTo>
                  <a:cubicBezTo>
                    <a:pt x="775" y="1385"/>
                    <a:pt x="780" y="1384"/>
                    <a:pt x="784" y="1387"/>
                  </a:cubicBezTo>
                  <a:cubicBezTo>
                    <a:pt x="788" y="1390"/>
                    <a:pt x="790" y="1395"/>
                    <a:pt x="785" y="1398"/>
                  </a:cubicBezTo>
                  <a:cubicBezTo>
                    <a:pt x="780" y="1402"/>
                    <a:pt x="773" y="1400"/>
                    <a:pt x="767" y="1400"/>
                  </a:cubicBezTo>
                  <a:cubicBezTo>
                    <a:pt x="760" y="1401"/>
                    <a:pt x="755" y="1402"/>
                    <a:pt x="748" y="1401"/>
                  </a:cubicBezTo>
                  <a:cubicBezTo>
                    <a:pt x="738" y="1399"/>
                    <a:pt x="724" y="1395"/>
                    <a:pt x="714" y="1401"/>
                  </a:cubicBezTo>
                  <a:cubicBezTo>
                    <a:pt x="709" y="1404"/>
                    <a:pt x="706" y="1408"/>
                    <a:pt x="705" y="1414"/>
                  </a:cubicBezTo>
                  <a:cubicBezTo>
                    <a:pt x="704" y="1419"/>
                    <a:pt x="705" y="1422"/>
                    <a:pt x="700" y="1426"/>
                  </a:cubicBezTo>
                  <a:cubicBezTo>
                    <a:pt x="698" y="1428"/>
                    <a:pt x="695" y="1429"/>
                    <a:pt x="693" y="1431"/>
                  </a:cubicBezTo>
                  <a:cubicBezTo>
                    <a:pt x="691" y="1432"/>
                    <a:pt x="690" y="1436"/>
                    <a:pt x="688" y="1437"/>
                  </a:cubicBezTo>
                  <a:cubicBezTo>
                    <a:pt x="684" y="1441"/>
                    <a:pt x="682" y="1439"/>
                    <a:pt x="678" y="1437"/>
                  </a:cubicBezTo>
                  <a:cubicBezTo>
                    <a:pt x="664" y="1429"/>
                    <a:pt x="669" y="1451"/>
                    <a:pt x="662" y="1455"/>
                  </a:cubicBezTo>
                  <a:cubicBezTo>
                    <a:pt x="658" y="1457"/>
                    <a:pt x="649" y="1455"/>
                    <a:pt x="645" y="1454"/>
                  </a:cubicBezTo>
                  <a:cubicBezTo>
                    <a:pt x="640" y="1453"/>
                    <a:pt x="638" y="1451"/>
                    <a:pt x="637" y="1459"/>
                  </a:cubicBezTo>
                  <a:cubicBezTo>
                    <a:pt x="637" y="1469"/>
                    <a:pt x="645" y="1476"/>
                    <a:pt x="643" y="1486"/>
                  </a:cubicBezTo>
                  <a:cubicBezTo>
                    <a:pt x="643" y="1492"/>
                    <a:pt x="641" y="1494"/>
                    <a:pt x="635" y="1495"/>
                  </a:cubicBezTo>
                  <a:cubicBezTo>
                    <a:pt x="633" y="1495"/>
                    <a:pt x="632" y="1495"/>
                    <a:pt x="629" y="1496"/>
                  </a:cubicBezTo>
                  <a:cubicBezTo>
                    <a:pt x="627" y="1497"/>
                    <a:pt x="625" y="1499"/>
                    <a:pt x="622" y="1500"/>
                  </a:cubicBezTo>
                  <a:cubicBezTo>
                    <a:pt x="617" y="1502"/>
                    <a:pt x="613" y="1501"/>
                    <a:pt x="608" y="1501"/>
                  </a:cubicBezTo>
                  <a:cubicBezTo>
                    <a:pt x="603" y="1501"/>
                    <a:pt x="600" y="1503"/>
                    <a:pt x="595" y="1504"/>
                  </a:cubicBezTo>
                  <a:cubicBezTo>
                    <a:pt x="587" y="1505"/>
                    <a:pt x="577" y="1507"/>
                    <a:pt x="568" y="1508"/>
                  </a:cubicBezTo>
                  <a:cubicBezTo>
                    <a:pt x="560" y="1508"/>
                    <a:pt x="555" y="1500"/>
                    <a:pt x="548" y="1497"/>
                  </a:cubicBezTo>
                  <a:cubicBezTo>
                    <a:pt x="538" y="1494"/>
                    <a:pt x="528" y="1502"/>
                    <a:pt x="519" y="1498"/>
                  </a:cubicBezTo>
                  <a:cubicBezTo>
                    <a:pt x="513" y="1496"/>
                    <a:pt x="503" y="1486"/>
                    <a:pt x="497" y="1489"/>
                  </a:cubicBezTo>
                  <a:cubicBezTo>
                    <a:pt x="493" y="1490"/>
                    <a:pt x="492" y="1496"/>
                    <a:pt x="489" y="1497"/>
                  </a:cubicBezTo>
                  <a:cubicBezTo>
                    <a:pt x="485" y="1498"/>
                    <a:pt x="481" y="1494"/>
                    <a:pt x="478" y="1493"/>
                  </a:cubicBezTo>
                  <a:cubicBezTo>
                    <a:pt x="475" y="1491"/>
                    <a:pt x="472" y="1489"/>
                    <a:pt x="468" y="1488"/>
                  </a:cubicBezTo>
                  <a:cubicBezTo>
                    <a:pt x="467" y="1491"/>
                    <a:pt x="468" y="1495"/>
                    <a:pt x="467" y="1498"/>
                  </a:cubicBezTo>
                  <a:cubicBezTo>
                    <a:pt x="466" y="1500"/>
                    <a:pt x="462" y="1502"/>
                    <a:pt x="460" y="1504"/>
                  </a:cubicBezTo>
                  <a:cubicBezTo>
                    <a:pt x="457" y="1506"/>
                    <a:pt x="455" y="1509"/>
                    <a:pt x="452" y="1511"/>
                  </a:cubicBezTo>
                  <a:cubicBezTo>
                    <a:pt x="449" y="1513"/>
                    <a:pt x="444" y="1515"/>
                    <a:pt x="440" y="1517"/>
                  </a:cubicBezTo>
                  <a:cubicBezTo>
                    <a:pt x="431" y="1520"/>
                    <a:pt x="423" y="1517"/>
                    <a:pt x="414" y="1517"/>
                  </a:cubicBezTo>
                  <a:cubicBezTo>
                    <a:pt x="414" y="1520"/>
                    <a:pt x="415" y="1526"/>
                    <a:pt x="412" y="1528"/>
                  </a:cubicBezTo>
                  <a:cubicBezTo>
                    <a:pt x="410" y="1531"/>
                    <a:pt x="404" y="1528"/>
                    <a:pt x="401" y="1527"/>
                  </a:cubicBezTo>
                  <a:cubicBezTo>
                    <a:pt x="391" y="1525"/>
                    <a:pt x="387" y="1530"/>
                    <a:pt x="381" y="1537"/>
                  </a:cubicBezTo>
                  <a:cubicBezTo>
                    <a:pt x="378" y="1540"/>
                    <a:pt x="375" y="1543"/>
                    <a:pt x="371" y="1544"/>
                  </a:cubicBezTo>
                  <a:cubicBezTo>
                    <a:pt x="365" y="1547"/>
                    <a:pt x="365" y="1548"/>
                    <a:pt x="362" y="1553"/>
                  </a:cubicBezTo>
                  <a:cubicBezTo>
                    <a:pt x="359" y="1557"/>
                    <a:pt x="346" y="1558"/>
                    <a:pt x="349" y="1567"/>
                  </a:cubicBezTo>
                  <a:cubicBezTo>
                    <a:pt x="345" y="1568"/>
                    <a:pt x="339" y="1568"/>
                    <a:pt x="335" y="1569"/>
                  </a:cubicBezTo>
                  <a:cubicBezTo>
                    <a:pt x="331" y="1570"/>
                    <a:pt x="327" y="1572"/>
                    <a:pt x="323" y="1575"/>
                  </a:cubicBezTo>
                  <a:cubicBezTo>
                    <a:pt x="316" y="1582"/>
                    <a:pt x="322" y="1590"/>
                    <a:pt x="325" y="1599"/>
                  </a:cubicBezTo>
                  <a:cubicBezTo>
                    <a:pt x="326" y="1604"/>
                    <a:pt x="329" y="1605"/>
                    <a:pt x="331" y="1609"/>
                  </a:cubicBezTo>
                  <a:cubicBezTo>
                    <a:pt x="334" y="1613"/>
                    <a:pt x="332" y="1616"/>
                    <a:pt x="331" y="1620"/>
                  </a:cubicBezTo>
                  <a:cubicBezTo>
                    <a:pt x="330" y="1624"/>
                    <a:pt x="330" y="1629"/>
                    <a:pt x="332" y="1632"/>
                  </a:cubicBezTo>
                  <a:cubicBezTo>
                    <a:pt x="335" y="1637"/>
                    <a:pt x="338" y="1634"/>
                    <a:pt x="343" y="1635"/>
                  </a:cubicBezTo>
                  <a:cubicBezTo>
                    <a:pt x="347" y="1635"/>
                    <a:pt x="351" y="1637"/>
                    <a:pt x="346" y="1640"/>
                  </a:cubicBezTo>
                  <a:cubicBezTo>
                    <a:pt x="343" y="1643"/>
                    <a:pt x="338" y="1641"/>
                    <a:pt x="337" y="1647"/>
                  </a:cubicBezTo>
                  <a:cubicBezTo>
                    <a:pt x="337" y="1651"/>
                    <a:pt x="338" y="1655"/>
                    <a:pt x="338" y="1659"/>
                  </a:cubicBezTo>
                  <a:cubicBezTo>
                    <a:pt x="338" y="1663"/>
                    <a:pt x="339" y="1667"/>
                    <a:pt x="341" y="1670"/>
                  </a:cubicBezTo>
                  <a:cubicBezTo>
                    <a:pt x="344" y="1675"/>
                    <a:pt x="346" y="1677"/>
                    <a:pt x="348" y="1682"/>
                  </a:cubicBezTo>
                  <a:cubicBezTo>
                    <a:pt x="350" y="1686"/>
                    <a:pt x="351" y="1690"/>
                    <a:pt x="355" y="1693"/>
                  </a:cubicBezTo>
                  <a:cubicBezTo>
                    <a:pt x="358" y="1696"/>
                    <a:pt x="361" y="1698"/>
                    <a:pt x="364" y="1698"/>
                  </a:cubicBezTo>
                  <a:cubicBezTo>
                    <a:pt x="369" y="1698"/>
                    <a:pt x="371" y="1696"/>
                    <a:pt x="375" y="1699"/>
                  </a:cubicBezTo>
                  <a:cubicBezTo>
                    <a:pt x="377" y="1701"/>
                    <a:pt x="379" y="1704"/>
                    <a:pt x="382" y="1704"/>
                  </a:cubicBezTo>
                  <a:cubicBezTo>
                    <a:pt x="385" y="1705"/>
                    <a:pt x="388" y="1700"/>
                    <a:pt x="390" y="1697"/>
                  </a:cubicBezTo>
                  <a:cubicBezTo>
                    <a:pt x="393" y="1694"/>
                    <a:pt x="399" y="1690"/>
                    <a:pt x="399" y="1685"/>
                  </a:cubicBezTo>
                  <a:cubicBezTo>
                    <a:pt x="409" y="1684"/>
                    <a:pt x="416" y="1687"/>
                    <a:pt x="415" y="1698"/>
                  </a:cubicBezTo>
                  <a:cubicBezTo>
                    <a:pt x="414" y="1707"/>
                    <a:pt x="414" y="1717"/>
                    <a:pt x="415" y="1726"/>
                  </a:cubicBezTo>
                  <a:cubicBezTo>
                    <a:pt x="415" y="1736"/>
                    <a:pt x="416" y="1747"/>
                    <a:pt x="416" y="1757"/>
                  </a:cubicBezTo>
                  <a:cubicBezTo>
                    <a:pt x="415" y="1762"/>
                    <a:pt x="414" y="1766"/>
                    <a:pt x="414" y="1771"/>
                  </a:cubicBezTo>
                  <a:cubicBezTo>
                    <a:pt x="415" y="1773"/>
                    <a:pt x="415" y="1776"/>
                    <a:pt x="415" y="1778"/>
                  </a:cubicBezTo>
                  <a:cubicBezTo>
                    <a:pt x="429" y="1773"/>
                    <a:pt x="439" y="1771"/>
                    <a:pt x="450" y="1761"/>
                  </a:cubicBezTo>
                  <a:cubicBezTo>
                    <a:pt x="455" y="1757"/>
                    <a:pt x="458" y="1752"/>
                    <a:pt x="464" y="175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1" name="Freeform 695"/>
            <p:cNvSpPr>
              <a:spLocks/>
            </p:cNvSpPr>
            <p:nvPr/>
          </p:nvSpPr>
          <p:spPr bwMode="auto">
            <a:xfrm>
              <a:off x="6819779" y="-377749"/>
              <a:ext cx="1170477" cy="2623217"/>
            </a:xfrm>
            <a:custGeom>
              <a:avLst/>
              <a:gdLst>
                <a:gd name="T0" fmla="*/ 575 w 804"/>
                <a:gd name="T1" fmla="*/ 1783 h 1800"/>
                <a:gd name="T2" fmla="*/ 669 w 804"/>
                <a:gd name="T3" fmla="*/ 1747 h 1800"/>
                <a:gd name="T4" fmla="*/ 623 w 804"/>
                <a:gd name="T5" fmla="*/ 1653 h 1800"/>
                <a:gd name="T6" fmla="*/ 669 w 804"/>
                <a:gd name="T7" fmla="*/ 1540 h 1800"/>
                <a:gd name="T8" fmla="*/ 702 w 804"/>
                <a:gd name="T9" fmla="*/ 1450 h 1800"/>
                <a:gd name="T10" fmla="*/ 790 w 804"/>
                <a:gd name="T11" fmla="*/ 1379 h 1800"/>
                <a:gd name="T12" fmla="*/ 740 w 804"/>
                <a:gd name="T13" fmla="*/ 1245 h 1800"/>
                <a:gd name="T14" fmla="*/ 739 w 804"/>
                <a:gd name="T15" fmla="*/ 1116 h 1800"/>
                <a:gd name="T16" fmla="*/ 776 w 804"/>
                <a:gd name="T17" fmla="*/ 1006 h 1800"/>
                <a:gd name="T18" fmla="*/ 728 w 804"/>
                <a:gd name="T19" fmla="*/ 917 h 1800"/>
                <a:gd name="T20" fmla="*/ 675 w 804"/>
                <a:gd name="T21" fmla="*/ 846 h 1800"/>
                <a:gd name="T22" fmla="*/ 635 w 804"/>
                <a:gd name="T23" fmla="*/ 736 h 1800"/>
                <a:gd name="T24" fmla="*/ 597 w 804"/>
                <a:gd name="T25" fmla="*/ 593 h 1800"/>
                <a:gd name="T26" fmla="*/ 557 w 804"/>
                <a:gd name="T27" fmla="*/ 497 h 1800"/>
                <a:gd name="T28" fmla="*/ 524 w 804"/>
                <a:gd name="T29" fmla="*/ 409 h 1800"/>
                <a:gd name="T30" fmla="*/ 508 w 804"/>
                <a:gd name="T31" fmla="*/ 277 h 1800"/>
                <a:gd name="T32" fmla="*/ 436 w 804"/>
                <a:gd name="T33" fmla="*/ 205 h 1800"/>
                <a:gd name="T34" fmla="*/ 448 w 804"/>
                <a:gd name="T35" fmla="*/ 127 h 1800"/>
                <a:gd name="T36" fmla="*/ 431 w 804"/>
                <a:gd name="T37" fmla="*/ 42 h 1800"/>
                <a:gd name="T38" fmla="*/ 320 w 804"/>
                <a:gd name="T39" fmla="*/ 30 h 1800"/>
                <a:gd name="T40" fmla="*/ 271 w 804"/>
                <a:gd name="T41" fmla="*/ 180 h 1800"/>
                <a:gd name="T42" fmla="*/ 152 w 804"/>
                <a:gd name="T43" fmla="*/ 238 h 1800"/>
                <a:gd name="T44" fmla="*/ 26 w 804"/>
                <a:gd name="T45" fmla="*/ 173 h 1800"/>
                <a:gd name="T46" fmla="*/ 140 w 804"/>
                <a:gd name="T47" fmla="*/ 283 h 1800"/>
                <a:gd name="T48" fmla="*/ 224 w 804"/>
                <a:gd name="T49" fmla="*/ 510 h 1800"/>
                <a:gd name="T50" fmla="*/ 257 w 804"/>
                <a:gd name="T51" fmla="*/ 632 h 1800"/>
                <a:gd name="T52" fmla="*/ 307 w 804"/>
                <a:gd name="T53" fmla="*/ 660 h 1800"/>
                <a:gd name="T54" fmla="*/ 339 w 804"/>
                <a:gd name="T55" fmla="*/ 727 h 1800"/>
                <a:gd name="T56" fmla="*/ 309 w 804"/>
                <a:gd name="T57" fmla="*/ 771 h 1800"/>
                <a:gd name="T58" fmla="*/ 248 w 804"/>
                <a:gd name="T59" fmla="*/ 893 h 1800"/>
                <a:gd name="T60" fmla="*/ 183 w 804"/>
                <a:gd name="T61" fmla="*/ 1005 h 1800"/>
                <a:gd name="T62" fmla="*/ 145 w 804"/>
                <a:gd name="T63" fmla="*/ 1045 h 1800"/>
                <a:gd name="T64" fmla="*/ 121 w 804"/>
                <a:gd name="T65" fmla="*/ 1167 h 1800"/>
                <a:gd name="T66" fmla="*/ 143 w 804"/>
                <a:gd name="T67" fmla="*/ 1271 h 1800"/>
                <a:gd name="T68" fmla="*/ 140 w 804"/>
                <a:gd name="T69" fmla="*/ 1353 h 1800"/>
                <a:gd name="T70" fmla="*/ 171 w 804"/>
                <a:gd name="T71" fmla="*/ 1390 h 1800"/>
                <a:gd name="T72" fmla="*/ 251 w 804"/>
                <a:gd name="T73" fmla="*/ 1426 h 1800"/>
                <a:gd name="T74" fmla="*/ 281 w 804"/>
                <a:gd name="T75" fmla="*/ 1479 h 1800"/>
                <a:gd name="T76" fmla="*/ 307 w 804"/>
                <a:gd name="T77" fmla="*/ 1473 h 1800"/>
                <a:gd name="T78" fmla="*/ 384 w 804"/>
                <a:gd name="T79" fmla="*/ 1434 h 1800"/>
                <a:gd name="T80" fmla="*/ 453 w 804"/>
                <a:gd name="T81" fmla="*/ 1400 h 1800"/>
                <a:gd name="T82" fmla="*/ 511 w 804"/>
                <a:gd name="T83" fmla="*/ 1367 h 1800"/>
                <a:gd name="T84" fmla="*/ 637 w 804"/>
                <a:gd name="T85" fmla="*/ 1323 h 1800"/>
                <a:gd name="T86" fmla="*/ 670 w 804"/>
                <a:gd name="T87" fmla="*/ 1362 h 1800"/>
                <a:gd name="T88" fmla="*/ 784 w 804"/>
                <a:gd name="T89" fmla="*/ 1387 h 1800"/>
                <a:gd name="T90" fmla="*/ 700 w 804"/>
                <a:gd name="T91" fmla="*/ 1426 h 1800"/>
                <a:gd name="T92" fmla="*/ 637 w 804"/>
                <a:gd name="T93" fmla="*/ 1459 h 1800"/>
                <a:gd name="T94" fmla="*/ 595 w 804"/>
                <a:gd name="T95" fmla="*/ 1504 h 1800"/>
                <a:gd name="T96" fmla="*/ 478 w 804"/>
                <a:gd name="T97" fmla="*/ 1493 h 1800"/>
                <a:gd name="T98" fmla="*/ 414 w 804"/>
                <a:gd name="T99" fmla="*/ 1517 h 1800"/>
                <a:gd name="T100" fmla="*/ 349 w 804"/>
                <a:gd name="T101" fmla="*/ 1567 h 1800"/>
                <a:gd name="T102" fmla="*/ 332 w 804"/>
                <a:gd name="T103" fmla="*/ 1632 h 1800"/>
                <a:gd name="T104" fmla="*/ 348 w 804"/>
                <a:gd name="T105" fmla="*/ 1682 h 1800"/>
                <a:gd name="T106" fmla="*/ 399 w 804"/>
                <a:gd name="T107" fmla="*/ 1685 h 1800"/>
                <a:gd name="T108" fmla="*/ 450 w 804"/>
                <a:gd name="T109" fmla="*/ 1761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4" h="1800">
                  <a:moveTo>
                    <a:pt x="464" y="1750"/>
                  </a:moveTo>
                  <a:cubicBezTo>
                    <a:pt x="471" y="1747"/>
                    <a:pt x="479" y="1749"/>
                    <a:pt x="486" y="1748"/>
                  </a:cubicBezTo>
                  <a:cubicBezTo>
                    <a:pt x="499" y="1746"/>
                    <a:pt x="513" y="1745"/>
                    <a:pt x="525" y="1750"/>
                  </a:cubicBezTo>
                  <a:cubicBezTo>
                    <a:pt x="532" y="1753"/>
                    <a:pt x="547" y="1757"/>
                    <a:pt x="545" y="1765"/>
                  </a:cubicBezTo>
                  <a:cubicBezTo>
                    <a:pt x="552" y="1766"/>
                    <a:pt x="557" y="1764"/>
                    <a:pt x="563" y="1769"/>
                  </a:cubicBezTo>
                  <a:cubicBezTo>
                    <a:pt x="567" y="1773"/>
                    <a:pt x="570" y="1779"/>
                    <a:pt x="575" y="1783"/>
                  </a:cubicBezTo>
                  <a:cubicBezTo>
                    <a:pt x="583" y="1789"/>
                    <a:pt x="596" y="1800"/>
                    <a:pt x="607" y="1798"/>
                  </a:cubicBezTo>
                  <a:cubicBezTo>
                    <a:pt x="614" y="1796"/>
                    <a:pt x="616" y="1789"/>
                    <a:pt x="622" y="1786"/>
                  </a:cubicBezTo>
                  <a:cubicBezTo>
                    <a:pt x="628" y="1783"/>
                    <a:pt x="634" y="1782"/>
                    <a:pt x="640" y="1782"/>
                  </a:cubicBezTo>
                  <a:cubicBezTo>
                    <a:pt x="649" y="1781"/>
                    <a:pt x="658" y="1782"/>
                    <a:pt x="668" y="1783"/>
                  </a:cubicBezTo>
                  <a:cubicBezTo>
                    <a:pt x="665" y="1779"/>
                    <a:pt x="664" y="1775"/>
                    <a:pt x="664" y="1769"/>
                  </a:cubicBezTo>
                  <a:cubicBezTo>
                    <a:pt x="664" y="1761"/>
                    <a:pt x="666" y="1754"/>
                    <a:pt x="669" y="1747"/>
                  </a:cubicBezTo>
                  <a:cubicBezTo>
                    <a:pt x="672" y="1741"/>
                    <a:pt x="678" y="1737"/>
                    <a:pt x="679" y="1730"/>
                  </a:cubicBezTo>
                  <a:cubicBezTo>
                    <a:pt x="681" y="1721"/>
                    <a:pt x="675" y="1713"/>
                    <a:pt x="668" y="1708"/>
                  </a:cubicBezTo>
                  <a:cubicBezTo>
                    <a:pt x="664" y="1706"/>
                    <a:pt x="662" y="1704"/>
                    <a:pt x="659" y="1700"/>
                  </a:cubicBezTo>
                  <a:cubicBezTo>
                    <a:pt x="656" y="1697"/>
                    <a:pt x="652" y="1695"/>
                    <a:pt x="649" y="1691"/>
                  </a:cubicBezTo>
                  <a:cubicBezTo>
                    <a:pt x="644" y="1683"/>
                    <a:pt x="649" y="1674"/>
                    <a:pt x="636" y="1673"/>
                  </a:cubicBezTo>
                  <a:cubicBezTo>
                    <a:pt x="627" y="1672"/>
                    <a:pt x="623" y="1662"/>
                    <a:pt x="623" y="1653"/>
                  </a:cubicBezTo>
                  <a:cubicBezTo>
                    <a:pt x="623" y="1645"/>
                    <a:pt x="619" y="1634"/>
                    <a:pt x="614" y="1627"/>
                  </a:cubicBezTo>
                  <a:cubicBezTo>
                    <a:pt x="609" y="1620"/>
                    <a:pt x="604" y="1614"/>
                    <a:pt x="603" y="1605"/>
                  </a:cubicBezTo>
                  <a:cubicBezTo>
                    <a:pt x="602" y="1592"/>
                    <a:pt x="618" y="1592"/>
                    <a:pt x="627" y="1587"/>
                  </a:cubicBezTo>
                  <a:cubicBezTo>
                    <a:pt x="635" y="1583"/>
                    <a:pt x="642" y="1580"/>
                    <a:pt x="648" y="1574"/>
                  </a:cubicBezTo>
                  <a:cubicBezTo>
                    <a:pt x="653" y="1570"/>
                    <a:pt x="657" y="1563"/>
                    <a:pt x="661" y="1558"/>
                  </a:cubicBezTo>
                  <a:cubicBezTo>
                    <a:pt x="666" y="1552"/>
                    <a:pt x="665" y="1546"/>
                    <a:pt x="669" y="1540"/>
                  </a:cubicBezTo>
                  <a:cubicBezTo>
                    <a:pt x="672" y="1533"/>
                    <a:pt x="681" y="1530"/>
                    <a:pt x="679" y="1522"/>
                  </a:cubicBezTo>
                  <a:cubicBezTo>
                    <a:pt x="678" y="1515"/>
                    <a:pt x="672" y="1511"/>
                    <a:pt x="669" y="1506"/>
                  </a:cubicBezTo>
                  <a:cubicBezTo>
                    <a:pt x="666" y="1500"/>
                    <a:pt x="663" y="1494"/>
                    <a:pt x="664" y="1487"/>
                  </a:cubicBezTo>
                  <a:cubicBezTo>
                    <a:pt x="665" y="1482"/>
                    <a:pt x="668" y="1478"/>
                    <a:pt x="671" y="1474"/>
                  </a:cubicBezTo>
                  <a:cubicBezTo>
                    <a:pt x="675" y="1467"/>
                    <a:pt x="680" y="1466"/>
                    <a:pt x="687" y="1463"/>
                  </a:cubicBezTo>
                  <a:cubicBezTo>
                    <a:pt x="693" y="1460"/>
                    <a:pt x="698" y="1455"/>
                    <a:pt x="702" y="1450"/>
                  </a:cubicBezTo>
                  <a:cubicBezTo>
                    <a:pt x="705" y="1445"/>
                    <a:pt x="707" y="1438"/>
                    <a:pt x="711" y="1434"/>
                  </a:cubicBezTo>
                  <a:cubicBezTo>
                    <a:pt x="719" y="1428"/>
                    <a:pt x="727" y="1425"/>
                    <a:pt x="735" y="1421"/>
                  </a:cubicBezTo>
                  <a:cubicBezTo>
                    <a:pt x="744" y="1418"/>
                    <a:pt x="751" y="1413"/>
                    <a:pt x="761" y="1411"/>
                  </a:cubicBezTo>
                  <a:cubicBezTo>
                    <a:pt x="773" y="1409"/>
                    <a:pt x="787" y="1410"/>
                    <a:pt x="798" y="1403"/>
                  </a:cubicBezTo>
                  <a:cubicBezTo>
                    <a:pt x="801" y="1400"/>
                    <a:pt x="804" y="1395"/>
                    <a:pt x="802" y="1390"/>
                  </a:cubicBezTo>
                  <a:cubicBezTo>
                    <a:pt x="800" y="1386"/>
                    <a:pt x="793" y="1382"/>
                    <a:pt x="790" y="1379"/>
                  </a:cubicBezTo>
                  <a:cubicBezTo>
                    <a:pt x="784" y="1376"/>
                    <a:pt x="779" y="1373"/>
                    <a:pt x="774" y="1369"/>
                  </a:cubicBezTo>
                  <a:cubicBezTo>
                    <a:pt x="769" y="1366"/>
                    <a:pt x="766" y="1361"/>
                    <a:pt x="762" y="1358"/>
                  </a:cubicBezTo>
                  <a:cubicBezTo>
                    <a:pt x="759" y="1356"/>
                    <a:pt x="755" y="1354"/>
                    <a:pt x="755" y="1350"/>
                  </a:cubicBezTo>
                  <a:cubicBezTo>
                    <a:pt x="754" y="1346"/>
                    <a:pt x="758" y="1339"/>
                    <a:pt x="759" y="1335"/>
                  </a:cubicBezTo>
                  <a:cubicBezTo>
                    <a:pt x="765" y="1310"/>
                    <a:pt x="769" y="1281"/>
                    <a:pt x="756" y="1258"/>
                  </a:cubicBezTo>
                  <a:cubicBezTo>
                    <a:pt x="752" y="1250"/>
                    <a:pt x="748" y="1247"/>
                    <a:pt x="740" y="1245"/>
                  </a:cubicBezTo>
                  <a:cubicBezTo>
                    <a:pt x="730" y="1242"/>
                    <a:pt x="727" y="1227"/>
                    <a:pt x="722" y="1220"/>
                  </a:cubicBezTo>
                  <a:cubicBezTo>
                    <a:pt x="716" y="1210"/>
                    <a:pt x="717" y="1197"/>
                    <a:pt x="714" y="1186"/>
                  </a:cubicBezTo>
                  <a:cubicBezTo>
                    <a:pt x="710" y="1172"/>
                    <a:pt x="715" y="1156"/>
                    <a:pt x="723" y="1144"/>
                  </a:cubicBezTo>
                  <a:cubicBezTo>
                    <a:pt x="725" y="1141"/>
                    <a:pt x="726" y="1138"/>
                    <a:pt x="727" y="1135"/>
                  </a:cubicBezTo>
                  <a:cubicBezTo>
                    <a:pt x="729" y="1132"/>
                    <a:pt x="731" y="1130"/>
                    <a:pt x="733" y="1127"/>
                  </a:cubicBezTo>
                  <a:cubicBezTo>
                    <a:pt x="735" y="1123"/>
                    <a:pt x="737" y="1120"/>
                    <a:pt x="739" y="1116"/>
                  </a:cubicBezTo>
                  <a:cubicBezTo>
                    <a:pt x="741" y="1111"/>
                    <a:pt x="743" y="1107"/>
                    <a:pt x="745" y="1102"/>
                  </a:cubicBezTo>
                  <a:cubicBezTo>
                    <a:pt x="746" y="1099"/>
                    <a:pt x="746" y="1095"/>
                    <a:pt x="747" y="1091"/>
                  </a:cubicBezTo>
                  <a:cubicBezTo>
                    <a:pt x="749" y="1083"/>
                    <a:pt x="754" y="1074"/>
                    <a:pt x="758" y="1067"/>
                  </a:cubicBezTo>
                  <a:cubicBezTo>
                    <a:pt x="763" y="1057"/>
                    <a:pt x="764" y="1047"/>
                    <a:pt x="768" y="1037"/>
                  </a:cubicBezTo>
                  <a:cubicBezTo>
                    <a:pt x="770" y="1032"/>
                    <a:pt x="772" y="1028"/>
                    <a:pt x="774" y="1024"/>
                  </a:cubicBezTo>
                  <a:cubicBezTo>
                    <a:pt x="775" y="1018"/>
                    <a:pt x="775" y="1012"/>
                    <a:pt x="776" y="1006"/>
                  </a:cubicBezTo>
                  <a:cubicBezTo>
                    <a:pt x="778" y="998"/>
                    <a:pt x="781" y="991"/>
                    <a:pt x="779" y="983"/>
                  </a:cubicBezTo>
                  <a:cubicBezTo>
                    <a:pt x="778" y="976"/>
                    <a:pt x="776" y="969"/>
                    <a:pt x="774" y="962"/>
                  </a:cubicBezTo>
                  <a:cubicBezTo>
                    <a:pt x="773" y="955"/>
                    <a:pt x="773" y="950"/>
                    <a:pt x="768" y="944"/>
                  </a:cubicBezTo>
                  <a:cubicBezTo>
                    <a:pt x="763" y="940"/>
                    <a:pt x="758" y="936"/>
                    <a:pt x="753" y="932"/>
                  </a:cubicBezTo>
                  <a:cubicBezTo>
                    <a:pt x="749" y="928"/>
                    <a:pt x="745" y="924"/>
                    <a:pt x="740" y="922"/>
                  </a:cubicBezTo>
                  <a:cubicBezTo>
                    <a:pt x="736" y="920"/>
                    <a:pt x="732" y="920"/>
                    <a:pt x="728" y="917"/>
                  </a:cubicBezTo>
                  <a:cubicBezTo>
                    <a:pt x="724" y="913"/>
                    <a:pt x="722" y="907"/>
                    <a:pt x="718" y="903"/>
                  </a:cubicBezTo>
                  <a:cubicBezTo>
                    <a:pt x="714" y="899"/>
                    <a:pt x="708" y="898"/>
                    <a:pt x="703" y="896"/>
                  </a:cubicBezTo>
                  <a:cubicBezTo>
                    <a:pt x="697" y="894"/>
                    <a:pt x="694" y="891"/>
                    <a:pt x="690" y="887"/>
                  </a:cubicBezTo>
                  <a:cubicBezTo>
                    <a:pt x="684" y="879"/>
                    <a:pt x="682" y="869"/>
                    <a:pt x="677" y="862"/>
                  </a:cubicBezTo>
                  <a:cubicBezTo>
                    <a:pt x="676" y="860"/>
                    <a:pt x="674" y="860"/>
                    <a:pt x="673" y="857"/>
                  </a:cubicBezTo>
                  <a:cubicBezTo>
                    <a:pt x="672" y="854"/>
                    <a:pt x="674" y="849"/>
                    <a:pt x="675" y="846"/>
                  </a:cubicBezTo>
                  <a:cubicBezTo>
                    <a:pt x="676" y="840"/>
                    <a:pt x="680" y="835"/>
                    <a:pt x="681" y="829"/>
                  </a:cubicBezTo>
                  <a:cubicBezTo>
                    <a:pt x="682" y="823"/>
                    <a:pt x="683" y="817"/>
                    <a:pt x="682" y="811"/>
                  </a:cubicBezTo>
                  <a:cubicBezTo>
                    <a:pt x="681" y="805"/>
                    <a:pt x="682" y="799"/>
                    <a:pt x="681" y="794"/>
                  </a:cubicBezTo>
                  <a:cubicBezTo>
                    <a:pt x="675" y="775"/>
                    <a:pt x="655" y="765"/>
                    <a:pt x="643" y="750"/>
                  </a:cubicBezTo>
                  <a:cubicBezTo>
                    <a:pt x="642" y="748"/>
                    <a:pt x="641" y="746"/>
                    <a:pt x="640" y="744"/>
                  </a:cubicBezTo>
                  <a:cubicBezTo>
                    <a:pt x="639" y="741"/>
                    <a:pt x="637" y="739"/>
                    <a:pt x="635" y="736"/>
                  </a:cubicBezTo>
                  <a:cubicBezTo>
                    <a:pt x="629" y="725"/>
                    <a:pt x="634" y="712"/>
                    <a:pt x="622" y="705"/>
                  </a:cubicBezTo>
                  <a:cubicBezTo>
                    <a:pt x="618" y="703"/>
                    <a:pt x="616" y="699"/>
                    <a:pt x="612" y="696"/>
                  </a:cubicBezTo>
                  <a:cubicBezTo>
                    <a:pt x="608" y="693"/>
                    <a:pt x="605" y="690"/>
                    <a:pt x="601" y="686"/>
                  </a:cubicBezTo>
                  <a:cubicBezTo>
                    <a:pt x="594" y="677"/>
                    <a:pt x="598" y="666"/>
                    <a:pt x="599" y="655"/>
                  </a:cubicBezTo>
                  <a:cubicBezTo>
                    <a:pt x="599" y="638"/>
                    <a:pt x="597" y="621"/>
                    <a:pt x="597" y="604"/>
                  </a:cubicBezTo>
                  <a:cubicBezTo>
                    <a:pt x="597" y="600"/>
                    <a:pt x="597" y="596"/>
                    <a:pt x="597" y="593"/>
                  </a:cubicBezTo>
                  <a:cubicBezTo>
                    <a:pt x="598" y="590"/>
                    <a:pt x="599" y="588"/>
                    <a:pt x="599" y="585"/>
                  </a:cubicBezTo>
                  <a:cubicBezTo>
                    <a:pt x="600" y="575"/>
                    <a:pt x="600" y="564"/>
                    <a:pt x="596" y="555"/>
                  </a:cubicBezTo>
                  <a:cubicBezTo>
                    <a:pt x="592" y="546"/>
                    <a:pt x="584" y="540"/>
                    <a:pt x="580" y="532"/>
                  </a:cubicBezTo>
                  <a:cubicBezTo>
                    <a:pt x="578" y="527"/>
                    <a:pt x="577" y="523"/>
                    <a:pt x="573" y="519"/>
                  </a:cubicBezTo>
                  <a:cubicBezTo>
                    <a:pt x="570" y="515"/>
                    <a:pt x="566" y="512"/>
                    <a:pt x="562" y="508"/>
                  </a:cubicBezTo>
                  <a:cubicBezTo>
                    <a:pt x="559" y="504"/>
                    <a:pt x="559" y="501"/>
                    <a:pt x="557" y="497"/>
                  </a:cubicBezTo>
                  <a:cubicBezTo>
                    <a:pt x="556" y="494"/>
                    <a:pt x="554" y="492"/>
                    <a:pt x="552" y="489"/>
                  </a:cubicBezTo>
                  <a:cubicBezTo>
                    <a:pt x="550" y="486"/>
                    <a:pt x="549" y="484"/>
                    <a:pt x="547" y="481"/>
                  </a:cubicBezTo>
                  <a:cubicBezTo>
                    <a:pt x="544" y="478"/>
                    <a:pt x="544" y="474"/>
                    <a:pt x="543" y="471"/>
                  </a:cubicBezTo>
                  <a:cubicBezTo>
                    <a:pt x="542" y="466"/>
                    <a:pt x="539" y="461"/>
                    <a:pt x="537" y="457"/>
                  </a:cubicBezTo>
                  <a:cubicBezTo>
                    <a:pt x="535" y="452"/>
                    <a:pt x="534" y="447"/>
                    <a:pt x="532" y="442"/>
                  </a:cubicBezTo>
                  <a:cubicBezTo>
                    <a:pt x="526" y="432"/>
                    <a:pt x="524" y="420"/>
                    <a:pt x="524" y="409"/>
                  </a:cubicBezTo>
                  <a:cubicBezTo>
                    <a:pt x="525" y="402"/>
                    <a:pt x="527" y="396"/>
                    <a:pt x="529" y="390"/>
                  </a:cubicBezTo>
                  <a:cubicBezTo>
                    <a:pt x="532" y="382"/>
                    <a:pt x="533" y="374"/>
                    <a:pt x="534" y="366"/>
                  </a:cubicBezTo>
                  <a:cubicBezTo>
                    <a:pt x="536" y="352"/>
                    <a:pt x="533" y="338"/>
                    <a:pt x="531" y="324"/>
                  </a:cubicBezTo>
                  <a:cubicBezTo>
                    <a:pt x="530" y="315"/>
                    <a:pt x="532" y="306"/>
                    <a:pt x="525" y="299"/>
                  </a:cubicBezTo>
                  <a:cubicBezTo>
                    <a:pt x="522" y="297"/>
                    <a:pt x="519" y="297"/>
                    <a:pt x="517" y="294"/>
                  </a:cubicBezTo>
                  <a:cubicBezTo>
                    <a:pt x="513" y="289"/>
                    <a:pt x="512" y="282"/>
                    <a:pt x="508" y="277"/>
                  </a:cubicBezTo>
                  <a:cubicBezTo>
                    <a:pt x="503" y="272"/>
                    <a:pt x="498" y="267"/>
                    <a:pt x="492" y="263"/>
                  </a:cubicBezTo>
                  <a:cubicBezTo>
                    <a:pt x="487" y="260"/>
                    <a:pt x="482" y="259"/>
                    <a:pt x="477" y="257"/>
                  </a:cubicBezTo>
                  <a:cubicBezTo>
                    <a:pt x="472" y="255"/>
                    <a:pt x="468" y="253"/>
                    <a:pt x="463" y="251"/>
                  </a:cubicBezTo>
                  <a:cubicBezTo>
                    <a:pt x="455" y="248"/>
                    <a:pt x="447" y="248"/>
                    <a:pt x="445" y="238"/>
                  </a:cubicBezTo>
                  <a:cubicBezTo>
                    <a:pt x="443" y="231"/>
                    <a:pt x="443" y="222"/>
                    <a:pt x="441" y="215"/>
                  </a:cubicBezTo>
                  <a:cubicBezTo>
                    <a:pt x="439" y="212"/>
                    <a:pt x="438" y="208"/>
                    <a:pt x="436" y="205"/>
                  </a:cubicBezTo>
                  <a:cubicBezTo>
                    <a:pt x="434" y="201"/>
                    <a:pt x="431" y="199"/>
                    <a:pt x="430" y="195"/>
                  </a:cubicBezTo>
                  <a:cubicBezTo>
                    <a:pt x="429" y="190"/>
                    <a:pt x="430" y="184"/>
                    <a:pt x="430" y="179"/>
                  </a:cubicBezTo>
                  <a:cubicBezTo>
                    <a:pt x="430" y="175"/>
                    <a:pt x="429" y="171"/>
                    <a:pt x="430" y="166"/>
                  </a:cubicBezTo>
                  <a:cubicBezTo>
                    <a:pt x="431" y="158"/>
                    <a:pt x="435" y="149"/>
                    <a:pt x="439" y="142"/>
                  </a:cubicBezTo>
                  <a:cubicBezTo>
                    <a:pt x="441" y="139"/>
                    <a:pt x="443" y="136"/>
                    <a:pt x="445" y="133"/>
                  </a:cubicBezTo>
                  <a:cubicBezTo>
                    <a:pt x="447" y="131"/>
                    <a:pt x="447" y="129"/>
                    <a:pt x="448" y="127"/>
                  </a:cubicBezTo>
                  <a:cubicBezTo>
                    <a:pt x="447" y="125"/>
                    <a:pt x="446" y="123"/>
                    <a:pt x="446" y="121"/>
                  </a:cubicBezTo>
                  <a:cubicBezTo>
                    <a:pt x="444" y="117"/>
                    <a:pt x="441" y="112"/>
                    <a:pt x="440" y="108"/>
                  </a:cubicBezTo>
                  <a:cubicBezTo>
                    <a:pt x="438" y="102"/>
                    <a:pt x="440" y="100"/>
                    <a:pt x="442" y="94"/>
                  </a:cubicBezTo>
                  <a:cubicBezTo>
                    <a:pt x="444" y="89"/>
                    <a:pt x="446" y="87"/>
                    <a:pt x="449" y="83"/>
                  </a:cubicBezTo>
                  <a:cubicBezTo>
                    <a:pt x="452" y="77"/>
                    <a:pt x="449" y="78"/>
                    <a:pt x="446" y="72"/>
                  </a:cubicBezTo>
                  <a:cubicBezTo>
                    <a:pt x="441" y="61"/>
                    <a:pt x="440" y="52"/>
                    <a:pt x="431" y="42"/>
                  </a:cubicBezTo>
                  <a:cubicBezTo>
                    <a:pt x="423" y="33"/>
                    <a:pt x="415" y="29"/>
                    <a:pt x="403" y="27"/>
                  </a:cubicBezTo>
                  <a:cubicBezTo>
                    <a:pt x="395" y="26"/>
                    <a:pt x="387" y="19"/>
                    <a:pt x="380" y="13"/>
                  </a:cubicBezTo>
                  <a:cubicBezTo>
                    <a:pt x="371" y="6"/>
                    <a:pt x="368" y="0"/>
                    <a:pt x="355" y="3"/>
                  </a:cubicBezTo>
                  <a:cubicBezTo>
                    <a:pt x="348" y="5"/>
                    <a:pt x="349" y="8"/>
                    <a:pt x="344" y="12"/>
                  </a:cubicBezTo>
                  <a:cubicBezTo>
                    <a:pt x="340" y="16"/>
                    <a:pt x="332" y="14"/>
                    <a:pt x="328" y="18"/>
                  </a:cubicBezTo>
                  <a:cubicBezTo>
                    <a:pt x="324" y="21"/>
                    <a:pt x="325" y="27"/>
                    <a:pt x="320" y="30"/>
                  </a:cubicBezTo>
                  <a:cubicBezTo>
                    <a:pt x="316" y="33"/>
                    <a:pt x="310" y="32"/>
                    <a:pt x="305" y="34"/>
                  </a:cubicBezTo>
                  <a:cubicBezTo>
                    <a:pt x="296" y="38"/>
                    <a:pt x="286" y="41"/>
                    <a:pt x="281" y="48"/>
                  </a:cubicBezTo>
                  <a:cubicBezTo>
                    <a:pt x="267" y="70"/>
                    <a:pt x="270" y="96"/>
                    <a:pt x="271" y="120"/>
                  </a:cubicBezTo>
                  <a:cubicBezTo>
                    <a:pt x="271" y="126"/>
                    <a:pt x="269" y="131"/>
                    <a:pt x="270" y="137"/>
                  </a:cubicBezTo>
                  <a:cubicBezTo>
                    <a:pt x="272" y="142"/>
                    <a:pt x="276" y="147"/>
                    <a:pt x="277" y="152"/>
                  </a:cubicBezTo>
                  <a:cubicBezTo>
                    <a:pt x="281" y="164"/>
                    <a:pt x="280" y="172"/>
                    <a:pt x="271" y="180"/>
                  </a:cubicBezTo>
                  <a:cubicBezTo>
                    <a:pt x="263" y="188"/>
                    <a:pt x="257" y="195"/>
                    <a:pt x="250" y="203"/>
                  </a:cubicBezTo>
                  <a:cubicBezTo>
                    <a:pt x="243" y="212"/>
                    <a:pt x="239" y="221"/>
                    <a:pt x="225" y="220"/>
                  </a:cubicBezTo>
                  <a:cubicBezTo>
                    <a:pt x="216" y="220"/>
                    <a:pt x="204" y="217"/>
                    <a:pt x="197" y="212"/>
                  </a:cubicBezTo>
                  <a:cubicBezTo>
                    <a:pt x="192" y="209"/>
                    <a:pt x="190" y="203"/>
                    <a:pt x="183" y="205"/>
                  </a:cubicBezTo>
                  <a:cubicBezTo>
                    <a:pt x="179" y="207"/>
                    <a:pt x="176" y="214"/>
                    <a:pt x="174" y="218"/>
                  </a:cubicBezTo>
                  <a:cubicBezTo>
                    <a:pt x="170" y="226"/>
                    <a:pt x="161" y="235"/>
                    <a:pt x="152" y="238"/>
                  </a:cubicBezTo>
                  <a:cubicBezTo>
                    <a:pt x="141" y="242"/>
                    <a:pt x="131" y="236"/>
                    <a:pt x="122" y="232"/>
                  </a:cubicBezTo>
                  <a:cubicBezTo>
                    <a:pt x="114" y="228"/>
                    <a:pt x="103" y="226"/>
                    <a:pt x="96" y="219"/>
                  </a:cubicBezTo>
                  <a:cubicBezTo>
                    <a:pt x="89" y="211"/>
                    <a:pt x="86" y="199"/>
                    <a:pt x="79" y="191"/>
                  </a:cubicBezTo>
                  <a:cubicBezTo>
                    <a:pt x="71" y="182"/>
                    <a:pt x="64" y="170"/>
                    <a:pt x="54" y="163"/>
                  </a:cubicBezTo>
                  <a:cubicBezTo>
                    <a:pt x="49" y="160"/>
                    <a:pt x="43" y="157"/>
                    <a:pt x="38" y="155"/>
                  </a:cubicBezTo>
                  <a:cubicBezTo>
                    <a:pt x="24" y="151"/>
                    <a:pt x="29" y="164"/>
                    <a:pt x="26" y="173"/>
                  </a:cubicBezTo>
                  <a:cubicBezTo>
                    <a:pt x="24" y="183"/>
                    <a:pt x="17" y="193"/>
                    <a:pt x="6" y="195"/>
                  </a:cubicBezTo>
                  <a:cubicBezTo>
                    <a:pt x="4" y="195"/>
                    <a:pt x="2" y="196"/>
                    <a:pt x="0" y="196"/>
                  </a:cubicBezTo>
                  <a:cubicBezTo>
                    <a:pt x="4" y="201"/>
                    <a:pt x="9" y="206"/>
                    <a:pt x="13" y="209"/>
                  </a:cubicBezTo>
                  <a:cubicBezTo>
                    <a:pt x="28" y="220"/>
                    <a:pt x="45" y="225"/>
                    <a:pt x="57" y="239"/>
                  </a:cubicBezTo>
                  <a:cubicBezTo>
                    <a:pt x="68" y="252"/>
                    <a:pt x="75" y="263"/>
                    <a:pt x="92" y="268"/>
                  </a:cubicBezTo>
                  <a:cubicBezTo>
                    <a:pt x="109" y="274"/>
                    <a:pt x="124" y="272"/>
                    <a:pt x="140" y="283"/>
                  </a:cubicBezTo>
                  <a:cubicBezTo>
                    <a:pt x="155" y="293"/>
                    <a:pt x="159" y="311"/>
                    <a:pt x="170" y="324"/>
                  </a:cubicBezTo>
                  <a:cubicBezTo>
                    <a:pt x="181" y="338"/>
                    <a:pt x="182" y="355"/>
                    <a:pt x="180" y="373"/>
                  </a:cubicBezTo>
                  <a:cubicBezTo>
                    <a:pt x="178" y="382"/>
                    <a:pt x="176" y="391"/>
                    <a:pt x="179" y="400"/>
                  </a:cubicBezTo>
                  <a:cubicBezTo>
                    <a:pt x="181" y="409"/>
                    <a:pt x="188" y="411"/>
                    <a:pt x="192" y="419"/>
                  </a:cubicBezTo>
                  <a:cubicBezTo>
                    <a:pt x="199" y="433"/>
                    <a:pt x="192" y="454"/>
                    <a:pt x="199" y="469"/>
                  </a:cubicBezTo>
                  <a:cubicBezTo>
                    <a:pt x="206" y="484"/>
                    <a:pt x="217" y="496"/>
                    <a:pt x="224" y="510"/>
                  </a:cubicBezTo>
                  <a:cubicBezTo>
                    <a:pt x="234" y="528"/>
                    <a:pt x="218" y="543"/>
                    <a:pt x="216" y="561"/>
                  </a:cubicBezTo>
                  <a:cubicBezTo>
                    <a:pt x="214" y="574"/>
                    <a:pt x="227" y="596"/>
                    <a:pt x="234" y="607"/>
                  </a:cubicBezTo>
                  <a:cubicBezTo>
                    <a:pt x="240" y="616"/>
                    <a:pt x="245" y="624"/>
                    <a:pt x="248" y="633"/>
                  </a:cubicBezTo>
                  <a:cubicBezTo>
                    <a:pt x="248" y="633"/>
                    <a:pt x="248" y="633"/>
                    <a:pt x="248" y="633"/>
                  </a:cubicBezTo>
                  <a:cubicBezTo>
                    <a:pt x="249" y="631"/>
                    <a:pt x="249" y="629"/>
                    <a:pt x="249" y="628"/>
                  </a:cubicBezTo>
                  <a:cubicBezTo>
                    <a:pt x="253" y="627"/>
                    <a:pt x="254" y="630"/>
                    <a:pt x="257" y="632"/>
                  </a:cubicBezTo>
                  <a:cubicBezTo>
                    <a:pt x="260" y="635"/>
                    <a:pt x="261" y="634"/>
                    <a:pt x="265" y="635"/>
                  </a:cubicBezTo>
                  <a:cubicBezTo>
                    <a:pt x="271" y="635"/>
                    <a:pt x="279" y="634"/>
                    <a:pt x="283" y="639"/>
                  </a:cubicBezTo>
                  <a:cubicBezTo>
                    <a:pt x="285" y="641"/>
                    <a:pt x="285" y="644"/>
                    <a:pt x="286" y="647"/>
                  </a:cubicBezTo>
                  <a:cubicBezTo>
                    <a:pt x="288" y="651"/>
                    <a:pt x="289" y="650"/>
                    <a:pt x="292" y="653"/>
                  </a:cubicBezTo>
                  <a:cubicBezTo>
                    <a:pt x="294" y="654"/>
                    <a:pt x="296" y="657"/>
                    <a:pt x="299" y="658"/>
                  </a:cubicBezTo>
                  <a:cubicBezTo>
                    <a:pt x="301" y="660"/>
                    <a:pt x="304" y="659"/>
                    <a:pt x="307" y="660"/>
                  </a:cubicBezTo>
                  <a:cubicBezTo>
                    <a:pt x="308" y="660"/>
                    <a:pt x="313" y="663"/>
                    <a:pt x="313" y="664"/>
                  </a:cubicBezTo>
                  <a:cubicBezTo>
                    <a:pt x="315" y="665"/>
                    <a:pt x="315" y="667"/>
                    <a:pt x="316" y="668"/>
                  </a:cubicBezTo>
                  <a:cubicBezTo>
                    <a:pt x="318" y="669"/>
                    <a:pt x="320" y="669"/>
                    <a:pt x="322" y="671"/>
                  </a:cubicBezTo>
                  <a:cubicBezTo>
                    <a:pt x="325" y="673"/>
                    <a:pt x="326" y="679"/>
                    <a:pt x="327" y="682"/>
                  </a:cubicBezTo>
                  <a:cubicBezTo>
                    <a:pt x="329" y="687"/>
                    <a:pt x="332" y="691"/>
                    <a:pt x="333" y="696"/>
                  </a:cubicBezTo>
                  <a:cubicBezTo>
                    <a:pt x="334" y="707"/>
                    <a:pt x="332" y="719"/>
                    <a:pt x="339" y="727"/>
                  </a:cubicBezTo>
                  <a:cubicBezTo>
                    <a:pt x="341" y="731"/>
                    <a:pt x="345" y="734"/>
                    <a:pt x="346" y="738"/>
                  </a:cubicBezTo>
                  <a:cubicBezTo>
                    <a:pt x="347" y="740"/>
                    <a:pt x="348" y="743"/>
                    <a:pt x="348" y="744"/>
                  </a:cubicBezTo>
                  <a:cubicBezTo>
                    <a:pt x="347" y="748"/>
                    <a:pt x="346" y="745"/>
                    <a:pt x="344" y="748"/>
                  </a:cubicBezTo>
                  <a:cubicBezTo>
                    <a:pt x="340" y="752"/>
                    <a:pt x="349" y="769"/>
                    <a:pt x="337" y="767"/>
                  </a:cubicBezTo>
                  <a:cubicBezTo>
                    <a:pt x="332" y="766"/>
                    <a:pt x="328" y="764"/>
                    <a:pt x="323" y="765"/>
                  </a:cubicBezTo>
                  <a:cubicBezTo>
                    <a:pt x="318" y="766"/>
                    <a:pt x="313" y="769"/>
                    <a:pt x="309" y="771"/>
                  </a:cubicBezTo>
                  <a:cubicBezTo>
                    <a:pt x="302" y="776"/>
                    <a:pt x="299" y="788"/>
                    <a:pt x="298" y="796"/>
                  </a:cubicBezTo>
                  <a:cubicBezTo>
                    <a:pt x="297" y="800"/>
                    <a:pt x="297" y="805"/>
                    <a:pt x="297" y="810"/>
                  </a:cubicBezTo>
                  <a:cubicBezTo>
                    <a:pt x="296" y="815"/>
                    <a:pt x="293" y="819"/>
                    <a:pt x="290" y="823"/>
                  </a:cubicBezTo>
                  <a:cubicBezTo>
                    <a:pt x="284" y="833"/>
                    <a:pt x="280" y="843"/>
                    <a:pt x="273" y="853"/>
                  </a:cubicBezTo>
                  <a:cubicBezTo>
                    <a:pt x="268" y="861"/>
                    <a:pt x="265" y="871"/>
                    <a:pt x="259" y="879"/>
                  </a:cubicBezTo>
                  <a:cubicBezTo>
                    <a:pt x="255" y="884"/>
                    <a:pt x="252" y="888"/>
                    <a:pt x="248" y="893"/>
                  </a:cubicBezTo>
                  <a:cubicBezTo>
                    <a:pt x="245" y="899"/>
                    <a:pt x="240" y="903"/>
                    <a:pt x="236" y="908"/>
                  </a:cubicBezTo>
                  <a:cubicBezTo>
                    <a:pt x="233" y="911"/>
                    <a:pt x="232" y="916"/>
                    <a:pt x="230" y="920"/>
                  </a:cubicBezTo>
                  <a:cubicBezTo>
                    <a:pt x="229" y="925"/>
                    <a:pt x="226" y="929"/>
                    <a:pt x="224" y="933"/>
                  </a:cubicBezTo>
                  <a:cubicBezTo>
                    <a:pt x="219" y="942"/>
                    <a:pt x="217" y="952"/>
                    <a:pt x="213" y="962"/>
                  </a:cubicBezTo>
                  <a:cubicBezTo>
                    <a:pt x="209" y="971"/>
                    <a:pt x="204" y="976"/>
                    <a:pt x="198" y="983"/>
                  </a:cubicBezTo>
                  <a:cubicBezTo>
                    <a:pt x="192" y="989"/>
                    <a:pt x="187" y="998"/>
                    <a:pt x="183" y="1005"/>
                  </a:cubicBezTo>
                  <a:cubicBezTo>
                    <a:pt x="177" y="1012"/>
                    <a:pt x="179" y="1020"/>
                    <a:pt x="168" y="1018"/>
                  </a:cubicBezTo>
                  <a:cubicBezTo>
                    <a:pt x="165" y="1018"/>
                    <a:pt x="161" y="1017"/>
                    <a:pt x="158" y="1017"/>
                  </a:cubicBezTo>
                  <a:cubicBezTo>
                    <a:pt x="155" y="1018"/>
                    <a:pt x="153" y="1020"/>
                    <a:pt x="150" y="1022"/>
                  </a:cubicBezTo>
                  <a:cubicBezTo>
                    <a:pt x="146" y="1024"/>
                    <a:pt x="139" y="1022"/>
                    <a:pt x="136" y="1025"/>
                  </a:cubicBezTo>
                  <a:cubicBezTo>
                    <a:pt x="133" y="1028"/>
                    <a:pt x="135" y="1034"/>
                    <a:pt x="137" y="1038"/>
                  </a:cubicBezTo>
                  <a:cubicBezTo>
                    <a:pt x="138" y="1041"/>
                    <a:pt x="144" y="1041"/>
                    <a:pt x="145" y="1045"/>
                  </a:cubicBezTo>
                  <a:cubicBezTo>
                    <a:pt x="148" y="1056"/>
                    <a:pt x="127" y="1051"/>
                    <a:pt x="123" y="1054"/>
                  </a:cubicBezTo>
                  <a:cubicBezTo>
                    <a:pt x="119" y="1058"/>
                    <a:pt x="124" y="1063"/>
                    <a:pt x="123" y="1067"/>
                  </a:cubicBezTo>
                  <a:cubicBezTo>
                    <a:pt x="121" y="1071"/>
                    <a:pt x="112" y="1074"/>
                    <a:pt x="109" y="1077"/>
                  </a:cubicBezTo>
                  <a:cubicBezTo>
                    <a:pt x="106" y="1080"/>
                    <a:pt x="108" y="1086"/>
                    <a:pt x="107" y="1090"/>
                  </a:cubicBezTo>
                  <a:cubicBezTo>
                    <a:pt x="106" y="1096"/>
                    <a:pt x="104" y="1101"/>
                    <a:pt x="103" y="1107"/>
                  </a:cubicBezTo>
                  <a:cubicBezTo>
                    <a:pt x="102" y="1129"/>
                    <a:pt x="120" y="1146"/>
                    <a:pt x="121" y="1167"/>
                  </a:cubicBezTo>
                  <a:cubicBezTo>
                    <a:pt x="122" y="1178"/>
                    <a:pt x="122" y="1188"/>
                    <a:pt x="124" y="1198"/>
                  </a:cubicBezTo>
                  <a:cubicBezTo>
                    <a:pt x="125" y="1203"/>
                    <a:pt x="127" y="1208"/>
                    <a:pt x="130" y="1212"/>
                  </a:cubicBezTo>
                  <a:cubicBezTo>
                    <a:pt x="133" y="1216"/>
                    <a:pt x="137" y="1218"/>
                    <a:pt x="139" y="1222"/>
                  </a:cubicBezTo>
                  <a:cubicBezTo>
                    <a:pt x="142" y="1228"/>
                    <a:pt x="141" y="1236"/>
                    <a:pt x="145" y="1242"/>
                  </a:cubicBezTo>
                  <a:cubicBezTo>
                    <a:pt x="148" y="1248"/>
                    <a:pt x="152" y="1252"/>
                    <a:pt x="154" y="1258"/>
                  </a:cubicBezTo>
                  <a:cubicBezTo>
                    <a:pt x="148" y="1260"/>
                    <a:pt x="144" y="1266"/>
                    <a:pt x="143" y="1271"/>
                  </a:cubicBezTo>
                  <a:cubicBezTo>
                    <a:pt x="142" y="1277"/>
                    <a:pt x="145" y="1281"/>
                    <a:pt x="146" y="1287"/>
                  </a:cubicBezTo>
                  <a:cubicBezTo>
                    <a:pt x="147" y="1291"/>
                    <a:pt x="147" y="1297"/>
                    <a:pt x="147" y="1302"/>
                  </a:cubicBezTo>
                  <a:cubicBezTo>
                    <a:pt x="147" y="1307"/>
                    <a:pt x="147" y="1312"/>
                    <a:pt x="147" y="1317"/>
                  </a:cubicBezTo>
                  <a:cubicBezTo>
                    <a:pt x="147" y="1322"/>
                    <a:pt x="145" y="1326"/>
                    <a:pt x="142" y="1330"/>
                  </a:cubicBezTo>
                  <a:cubicBezTo>
                    <a:pt x="139" y="1334"/>
                    <a:pt x="135" y="1336"/>
                    <a:pt x="136" y="1342"/>
                  </a:cubicBezTo>
                  <a:cubicBezTo>
                    <a:pt x="137" y="1346"/>
                    <a:pt x="140" y="1349"/>
                    <a:pt x="140" y="1353"/>
                  </a:cubicBezTo>
                  <a:cubicBezTo>
                    <a:pt x="141" y="1357"/>
                    <a:pt x="140" y="1362"/>
                    <a:pt x="141" y="1366"/>
                  </a:cubicBezTo>
                  <a:cubicBezTo>
                    <a:pt x="142" y="1371"/>
                    <a:pt x="144" y="1372"/>
                    <a:pt x="148" y="1375"/>
                  </a:cubicBezTo>
                  <a:cubicBezTo>
                    <a:pt x="152" y="1378"/>
                    <a:pt x="152" y="1379"/>
                    <a:pt x="152" y="1383"/>
                  </a:cubicBezTo>
                  <a:cubicBezTo>
                    <a:pt x="152" y="1388"/>
                    <a:pt x="152" y="1389"/>
                    <a:pt x="158" y="1390"/>
                  </a:cubicBezTo>
                  <a:cubicBezTo>
                    <a:pt x="160" y="1391"/>
                    <a:pt x="162" y="1391"/>
                    <a:pt x="165" y="1391"/>
                  </a:cubicBezTo>
                  <a:cubicBezTo>
                    <a:pt x="167" y="1391"/>
                    <a:pt x="169" y="1390"/>
                    <a:pt x="171" y="1390"/>
                  </a:cubicBezTo>
                  <a:cubicBezTo>
                    <a:pt x="178" y="1390"/>
                    <a:pt x="182" y="1399"/>
                    <a:pt x="187" y="1404"/>
                  </a:cubicBezTo>
                  <a:cubicBezTo>
                    <a:pt x="194" y="1410"/>
                    <a:pt x="200" y="1410"/>
                    <a:pt x="209" y="1410"/>
                  </a:cubicBezTo>
                  <a:cubicBezTo>
                    <a:pt x="217" y="1410"/>
                    <a:pt x="230" y="1408"/>
                    <a:pt x="233" y="1417"/>
                  </a:cubicBezTo>
                  <a:cubicBezTo>
                    <a:pt x="235" y="1421"/>
                    <a:pt x="231" y="1426"/>
                    <a:pt x="232" y="1430"/>
                  </a:cubicBezTo>
                  <a:cubicBezTo>
                    <a:pt x="234" y="1435"/>
                    <a:pt x="238" y="1432"/>
                    <a:pt x="241" y="1431"/>
                  </a:cubicBezTo>
                  <a:cubicBezTo>
                    <a:pt x="245" y="1430"/>
                    <a:pt x="247" y="1429"/>
                    <a:pt x="251" y="1426"/>
                  </a:cubicBezTo>
                  <a:cubicBezTo>
                    <a:pt x="254" y="1425"/>
                    <a:pt x="258" y="1422"/>
                    <a:pt x="260" y="1425"/>
                  </a:cubicBezTo>
                  <a:cubicBezTo>
                    <a:pt x="263" y="1427"/>
                    <a:pt x="261" y="1433"/>
                    <a:pt x="261" y="1437"/>
                  </a:cubicBezTo>
                  <a:cubicBezTo>
                    <a:pt x="262" y="1441"/>
                    <a:pt x="263" y="1445"/>
                    <a:pt x="266" y="1448"/>
                  </a:cubicBezTo>
                  <a:cubicBezTo>
                    <a:pt x="271" y="1453"/>
                    <a:pt x="276" y="1457"/>
                    <a:pt x="278" y="1465"/>
                  </a:cubicBezTo>
                  <a:cubicBezTo>
                    <a:pt x="278" y="1468"/>
                    <a:pt x="277" y="1471"/>
                    <a:pt x="278" y="1473"/>
                  </a:cubicBezTo>
                  <a:cubicBezTo>
                    <a:pt x="279" y="1475"/>
                    <a:pt x="282" y="1476"/>
                    <a:pt x="281" y="1479"/>
                  </a:cubicBezTo>
                  <a:cubicBezTo>
                    <a:pt x="280" y="1483"/>
                    <a:pt x="273" y="1483"/>
                    <a:pt x="273" y="1489"/>
                  </a:cubicBezTo>
                  <a:cubicBezTo>
                    <a:pt x="273" y="1496"/>
                    <a:pt x="279" y="1489"/>
                    <a:pt x="282" y="1487"/>
                  </a:cubicBezTo>
                  <a:cubicBezTo>
                    <a:pt x="286" y="1484"/>
                    <a:pt x="290" y="1481"/>
                    <a:pt x="294" y="1478"/>
                  </a:cubicBezTo>
                  <a:cubicBezTo>
                    <a:pt x="298" y="1475"/>
                    <a:pt x="300" y="1472"/>
                    <a:pt x="301" y="1467"/>
                  </a:cubicBezTo>
                  <a:cubicBezTo>
                    <a:pt x="301" y="1464"/>
                    <a:pt x="301" y="1455"/>
                    <a:pt x="306" y="1459"/>
                  </a:cubicBezTo>
                  <a:cubicBezTo>
                    <a:pt x="309" y="1462"/>
                    <a:pt x="305" y="1469"/>
                    <a:pt x="307" y="1473"/>
                  </a:cubicBezTo>
                  <a:cubicBezTo>
                    <a:pt x="310" y="1478"/>
                    <a:pt x="316" y="1468"/>
                    <a:pt x="320" y="1466"/>
                  </a:cubicBezTo>
                  <a:cubicBezTo>
                    <a:pt x="325" y="1462"/>
                    <a:pt x="329" y="1458"/>
                    <a:pt x="335" y="1455"/>
                  </a:cubicBezTo>
                  <a:cubicBezTo>
                    <a:pt x="341" y="1452"/>
                    <a:pt x="347" y="1453"/>
                    <a:pt x="353" y="1451"/>
                  </a:cubicBezTo>
                  <a:cubicBezTo>
                    <a:pt x="357" y="1449"/>
                    <a:pt x="359" y="1448"/>
                    <a:pt x="364" y="1449"/>
                  </a:cubicBezTo>
                  <a:cubicBezTo>
                    <a:pt x="369" y="1449"/>
                    <a:pt x="372" y="1452"/>
                    <a:pt x="376" y="1448"/>
                  </a:cubicBezTo>
                  <a:cubicBezTo>
                    <a:pt x="380" y="1445"/>
                    <a:pt x="380" y="1438"/>
                    <a:pt x="384" y="1434"/>
                  </a:cubicBezTo>
                  <a:cubicBezTo>
                    <a:pt x="391" y="1427"/>
                    <a:pt x="400" y="1430"/>
                    <a:pt x="408" y="1426"/>
                  </a:cubicBezTo>
                  <a:cubicBezTo>
                    <a:pt x="412" y="1424"/>
                    <a:pt x="417" y="1421"/>
                    <a:pt x="420" y="1418"/>
                  </a:cubicBezTo>
                  <a:cubicBezTo>
                    <a:pt x="424" y="1415"/>
                    <a:pt x="426" y="1411"/>
                    <a:pt x="430" y="1410"/>
                  </a:cubicBezTo>
                  <a:cubicBezTo>
                    <a:pt x="435" y="1409"/>
                    <a:pt x="439" y="1411"/>
                    <a:pt x="442" y="1408"/>
                  </a:cubicBezTo>
                  <a:cubicBezTo>
                    <a:pt x="446" y="1404"/>
                    <a:pt x="445" y="1398"/>
                    <a:pt x="448" y="1394"/>
                  </a:cubicBezTo>
                  <a:cubicBezTo>
                    <a:pt x="454" y="1388"/>
                    <a:pt x="450" y="1398"/>
                    <a:pt x="453" y="1400"/>
                  </a:cubicBezTo>
                  <a:cubicBezTo>
                    <a:pt x="457" y="1403"/>
                    <a:pt x="463" y="1394"/>
                    <a:pt x="466" y="1393"/>
                  </a:cubicBezTo>
                  <a:cubicBezTo>
                    <a:pt x="470" y="1390"/>
                    <a:pt x="476" y="1388"/>
                    <a:pt x="475" y="1384"/>
                  </a:cubicBezTo>
                  <a:cubicBezTo>
                    <a:pt x="475" y="1381"/>
                    <a:pt x="472" y="1381"/>
                    <a:pt x="474" y="1378"/>
                  </a:cubicBezTo>
                  <a:cubicBezTo>
                    <a:pt x="477" y="1376"/>
                    <a:pt x="479" y="1380"/>
                    <a:pt x="480" y="1380"/>
                  </a:cubicBezTo>
                  <a:cubicBezTo>
                    <a:pt x="487" y="1381"/>
                    <a:pt x="491" y="1378"/>
                    <a:pt x="495" y="1373"/>
                  </a:cubicBezTo>
                  <a:cubicBezTo>
                    <a:pt x="500" y="1368"/>
                    <a:pt x="504" y="1369"/>
                    <a:pt x="511" y="1367"/>
                  </a:cubicBezTo>
                  <a:cubicBezTo>
                    <a:pt x="515" y="1365"/>
                    <a:pt x="519" y="1366"/>
                    <a:pt x="523" y="1364"/>
                  </a:cubicBezTo>
                  <a:cubicBezTo>
                    <a:pt x="533" y="1361"/>
                    <a:pt x="540" y="1353"/>
                    <a:pt x="550" y="1350"/>
                  </a:cubicBezTo>
                  <a:cubicBezTo>
                    <a:pt x="559" y="1348"/>
                    <a:pt x="567" y="1354"/>
                    <a:pt x="576" y="1352"/>
                  </a:cubicBezTo>
                  <a:cubicBezTo>
                    <a:pt x="584" y="1350"/>
                    <a:pt x="591" y="1344"/>
                    <a:pt x="598" y="1342"/>
                  </a:cubicBezTo>
                  <a:cubicBezTo>
                    <a:pt x="605" y="1339"/>
                    <a:pt x="613" y="1342"/>
                    <a:pt x="620" y="1339"/>
                  </a:cubicBezTo>
                  <a:cubicBezTo>
                    <a:pt x="628" y="1335"/>
                    <a:pt x="631" y="1329"/>
                    <a:pt x="637" y="1323"/>
                  </a:cubicBezTo>
                  <a:cubicBezTo>
                    <a:pt x="640" y="1320"/>
                    <a:pt x="643" y="1316"/>
                    <a:pt x="647" y="1314"/>
                  </a:cubicBezTo>
                  <a:cubicBezTo>
                    <a:pt x="649" y="1312"/>
                    <a:pt x="656" y="1309"/>
                    <a:pt x="659" y="1311"/>
                  </a:cubicBezTo>
                  <a:cubicBezTo>
                    <a:pt x="661" y="1313"/>
                    <a:pt x="658" y="1320"/>
                    <a:pt x="658" y="1322"/>
                  </a:cubicBezTo>
                  <a:cubicBezTo>
                    <a:pt x="658" y="1326"/>
                    <a:pt x="658" y="1330"/>
                    <a:pt x="658" y="1334"/>
                  </a:cubicBezTo>
                  <a:cubicBezTo>
                    <a:pt x="658" y="1333"/>
                    <a:pt x="653" y="1332"/>
                    <a:pt x="652" y="1332"/>
                  </a:cubicBezTo>
                  <a:cubicBezTo>
                    <a:pt x="646" y="1348"/>
                    <a:pt x="655" y="1356"/>
                    <a:pt x="670" y="1362"/>
                  </a:cubicBezTo>
                  <a:cubicBezTo>
                    <a:pt x="678" y="1366"/>
                    <a:pt x="685" y="1370"/>
                    <a:pt x="693" y="1374"/>
                  </a:cubicBezTo>
                  <a:cubicBezTo>
                    <a:pt x="703" y="1379"/>
                    <a:pt x="710" y="1372"/>
                    <a:pt x="719" y="1370"/>
                  </a:cubicBezTo>
                  <a:cubicBezTo>
                    <a:pt x="724" y="1369"/>
                    <a:pt x="729" y="1369"/>
                    <a:pt x="734" y="1368"/>
                  </a:cubicBezTo>
                  <a:cubicBezTo>
                    <a:pt x="740" y="1367"/>
                    <a:pt x="747" y="1364"/>
                    <a:pt x="753" y="1366"/>
                  </a:cubicBezTo>
                  <a:cubicBezTo>
                    <a:pt x="764" y="1368"/>
                    <a:pt x="764" y="1377"/>
                    <a:pt x="771" y="1382"/>
                  </a:cubicBezTo>
                  <a:cubicBezTo>
                    <a:pt x="775" y="1385"/>
                    <a:pt x="780" y="1384"/>
                    <a:pt x="784" y="1387"/>
                  </a:cubicBezTo>
                  <a:cubicBezTo>
                    <a:pt x="788" y="1390"/>
                    <a:pt x="790" y="1395"/>
                    <a:pt x="785" y="1398"/>
                  </a:cubicBezTo>
                  <a:cubicBezTo>
                    <a:pt x="780" y="1402"/>
                    <a:pt x="773" y="1400"/>
                    <a:pt x="767" y="1400"/>
                  </a:cubicBezTo>
                  <a:cubicBezTo>
                    <a:pt x="760" y="1401"/>
                    <a:pt x="755" y="1402"/>
                    <a:pt x="748" y="1401"/>
                  </a:cubicBezTo>
                  <a:cubicBezTo>
                    <a:pt x="738" y="1399"/>
                    <a:pt x="724" y="1395"/>
                    <a:pt x="714" y="1401"/>
                  </a:cubicBezTo>
                  <a:cubicBezTo>
                    <a:pt x="709" y="1404"/>
                    <a:pt x="706" y="1408"/>
                    <a:pt x="705" y="1414"/>
                  </a:cubicBezTo>
                  <a:cubicBezTo>
                    <a:pt x="704" y="1419"/>
                    <a:pt x="705" y="1422"/>
                    <a:pt x="700" y="1426"/>
                  </a:cubicBezTo>
                  <a:cubicBezTo>
                    <a:pt x="698" y="1428"/>
                    <a:pt x="695" y="1429"/>
                    <a:pt x="693" y="1431"/>
                  </a:cubicBezTo>
                  <a:cubicBezTo>
                    <a:pt x="691" y="1432"/>
                    <a:pt x="690" y="1436"/>
                    <a:pt x="688" y="1437"/>
                  </a:cubicBezTo>
                  <a:cubicBezTo>
                    <a:pt x="684" y="1441"/>
                    <a:pt x="682" y="1439"/>
                    <a:pt x="678" y="1437"/>
                  </a:cubicBezTo>
                  <a:cubicBezTo>
                    <a:pt x="664" y="1429"/>
                    <a:pt x="669" y="1451"/>
                    <a:pt x="662" y="1455"/>
                  </a:cubicBezTo>
                  <a:cubicBezTo>
                    <a:pt x="658" y="1457"/>
                    <a:pt x="649" y="1455"/>
                    <a:pt x="645" y="1454"/>
                  </a:cubicBezTo>
                  <a:cubicBezTo>
                    <a:pt x="640" y="1453"/>
                    <a:pt x="638" y="1451"/>
                    <a:pt x="637" y="1459"/>
                  </a:cubicBezTo>
                  <a:cubicBezTo>
                    <a:pt x="637" y="1469"/>
                    <a:pt x="645" y="1476"/>
                    <a:pt x="643" y="1486"/>
                  </a:cubicBezTo>
                  <a:cubicBezTo>
                    <a:pt x="643" y="1492"/>
                    <a:pt x="641" y="1494"/>
                    <a:pt x="635" y="1495"/>
                  </a:cubicBezTo>
                  <a:cubicBezTo>
                    <a:pt x="633" y="1495"/>
                    <a:pt x="632" y="1495"/>
                    <a:pt x="629" y="1496"/>
                  </a:cubicBezTo>
                  <a:cubicBezTo>
                    <a:pt x="627" y="1497"/>
                    <a:pt x="625" y="1499"/>
                    <a:pt x="622" y="1500"/>
                  </a:cubicBezTo>
                  <a:cubicBezTo>
                    <a:pt x="617" y="1502"/>
                    <a:pt x="613" y="1501"/>
                    <a:pt x="608" y="1501"/>
                  </a:cubicBezTo>
                  <a:cubicBezTo>
                    <a:pt x="603" y="1501"/>
                    <a:pt x="600" y="1503"/>
                    <a:pt x="595" y="1504"/>
                  </a:cubicBezTo>
                  <a:cubicBezTo>
                    <a:pt x="587" y="1505"/>
                    <a:pt x="577" y="1507"/>
                    <a:pt x="568" y="1508"/>
                  </a:cubicBezTo>
                  <a:cubicBezTo>
                    <a:pt x="560" y="1508"/>
                    <a:pt x="555" y="1500"/>
                    <a:pt x="548" y="1497"/>
                  </a:cubicBezTo>
                  <a:cubicBezTo>
                    <a:pt x="538" y="1494"/>
                    <a:pt x="528" y="1502"/>
                    <a:pt x="519" y="1498"/>
                  </a:cubicBezTo>
                  <a:cubicBezTo>
                    <a:pt x="513" y="1496"/>
                    <a:pt x="503" y="1486"/>
                    <a:pt x="497" y="1489"/>
                  </a:cubicBezTo>
                  <a:cubicBezTo>
                    <a:pt x="493" y="1490"/>
                    <a:pt x="492" y="1496"/>
                    <a:pt x="489" y="1497"/>
                  </a:cubicBezTo>
                  <a:cubicBezTo>
                    <a:pt x="485" y="1498"/>
                    <a:pt x="481" y="1494"/>
                    <a:pt x="478" y="1493"/>
                  </a:cubicBezTo>
                  <a:cubicBezTo>
                    <a:pt x="475" y="1491"/>
                    <a:pt x="472" y="1489"/>
                    <a:pt x="468" y="1488"/>
                  </a:cubicBezTo>
                  <a:cubicBezTo>
                    <a:pt x="467" y="1491"/>
                    <a:pt x="468" y="1495"/>
                    <a:pt x="467" y="1498"/>
                  </a:cubicBezTo>
                  <a:cubicBezTo>
                    <a:pt x="466" y="1500"/>
                    <a:pt x="462" y="1502"/>
                    <a:pt x="460" y="1504"/>
                  </a:cubicBezTo>
                  <a:cubicBezTo>
                    <a:pt x="457" y="1506"/>
                    <a:pt x="455" y="1509"/>
                    <a:pt x="452" y="1511"/>
                  </a:cubicBezTo>
                  <a:cubicBezTo>
                    <a:pt x="449" y="1513"/>
                    <a:pt x="444" y="1515"/>
                    <a:pt x="440" y="1517"/>
                  </a:cubicBezTo>
                  <a:cubicBezTo>
                    <a:pt x="431" y="1520"/>
                    <a:pt x="423" y="1517"/>
                    <a:pt x="414" y="1517"/>
                  </a:cubicBezTo>
                  <a:cubicBezTo>
                    <a:pt x="414" y="1520"/>
                    <a:pt x="415" y="1526"/>
                    <a:pt x="412" y="1528"/>
                  </a:cubicBezTo>
                  <a:cubicBezTo>
                    <a:pt x="410" y="1531"/>
                    <a:pt x="404" y="1528"/>
                    <a:pt x="401" y="1527"/>
                  </a:cubicBezTo>
                  <a:cubicBezTo>
                    <a:pt x="391" y="1525"/>
                    <a:pt x="387" y="1530"/>
                    <a:pt x="381" y="1537"/>
                  </a:cubicBezTo>
                  <a:cubicBezTo>
                    <a:pt x="378" y="1540"/>
                    <a:pt x="375" y="1543"/>
                    <a:pt x="371" y="1544"/>
                  </a:cubicBezTo>
                  <a:cubicBezTo>
                    <a:pt x="365" y="1547"/>
                    <a:pt x="365" y="1548"/>
                    <a:pt x="362" y="1553"/>
                  </a:cubicBezTo>
                  <a:cubicBezTo>
                    <a:pt x="359" y="1557"/>
                    <a:pt x="346" y="1558"/>
                    <a:pt x="349" y="1567"/>
                  </a:cubicBezTo>
                  <a:cubicBezTo>
                    <a:pt x="345" y="1568"/>
                    <a:pt x="339" y="1568"/>
                    <a:pt x="335" y="1569"/>
                  </a:cubicBezTo>
                  <a:cubicBezTo>
                    <a:pt x="331" y="1570"/>
                    <a:pt x="327" y="1572"/>
                    <a:pt x="323" y="1575"/>
                  </a:cubicBezTo>
                  <a:cubicBezTo>
                    <a:pt x="316" y="1582"/>
                    <a:pt x="322" y="1590"/>
                    <a:pt x="325" y="1599"/>
                  </a:cubicBezTo>
                  <a:cubicBezTo>
                    <a:pt x="326" y="1604"/>
                    <a:pt x="329" y="1605"/>
                    <a:pt x="331" y="1609"/>
                  </a:cubicBezTo>
                  <a:cubicBezTo>
                    <a:pt x="334" y="1613"/>
                    <a:pt x="332" y="1616"/>
                    <a:pt x="331" y="1620"/>
                  </a:cubicBezTo>
                  <a:cubicBezTo>
                    <a:pt x="330" y="1624"/>
                    <a:pt x="330" y="1629"/>
                    <a:pt x="332" y="1632"/>
                  </a:cubicBezTo>
                  <a:cubicBezTo>
                    <a:pt x="335" y="1637"/>
                    <a:pt x="338" y="1634"/>
                    <a:pt x="343" y="1635"/>
                  </a:cubicBezTo>
                  <a:cubicBezTo>
                    <a:pt x="347" y="1635"/>
                    <a:pt x="351" y="1637"/>
                    <a:pt x="346" y="1640"/>
                  </a:cubicBezTo>
                  <a:cubicBezTo>
                    <a:pt x="343" y="1643"/>
                    <a:pt x="338" y="1641"/>
                    <a:pt x="337" y="1647"/>
                  </a:cubicBezTo>
                  <a:cubicBezTo>
                    <a:pt x="337" y="1651"/>
                    <a:pt x="338" y="1655"/>
                    <a:pt x="338" y="1659"/>
                  </a:cubicBezTo>
                  <a:cubicBezTo>
                    <a:pt x="338" y="1663"/>
                    <a:pt x="339" y="1667"/>
                    <a:pt x="341" y="1670"/>
                  </a:cubicBezTo>
                  <a:cubicBezTo>
                    <a:pt x="344" y="1675"/>
                    <a:pt x="346" y="1677"/>
                    <a:pt x="348" y="1682"/>
                  </a:cubicBezTo>
                  <a:cubicBezTo>
                    <a:pt x="350" y="1686"/>
                    <a:pt x="351" y="1690"/>
                    <a:pt x="355" y="1693"/>
                  </a:cubicBezTo>
                  <a:cubicBezTo>
                    <a:pt x="358" y="1696"/>
                    <a:pt x="361" y="1698"/>
                    <a:pt x="364" y="1698"/>
                  </a:cubicBezTo>
                  <a:cubicBezTo>
                    <a:pt x="369" y="1698"/>
                    <a:pt x="371" y="1696"/>
                    <a:pt x="375" y="1699"/>
                  </a:cubicBezTo>
                  <a:cubicBezTo>
                    <a:pt x="377" y="1701"/>
                    <a:pt x="379" y="1704"/>
                    <a:pt x="382" y="1704"/>
                  </a:cubicBezTo>
                  <a:cubicBezTo>
                    <a:pt x="385" y="1705"/>
                    <a:pt x="388" y="1700"/>
                    <a:pt x="390" y="1697"/>
                  </a:cubicBezTo>
                  <a:cubicBezTo>
                    <a:pt x="393" y="1694"/>
                    <a:pt x="399" y="1690"/>
                    <a:pt x="399" y="1685"/>
                  </a:cubicBezTo>
                  <a:cubicBezTo>
                    <a:pt x="409" y="1684"/>
                    <a:pt x="416" y="1687"/>
                    <a:pt x="415" y="1698"/>
                  </a:cubicBezTo>
                  <a:cubicBezTo>
                    <a:pt x="414" y="1707"/>
                    <a:pt x="414" y="1717"/>
                    <a:pt x="415" y="1726"/>
                  </a:cubicBezTo>
                  <a:cubicBezTo>
                    <a:pt x="415" y="1736"/>
                    <a:pt x="416" y="1747"/>
                    <a:pt x="416" y="1757"/>
                  </a:cubicBezTo>
                  <a:cubicBezTo>
                    <a:pt x="415" y="1762"/>
                    <a:pt x="414" y="1766"/>
                    <a:pt x="414" y="1771"/>
                  </a:cubicBezTo>
                  <a:cubicBezTo>
                    <a:pt x="415" y="1773"/>
                    <a:pt x="415" y="1776"/>
                    <a:pt x="415" y="1778"/>
                  </a:cubicBezTo>
                  <a:cubicBezTo>
                    <a:pt x="429" y="1773"/>
                    <a:pt x="439" y="1771"/>
                    <a:pt x="450" y="1761"/>
                  </a:cubicBezTo>
                  <a:cubicBezTo>
                    <a:pt x="455" y="1757"/>
                    <a:pt x="458" y="1752"/>
                    <a:pt x="464" y="175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2" name="Freeform 696"/>
            <p:cNvSpPr>
              <a:spLocks/>
            </p:cNvSpPr>
            <p:nvPr/>
          </p:nvSpPr>
          <p:spPr bwMode="auto">
            <a:xfrm>
              <a:off x="7073555" y="2165191"/>
              <a:ext cx="862322" cy="468710"/>
            </a:xfrm>
            <a:custGeom>
              <a:avLst/>
              <a:gdLst>
                <a:gd name="T0" fmla="*/ 42 w 591"/>
                <a:gd name="T1" fmla="*/ 294 h 321"/>
                <a:gd name="T2" fmla="*/ 85 w 591"/>
                <a:gd name="T3" fmla="*/ 262 h 321"/>
                <a:gd name="T4" fmla="*/ 147 w 591"/>
                <a:gd name="T5" fmla="*/ 259 h 321"/>
                <a:gd name="T6" fmla="*/ 186 w 591"/>
                <a:gd name="T7" fmla="*/ 251 h 321"/>
                <a:gd name="T8" fmla="*/ 227 w 591"/>
                <a:gd name="T9" fmla="*/ 248 h 321"/>
                <a:gd name="T10" fmla="*/ 283 w 591"/>
                <a:gd name="T11" fmla="*/ 255 h 321"/>
                <a:gd name="T12" fmla="*/ 309 w 591"/>
                <a:gd name="T13" fmla="*/ 232 h 321"/>
                <a:gd name="T14" fmla="*/ 346 w 591"/>
                <a:gd name="T15" fmla="*/ 266 h 321"/>
                <a:gd name="T16" fmla="*/ 405 w 591"/>
                <a:gd name="T17" fmla="*/ 273 h 321"/>
                <a:gd name="T18" fmla="*/ 438 w 591"/>
                <a:gd name="T19" fmla="*/ 294 h 321"/>
                <a:gd name="T20" fmla="*/ 484 w 591"/>
                <a:gd name="T21" fmla="*/ 316 h 321"/>
                <a:gd name="T22" fmla="*/ 534 w 591"/>
                <a:gd name="T23" fmla="*/ 292 h 321"/>
                <a:gd name="T24" fmla="*/ 572 w 591"/>
                <a:gd name="T25" fmla="*/ 233 h 321"/>
                <a:gd name="T26" fmla="*/ 591 w 591"/>
                <a:gd name="T27" fmla="*/ 218 h 321"/>
                <a:gd name="T28" fmla="*/ 585 w 591"/>
                <a:gd name="T29" fmla="*/ 190 h 321"/>
                <a:gd name="T30" fmla="*/ 566 w 591"/>
                <a:gd name="T31" fmla="*/ 156 h 321"/>
                <a:gd name="T32" fmla="*/ 546 w 591"/>
                <a:gd name="T33" fmla="*/ 132 h 321"/>
                <a:gd name="T34" fmla="*/ 530 w 591"/>
                <a:gd name="T35" fmla="*/ 124 h 321"/>
                <a:gd name="T36" fmla="*/ 522 w 591"/>
                <a:gd name="T37" fmla="*/ 67 h 321"/>
                <a:gd name="T38" fmla="*/ 493 w 591"/>
                <a:gd name="T39" fmla="*/ 38 h 321"/>
                <a:gd name="T40" fmla="*/ 447 w 591"/>
                <a:gd name="T41" fmla="*/ 41 h 321"/>
                <a:gd name="T42" fmla="*/ 400 w 591"/>
                <a:gd name="T43" fmla="*/ 38 h 321"/>
                <a:gd name="T44" fmla="*/ 370 w 591"/>
                <a:gd name="T45" fmla="*/ 20 h 321"/>
                <a:gd name="T46" fmla="*/ 311 w 591"/>
                <a:gd name="T47" fmla="*/ 3 h 321"/>
                <a:gd name="T48" fmla="*/ 275 w 591"/>
                <a:gd name="T49" fmla="*/ 16 h 321"/>
                <a:gd name="T50" fmla="*/ 241 w 591"/>
                <a:gd name="T51" fmla="*/ 62 h 321"/>
                <a:gd name="T52" fmla="*/ 247 w 591"/>
                <a:gd name="T53" fmla="*/ 92 h 321"/>
                <a:gd name="T54" fmla="*/ 244 w 591"/>
                <a:gd name="T55" fmla="*/ 120 h 321"/>
                <a:gd name="T56" fmla="*/ 230 w 591"/>
                <a:gd name="T57" fmla="*/ 139 h 321"/>
                <a:gd name="T58" fmla="*/ 199 w 591"/>
                <a:gd name="T59" fmla="*/ 142 h 321"/>
                <a:gd name="T60" fmla="*/ 178 w 591"/>
                <a:gd name="T61" fmla="*/ 134 h 321"/>
                <a:gd name="T62" fmla="*/ 157 w 591"/>
                <a:gd name="T63" fmla="*/ 106 h 321"/>
                <a:gd name="T64" fmla="*/ 148 w 591"/>
                <a:gd name="T65" fmla="*/ 101 h 321"/>
                <a:gd name="T66" fmla="*/ 123 w 591"/>
                <a:gd name="T67" fmla="*/ 75 h 321"/>
                <a:gd name="T68" fmla="*/ 100 w 591"/>
                <a:gd name="T69" fmla="*/ 52 h 321"/>
                <a:gd name="T70" fmla="*/ 66 w 591"/>
                <a:gd name="T71" fmla="*/ 68 h 321"/>
                <a:gd name="T72" fmla="*/ 34 w 591"/>
                <a:gd name="T73" fmla="*/ 101 h 321"/>
                <a:gd name="T74" fmla="*/ 24 w 591"/>
                <a:gd name="T75" fmla="*/ 144 h 321"/>
                <a:gd name="T76" fmla="*/ 14 w 591"/>
                <a:gd name="T77" fmla="*/ 181 h 321"/>
                <a:gd name="T78" fmla="*/ 1 w 591"/>
                <a:gd name="T79" fmla="*/ 235 h 321"/>
                <a:gd name="T80" fmla="*/ 9 w 591"/>
                <a:gd name="T81" fmla="*/ 293 h 321"/>
                <a:gd name="T82" fmla="*/ 17 w 591"/>
                <a:gd name="T83" fmla="*/ 318 h 321"/>
                <a:gd name="T84" fmla="*/ 30 w 591"/>
                <a:gd name="T85" fmla="*/ 31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1" h="321">
                  <a:moveTo>
                    <a:pt x="33" y="303"/>
                  </a:moveTo>
                  <a:cubicBezTo>
                    <a:pt x="35" y="300"/>
                    <a:pt x="39" y="296"/>
                    <a:pt x="42" y="294"/>
                  </a:cubicBezTo>
                  <a:cubicBezTo>
                    <a:pt x="50" y="288"/>
                    <a:pt x="56" y="284"/>
                    <a:pt x="63" y="277"/>
                  </a:cubicBezTo>
                  <a:cubicBezTo>
                    <a:pt x="69" y="271"/>
                    <a:pt x="78" y="266"/>
                    <a:pt x="85" y="262"/>
                  </a:cubicBezTo>
                  <a:cubicBezTo>
                    <a:pt x="98" y="257"/>
                    <a:pt x="114" y="253"/>
                    <a:pt x="127" y="255"/>
                  </a:cubicBezTo>
                  <a:cubicBezTo>
                    <a:pt x="134" y="255"/>
                    <a:pt x="141" y="259"/>
                    <a:pt x="147" y="259"/>
                  </a:cubicBezTo>
                  <a:cubicBezTo>
                    <a:pt x="154" y="260"/>
                    <a:pt x="159" y="255"/>
                    <a:pt x="167" y="255"/>
                  </a:cubicBezTo>
                  <a:cubicBezTo>
                    <a:pt x="174" y="254"/>
                    <a:pt x="179" y="253"/>
                    <a:pt x="186" y="251"/>
                  </a:cubicBezTo>
                  <a:cubicBezTo>
                    <a:pt x="193" y="249"/>
                    <a:pt x="198" y="249"/>
                    <a:pt x="206" y="249"/>
                  </a:cubicBezTo>
                  <a:cubicBezTo>
                    <a:pt x="213" y="249"/>
                    <a:pt x="219" y="247"/>
                    <a:pt x="227" y="248"/>
                  </a:cubicBezTo>
                  <a:cubicBezTo>
                    <a:pt x="240" y="249"/>
                    <a:pt x="252" y="258"/>
                    <a:pt x="265" y="260"/>
                  </a:cubicBezTo>
                  <a:cubicBezTo>
                    <a:pt x="272" y="260"/>
                    <a:pt x="277" y="258"/>
                    <a:pt x="283" y="255"/>
                  </a:cubicBezTo>
                  <a:cubicBezTo>
                    <a:pt x="290" y="253"/>
                    <a:pt x="292" y="252"/>
                    <a:pt x="296" y="246"/>
                  </a:cubicBezTo>
                  <a:cubicBezTo>
                    <a:pt x="300" y="240"/>
                    <a:pt x="302" y="234"/>
                    <a:pt x="309" y="232"/>
                  </a:cubicBezTo>
                  <a:cubicBezTo>
                    <a:pt x="324" y="226"/>
                    <a:pt x="331" y="240"/>
                    <a:pt x="337" y="250"/>
                  </a:cubicBezTo>
                  <a:cubicBezTo>
                    <a:pt x="341" y="256"/>
                    <a:pt x="341" y="264"/>
                    <a:pt x="346" y="266"/>
                  </a:cubicBezTo>
                  <a:cubicBezTo>
                    <a:pt x="351" y="268"/>
                    <a:pt x="361" y="264"/>
                    <a:pt x="366" y="264"/>
                  </a:cubicBezTo>
                  <a:cubicBezTo>
                    <a:pt x="380" y="263"/>
                    <a:pt x="394" y="267"/>
                    <a:pt x="405" y="273"/>
                  </a:cubicBezTo>
                  <a:cubicBezTo>
                    <a:pt x="411" y="277"/>
                    <a:pt x="415" y="282"/>
                    <a:pt x="421" y="285"/>
                  </a:cubicBezTo>
                  <a:cubicBezTo>
                    <a:pt x="427" y="289"/>
                    <a:pt x="432" y="289"/>
                    <a:pt x="438" y="294"/>
                  </a:cubicBezTo>
                  <a:cubicBezTo>
                    <a:pt x="447" y="304"/>
                    <a:pt x="457" y="307"/>
                    <a:pt x="468" y="315"/>
                  </a:cubicBezTo>
                  <a:cubicBezTo>
                    <a:pt x="475" y="320"/>
                    <a:pt x="476" y="321"/>
                    <a:pt x="484" y="316"/>
                  </a:cubicBezTo>
                  <a:cubicBezTo>
                    <a:pt x="492" y="311"/>
                    <a:pt x="491" y="306"/>
                    <a:pt x="495" y="299"/>
                  </a:cubicBezTo>
                  <a:cubicBezTo>
                    <a:pt x="503" y="283"/>
                    <a:pt x="520" y="292"/>
                    <a:pt x="534" y="292"/>
                  </a:cubicBezTo>
                  <a:cubicBezTo>
                    <a:pt x="551" y="292"/>
                    <a:pt x="548" y="276"/>
                    <a:pt x="551" y="264"/>
                  </a:cubicBezTo>
                  <a:cubicBezTo>
                    <a:pt x="554" y="252"/>
                    <a:pt x="563" y="240"/>
                    <a:pt x="572" y="233"/>
                  </a:cubicBezTo>
                  <a:cubicBezTo>
                    <a:pt x="577" y="229"/>
                    <a:pt x="582" y="223"/>
                    <a:pt x="587" y="220"/>
                  </a:cubicBezTo>
                  <a:cubicBezTo>
                    <a:pt x="588" y="219"/>
                    <a:pt x="589" y="219"/>
                    <a:pt x="591" y="218"/>
                  </a:cubicBezTo>
                  <a:cubicBezTo>
                    <a:pt x="590" y="214"/>
                    <a:pt x="590" y="209"/>
                    <a:pt x="589" y="204"/>
                  </a:cubicBezTo>
                  <a:cubicBezTo>
                    <a:pt x="588" y="200"/>
                    <a:pt x="587" y="195"/>
                    <a:pt x="585" y="190"/>
                  </a:cubicBezTo>
                  <a:cubicBezTo>
                    <a:pt x="584" y="185"/>
                    <a:pt x="582" y="183"/>
                    <a:pt x="578" y="179"/>
                  </a:cubicBezTo>
                  <a:cubicBezTo>
                    <a:pt x="571" y="172"/>
                    <a:pt x="576" y="161"/>
                    <a:pt x="566" y="156"/>
                  </a:cubicBezTo>
                  <a:cubicBezTo>
                    <a:pt x="558" y="152"/>
                    <a:pt x="553" y="147"/>
                    <a:pt x="549" y="138"/>
                  </a:cubicBezTo>
                  <a:cubicBezTo>
                    <a:pt x="548" y="136"/>
                    <a:pt x="549" y="133"/>
                    <a:pt x="546" y="132"/>
                  </a:cubicBezTo>
                  <a:cubicBezTo>
                    <a:pt x="544" y="130"/>
                    <a:pt x="540" y="130"/>
                    <a:pt x="537" y="129"/>
                  </a:cubicBezTo>
                  <a:cubicBezTo>
                    <a:pt x="534" y="127"/>
                    <a:pt x="532" y="126"/>
                    <a:pt x="530" y="124"/>
                  </a:cubicBezTo>
                  <a:cubicBezTo>
                    <a:pt x="524" y="116"/>
                    <a:pt x="531" y="101"/>
                    <a:pt x="531" y="92"/>
                  </a:cubicBezTo>
                  <a:cubicBezTo>
                    <a:pt x="532" y="81"/>
                    <a:pt x="529" y="74"/>
                    <a:pt x="522" y="67"/>
                  </a:cubicBezTo>
                  <a:cubicBezTo>
                    <a:pt x="515" y="61"/>
                    <a:pt x="509" y="53"/>
                    <a:pt x="502" y="47"/>
                  </a:cubicBezTo>
                  <a:cubicBezTo>
                    <a:pt x="498" y="44"/>
                    <a:pt x="495" y="41"/>
                    <a:pt x="493" y="38"/>
                  </a:cubicBezTo>
                  <a:cubicBezTo>
                    <a:pt x="483" y="37"/>
                    <a:pt x="474" y="36"/>
                    <a:pt x="465" y="37"/>
                  </a:cubicBezTo>
                  <a:cubicBezTo>
                    <a:pt x="459" y="37"/>
                    <a:pt x="453" y="38"/>
                    <a:pt x="447" y="41"/>
                  </a:cubicBezTo>
                  <a:cubicBezTo>
                    <a:pt x="441" y="44"/>
                    <a:pt x="439" y="51"/>
                    <a:pt x="432" y="53"/>
                  </a:cubicBezTo>
                  <a:cubicBezTo>
                    <a:pt x="421" y="55"/>
                    <a:pt x="408" y="44"/>
                    <a:pt x="400" y="38"/>
                  </a:cubicBezTo>
                  <a:cubicBezTo>
                    <a:pt x="395" y="34"/>
                    <a:pt x="392" y="28"/>
                    <a:pt x="388" y="24"/>
                  </a:cubicBezTo>
                  <a:cubicBezTo>
                    <a:pt x="382" y="19"/>
                    <a:pt x="377" y="21"/>
                    <a:pt x="370" y="20"/>
                  </a:cubicBezTo>
                  <a:cubicBezTo>
                    <a:pt x="372" y="12"/>
                    <a:pt x="357" y="8"/>
                    <a:pt x="350" y="5"/>
                  </a:cubicBezTo>
                  <a:cubicBezTo>
                    <a:pt x="338" y="0"/>
                    <a:pt x="324" y="1"/>
                    <a:pt x="311" y="3"/>
                  </a:cubicBezTo>
                  <a:cubicBezTo>
                    <a:pt x="304" y="4"/>
                    <a:pt x="296" y="2"/>
                    <a:pt x="289" y="5"/>
                  </a:cubicBezTo>
                  <a:cubicBezTo>
                    <a:pt x="283" y="7"/>
                    <a:pt x="280" y="12"/>
                    <a:pt x="275" y="16"/>
                  </a:cubicBezTo>
                  <a:cubicBezTo>
                    <a:pt x="264" y="26"/>
                    <a:pt x="254" y="28"/>
                    <a:pt x="240" y="33"/>
                  </a:cubicBezTo>
                  <a:cubicBezTo>
                    <a:pt x="240" y="42"/>
                    <a:pt x="239" y="52"/>
                    <a:pt x="241" y="62"/>
                  </a:cubicBezTo>
                  <a:cubicBezTo>
                    <a:pt x="242" y="67"/>
                    <a:pt x="245" y="72"/>
                    <a:pt x="246" y="77"/>
                  </a:cubicBezTo>
                  <a:cubicBezTo>
                    <a:pt x="247" y="82"/>
                    <a:pt x="247" y="87"/>
                    <a:pt x="247" y="92"/>
                  </a:cubicBezTo>
                  <a:cubicBezTo>
                    <a:pt x="247" y="97"/>
                    <a:pt x="248" y="103"/>
                    <a:pt x="248" y="108"/>
                  </a:cubicBezTo>
                  <a:cubicBezTo>
                    <a:pt x="247" y="112"/>
                    <a:pt x="245" y="117"/>
                    <a:pt x="244" y="120"/>
                  </a:cubicBezTo>
                  <a:cubicBezTo>
                    <a:pt x="240" y="129"/>
                    <a:pt x="239" y="136"/>
                    <a:pt x="238" y="145"/>
                  </a:cubicBezTo>
                  <a:cubicBezTo>
                    <a:pt x="234" y="147"/>
                    <a:pt x="231" y="142"/>
                    <a:pt x="230" y="139"/>
                  </a:cubicBezTo>
                  <a:cubicBezTo>
                    <a:pt x="227" y="136"/>
                    <a:pt x="226" y="134"/>
                    <a:pt x="221" y="136"/>
                  </a:cubicBezTo>
                  <a:cubicBezTo>
                    <a:pt x="213" y="138"/>
                    <a:pt x="209" y="148"/>
                    <a:pt x="199" y="142"/>
                  </a:cubicBezTo>
                  <a:cubicBezTo>
                    <a:pt x="195" y="140"/>
                    <a:pt x="193" y="138"/>
                    <a:pt x="190" y="137"/>
                  </a:cubicBezTo>
                  <a:cubicBezTo>
                    <a:pt x="185" y="137"/>
                    <a:pt x="182" y="137"/>
                    <a:pt x="178" y="134"/>
                  </a:cubicBezTo>
                  <a:cubicBezTo>
                    <a:pt x="171" y="128"/>
                    <a:pt x="164" y="120"/>
                    <a:pt x="160" y="113"/>
                  </a:cubicBezTo>
                  <a:cubicBezTo>
                    <a:pt x="159" y="110"/>
                    <a:pt x="160" y="106"/>
                    <a:pt x="157" y="106"/>
                  </a:cubicBezTo>
                  <a:cubicBezTo>
                    <a:pt x="154" y="107"/>
                    <a:pt x="155" y="112"/>
                    <a:pt x="154" y="114"/>
                  </a:cubicBezTo>
                  <a:cubicBezTo>
                    <a:pt x="151" y="112"/>
                    <a:pt x="150" y="105"/>
                    <a:pt x="148" y="101"/>
                  </a:cubicBezTo>
                  <a:cubicBezTo>
                    <a:pt x="146" y="97"/>
                    <a:pt x="144" y="94"/>
                    <a:pt x="141" y="91"/>
                  </a:cubicBezTo>
                  <a:cubicBezTo>
                    <a:pt x="135" y="86"/>
                    <a:pt x="129" y="79"/>
                    <a:pt x="123" y="75"/>
                  </a:cubicBezTo>
                  <a:cubicBezTo>
                    <a:pt x="116" y="70"/>
                    <a:pt x="110" y="68"/>
                    <a:pt x="108" y="60"/>
                  </a:cubicBezTo>
                  <a:cubicBezTo>
                    <a:pt x="107" y="54"/>
                    <a:pt x="107" y="53"/>
                    <a:pt x="100" y="52"/>
                  </a:cubicBezTo>
                  <a:cubicBezTo>
                    <a:pt x="96" y="52"/>
                    <a:pt x="92" y="53"/>
                    <a:pt x="89" y="56"/>
                  </a:cubicBezTo>
                  <a:cubicBezTo>
                    <a:pt x="82" y="61"/>
                    <a:pt x="75" y="66"/>
                    <a:pt x="66" y="68"/>
                  </a:cubicBezTo>
                  <a:cubicBezTo>
                    <a:pt x="57" y="70"/>
                    <a:pt x="52" y="69"/>
                    <a:pt x="46" y="77"/>
                  </a:cubicBezTo>
                  <a:cubicBezTo>
                    <a:pt x="42" y="85"/>
                    <a:pt x="38" y="93"/>
                    <a:pt x="34" y="101"/>
                  </a:cubicBezTo>
                  <a:cubicBezTo>
                    <a:pt x="29" y="110"/>
                    <a:pt x="24" y="118"/>
                    <a:pt x="23" y="128"/>
                  </a:cubicBezTo>
                  <a:cubicBezTo>
                    <a:pt x="22" y="134"/>
                    <a:pt x="24" y="138"/>
                    <a:pt x="24" y="144"/>
                  </a:cubicBezTo>
                  <a:cubicBezTo>
                    <a:pt x="25" y="148"/>
                    <a:pt x="24" y="152"/>
                    <a:pt x="23" y="156"/>
                  </a:cubicBezTo>
                  <a:cubicBezTo>
                    <a:pt x="21" y="165"/>
                    <a:pt x="18" y="173"/>
                    <a:pt x="14" y="181"/>
                  </a:cubicBezTo>
                  <a:cubicBezTo>
                    <a:pt x="9" y="190"/>
                    <a:pt x="4" y="198"/>
                    <a:pt x="2" y="207"/>
                  </a:cubicBezTo>
                  <a:cubicBezTo>
                    <a:pt x="0" y="216"/>
                    <a:pt x="0" y="226"/>
                    <a:pt x="1" y="235"/>
                  </a:cubicBezTo>
                  <a:cubicBezTo>
                    <a:pt x="2" y="246"/>
                    <a:pt x="5" y="257"/>
                    <a:pt x="5" y="268"/>
                  </a:cubicBezTo>
                  <a:cubicBezTo>
                    <a:pt x="5" y="277"/>
                    <a:pt x="7" y="285"/>
                    <a:pt x="9" y="293"/>
                  </a:cubicBezTo>
                  <a:cubicBezTo>
                    <a:pt x="10" y="297"/>
                    <a:pt x="11" y="301"/>
                    <a:pt x="11" y="305"/>
                  </a:cubicBezTo>
                  <a:cubicBezTo>
                    <a:pt x="12" y="310"/>
                    <a:pt x="16" y="313"/>
                    <a:pt x="17" y="318"/>
                  </a:cubicBezTo>
                  <a:cubicBezTo>
                    <a:pt x="18" y="319"/>
                    <a:pt x="18" y="320"/>
                    <a:pt x="18" y="321"/>
                  </a:cubicBezTo>
                  <a:cubicBezTo>
                    <a:pt x="22" y="321"/>
                    <a:pt x="27" y="320"/>
                    <a:pt x="30" y="317"/>
                  </a:cubicBezTo>
                  <a:cubicBezTo>
                    <a:pt x="33" y="312"/>
                    <a:pt x="31" y="308"/>
                    <a:pt x="33" y="30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3" name="Freeform 697"/>
            <p:cNvSpPr>
              <a:spLocks/>
            </p:cNvSpPr>
            <p:nvPr/>
          </p:nvSpPr>
          <p:spPr bwMode="auto">
            <a:xfrm>
              <a:off x="7073555" y="2165191"/>
              <a:ext cx="862322" cy="468710"/>
            </a:xfrm>
            <a:custGeom>
              <a:avLst/>
              <a:gdLst>
                <a:gd name="T0" fmla="*/ 42 w 591"/>
                <a:gd name="T1" fmla="*/ 294 h 321"/>
                <a:gd name="T2" fmla="*/ 85 w 591"/>
                <a:gd name="T3" fmla="*/ 262 h 321"/>
                <a:gd name="T4" fmla="*/ 147 w 591"/>
                <a:gd name="T5" fmla="*/ 259 h 321"/>
                <a:gd name="T6" fmla="*/ 186 w 591"/>
                <a:gd name="T7" fmla="*/ 251 h 321"/>
                <a:gd name="T8" fmla="*/ 227 w 591"/>
                <a:gd name="T9" fmla="*/ 248 h 321"/>
                <a:gd name="T10" fmla="*/ 283 w 591"/>
                <a:gd name="T11" fmla="*/ 255 h 321"/>
                <a:gd name="T12" fmla="*/ 309 w 591"/>
                <a:gd name="T13" fmla="*/ 232 h 321"/>
                <a:gd name="T14" fmla="*/ 346 w 591"/>
                <a:gd name="T15" fmla="*/ 266 h 321"/>
                <a:gd name="T16" fmla="*/ 405 w 591"/>
                <a:gd name="T17" fmla="*/ 273 h 321"/>
                <a:gd name="T18" fmla="*/ 438 w 591"/>
                <a:gd name="T19" fmla="*/ 294 h 321"/>
                <a:gd name="T20" fmla="*/ 484 w 591"/>
                <a:gd name="T21" fmla="*/ 316 h 321"/>
                <a:gd name="T22" fmla="*/ 534 w 591"/>
                <a:gd name="T23" fmla="*/ 292 h 321"/>
                <a:gd name="T24" fmla="*/ 572 w 591"/>
                <a:gd name="T25" fmla="*/ 233 h 321"/>
                <a:gd name="T26" fmla="*/ 591 w 591"/>
                <a:gd name="T27" fmla="*/ 218 h 321"/>
                <a:gd name="T28" fmla="*/ 585 w 591"/>
                <a:gd name="T29" fmla="*/ 190 h 321"/>
                <a:gd name="T30" fmla="*/ 566 w 591"/>
                <a:gd name="T31" fmla="*/ 156 h 321"/>
                <a:gd name="T32" fmla="*/ 546 w 591"/>
                <a:gd name="T33" fmla="*/ 132 h 321"/>
                <a:gd name="T34" fmla="*/ 530 w 591"/>
                <a:gd name="T35" fmla="*/ 124 h 321"/>
                <a:gd name="T36" fmla="*/ 522 w 591"/>
                <a:gd name="T37" fmla="*/ 67 h 321"/>
                <a:gd name="T38" fmla="*/ 493 w 591"/>
                <a:gd name="T39" fmla="*/ 38 h 321"/>
                <a:gd name="T40" fmla="*/ 447 w 591"/>
                <a:gd name="T41" fmla="*/ 41 h 321"/>
                <a:gd name="T42" fmla="*/ 400 w 591"/>
                <a:gd name="T43" fmla="*/ 38 h 321"/>
                <a:gd name="T44" fmla="*/ 370 w 591"/>
                <a:gd name="T45" fmla="*/ 20 h 321"/>
                <a:gd name="T46" fmla="*/ 311 w 591"/>
                <a:gd name="T47" fmla="*/ 3 h 321"/>
                <a:gd name="T48" fmla="*/ 275 w 591"/>
                <a:gd name="T49" fmla="*/ 16 h 321"/>
                <a:gd name="T50" fmla="*/ 241 w 591"/>
                <a:gd name="T51" fmla="*/ 62 h 321"/>
                <a:gd name="T52" fmla="*/ 247 w 591"/>
                <a:gd name="T53" fmla="*/ 92 h 321"/>
                <a:gd name="T54" fmla="*/ 244 w 591"/>
                <a:gd name="T55" fmla="*/ 120 h 321"/>
                <a:gd name="T56" fmla="*/ 230 w 591"/>
                <a:gd name="T57" fmla="*/ 139 h 321"/>
                <a:gd name="T58" fmla="*/ 199 w 591"/>
                <a:gd name="T59" fmla="*/ 142 h 321"/>
                <a:gd name="T60" fmla="*/ 178 w 591"/>
                <a:gd name="T61" fmla="*/ 134 h 321"/>
                <a:gd name="T62" fmla="*/ 157 w 591"/>
                <a:gd name="T63" fmla="*/ 106 h 321"/>
                <a:gd name="T64" fmla="*/ 148 w 591"/>
                <a:gd name="T65" fmla="*/ 101 h 321"/>
                <a:gd name="T66" fmla="*/ 123 w 591"/>
                <a:gd name="T67" fmla="*/ 75 h 321"/>
                <a:gd name="T68" fmla="*/ 100 w 591"/>
                <a:gd name="T69" fmla="*/ 52 h 321"/>
                <a:gd name="T70" fmla="*/ 66 w 591"/>
                <a:gd name="T71" fmla="*/ 68 h 321"/>
                <a:gd name="T72" fmla="*/ 34 w 591"/>
                <a:gd name="T73" fmla="*/ 101 h 321"/>
                <a:gd name="T74" fmla="*/ 24 w 591"/>
                <a:gd name="T75" fmla="*/ 144 h 321"/>
                <a:gd name="T76" fmla="*/ 14 w 591"/>
                <a:gd name="T77" fmla="*/ 181 h 321"/>
                <a:gd name="T78" fmla="*/ 1 w 591"/>
                <a:gd name="T79" fmla="*/ 235 h 321"/>
                <a:gd name="T80" fmla="*/ 9 w 591"/>
                <a:gd name="T81" fmla="*/ 293 h 321"/>
                <a:gd name="T82" fmla="*/ 17 w 591"/>
                <a:gd name="T83" fmla="*/ 318 h 321"/>
                <a:gd name="T84" fmla="*/ 30 w 591"/>
                <a:gd name="T85" fmla="*/ 31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1" h="321">
                  <a:moveTo>
                    <a:pt x="33" y="303"/>
                  </a:moveTo>
                  <a:cubicBezTo>
                    <a:pt x="35" y="300"/>
                    <a:pt x="39" y="296"/>
                    <a:pt x="42" y="294"/>
                  </a:cubicBezTo>
                  <a:cubicBezTo>
                    <a:pt x="50" y="288"/>
                    <a:pt x="56" y="284"/>
                    <a:pt x="63" y="277"/>
                  </a:cubicBezTo>
                  <a:cubicBezTo>
                    <a:pt x="69" y="271"/>
                    <a:pt x="78" y="266"/>
                    <a:pt x="85" y="262"/>
                  </a:cubicBezTo>
                  <a:cubicBezTo>
                    <a:pt x="98" y="257"/>
                    <a:pt x="114" y="253"/>
                    <a:pt x="127" y="255"/>
                  </a:cubicBezTo>
                  <a:cubicBezTo>
                    <a:pt x="134" y="255"/>
                    <a:pt x="141" y="259"/>
                    <a:pt x="147" y="259"/>
                  </a:cubicBezTo>
                  <a:cubicBezTo>
                    <a:pt x="154" y="260"/>
                    <a:pt x="159" y="255"/>
                    <a:pt x="167" y="255"/>
                  </a:cubicBezTo>
                  <a:cubicBezTo>
                    <a:pt x="174" y="254"/>
                    <a:pt x="179" y="253"/>
                    <a:pt x="186" y="251"/>
                  </a:cubicBezTo>
                  <a:cubicBezTo>
                    <a:pt x="193" y="249"/>
                    <a:pt x="198" y="249"/>
                    <a:pt x="206" y="249"/>
                  </a:cubicBezTo>
                  <a:cubicBezTo>
                    <a:pt x="213" y="249"/>
                    <a:pt x="219" y="247"/>
                    <a:pt x="227" y="248"/>
                  </a:cubicBezTo>
                  <a:cubicBezTo>
                    <a:pt x="240" y="249"/>
                    <a:pt x="252" y="258"/>
                    <a:pt x="265" y="260"/>
                  </a:cubicBezTo>
                  <a:cubicBezTo>
                    <a:pt x="272" y="260"/>
                    <a:pt x="277" y="258"/>
                    <a:pt x="283" y="255"/>
                  </a:cubicBezTo>
                  <a:cubicBezTo>
                    <a:pt x="290" y="253"/>
                    <a:pt x="292" y="252"/>
                    <a:pt x="296" y="246"/>
                  </a:cubicBezTo>
                  <a:cubicBezTo>
                    <a:pt x="300" y="240"/>
                    <a:pt x="302" y="234"/>
                    <a:pt x="309" y="232"/>
                  </a:cubicBezTo>
                  <a:cubicBezTo>
                    <a:pt x="324" y="226"/>
                    <a:pt x="331" y="240"/>
                    <a:pt x="337" y="250"/>
                  </a:cubicBezTo>
                  <a:cubicBezTo>
                    <a:pt x="341" y="256"/>
                    <a:pt x="341" y="264"/>
                    <a:pt x="346" y="266"/>
                  </a:cubicBezTo>
                  <a:cubicBezTo>
                    <a:pt x="351" y="268"/>
                    <a:pt x="361" y="264"/>
                    <a:pt x="366" y="264"/>
                  </a:cubicBezTo>
                  <a:cubicBezTo>
                    <a:pt x="380" y="263"/>
                    <a:pt x="394" y="267"/>
                    <a:pt x="405" y="273"/>
                  </a:cubicBezTo>
                  <a:cubicBezTo>
                    <a:pt x="411" y="277"/>
                    <a:pt x="415" y="282"/>
                    <a:pt x="421" y="285"/>
                  </a:cubicBezTo>
                  <a:cubicBezTo>
                    <a:pt x="427" y="289"/>
                    <a:pt x="432" y="289"/>
                    <a:pt x="438" y="294"/>
                  </a:cubicBezTo>
                  <a:cubicBezTo>
                    <a:pt x="447" y="304"/>
                    <a:pt x="457" y="307"/>
                    <a:pt x="468" y="315"/>
                  </a:cubicBezTo>
                  <a:cubicBezTo>
                    <a:pt x="475" y="320"/>
                    <a:pt x="476" y="321"/>
                    <a:pt x="484" y="316"/>
                  </a:cubicBezTo>
                  <a:cubicBezTo>
                    <a:pt x="492" y="311"/>
                    <a:pt x="491" y="306"/>
                    <a:pt x="495" y="299"/>
                  </a:cubicBezTo>
                  <a:cubicBezTo>
                    <a:pt x="503" y="283"/>
                    <a:pt x="520" y="292"/>
                    <a:pt x="534" y="292"/>
                  </a:cubicBezTo>
                  <a:cubicBezTo>
                    <a:pt x="551" y="292"/>
                    <a:pt x="548" y="276"/>
                    <a:pt x="551" y="264"/>
                  </a:cubicBezTo>
                  <a:cubicBezTo>
                    <a:pt x="554" y="252"/>
                    <a:pt x="563" y="240"/>
                    <a:pt x="572" y="233"/>
                  </a:cubicBezTo>
                  <a:cubicBezTo>
                    <a:pt x="577" y="229"/>
                    <a:pt x="582" y="223"/>
                    <a:pt x="587" y="220"/>
                  </a:cubicBezTo>
                  <a:cubicBezTo>
                    <a:pt x="588" y="219"/>
                    <a:pt x="589" y="219"/>
                    <a:pt x="591" y="218"/>
                  </a:cubicBezTo>
                  <a:cubicBezTo>
                    <a:pt x="590" y="214"/>
                    <a:pt x="590" y="209"/>
                    <a:pt x="589" y="204"/>
                  </a:cubicBezTo>
                  <a:cubicBezTo>
                    <a:pt x="588" y="200"/>
                    <a:pt x="587" y="195"/>
                    <a:pt x="585" y="190"/>
                  </a:cubicBezTo>
                  <a:cubicBezTo>
                    <a:pt x="584" y="185"/>
                    <a:pt x="582" y="183"/>
                    <a:pt x="578" y="179"/>
                  </a:cubicBezTo>
                  <a:cubicBezTo>
                    <a:pt x="571" y="172"/>
                    <a:pt x="576" y="161"/>
                    <a:pt x="566" y="156"/>
                  </a:cubicBezTo>
                  <a:cubicBezTo>
                    <a:pt x="558" y="152"/>
                    <a:pt x="553" y="147"/>
                    <a:pt x="549" y="138"/>
                  </a:cubicBezTo>
                  <a:cubicBezTo>
                    <a:pt x="548" y="136"/>
                    <a:pt x="549" y="133"/>
                    <a:pt x="546" y="132"/>
                  </a:cubicBezTo>
                  <a:cubicBezTo>
                    <a:pt x="544" y="130"/>
                    <a:pt x="540" y="130"/>
                    <a:pt x="537" y="129"/>
                  </a:cubicBezTo>
                  <a:cubicBezTo>
                    <a:pt x="534" y="127"/>
                    <a:pt x="532" y="126"/>
                    <a:pt x="530" y="124"/>
                  </a:cubicBezTo>
                  <a:cubicBezTo>
                    <a:pt x="524" y="116"/>
                    <a:pt x="531" y="101"/>
                    <a:pt x="531" y="92"/>
                  </a:cubicBezTo>
                  <a:cubicBezTo>
                    <a:pt x="532" y="81"/>
                    <a:pt x="529" y="74"/>
                    <a:pt x="522" y="67"/>
                  </a:cubicBezTo>
                  <a:cubicBezTo>
                    <a:pt x="515" y="61"/>
                    <a:pt x="509" y="53"/>
                    <a:pt x="502" y="47"/>
                  </a:cubicBezTo>
                  <a:cubicBezTo>
                    <a:pt x="498" y="44"/>
                    <a:pt x="495" y="41"/>
                    <a:pt x="493" y="38"/>
                  </a:cubicBezTo>
                  <a:cubicBezTo>
                    <a:pt x="483" y="37"/>
                    <a:pt x="474" y="36"/>
                    <a:pt x="465" y="37"/>
                  </a:cubicBezTo>
                  <a:cubicBezTo>
                    <a:pt x="459" y="37"/>
                    <a:pt x="453" y="38"/>
                    <a:pt x="447" y="41"/>
                  </a:cubicBezTo>
                  <a:cubicBezTo>
                    <a:pt x="441" y="44"/>
                    <a:pt x="439" y="51"/>
                    <a:pt x="432" y="53"/>
                  </a:cubicBezTo>
                  <a:cubicBezTo>
                    <a:pt x="421" y="55"/>
                    <a:pt x="408" y="44"/>
                    <a:pt x="400" y="38"/>
                  </a:cubicBezTo>
                  <a:cubicBezTo>
                    <a:pt x="395" y="34"/>
                    <a:pt x="392" y="28"/>
                    <a:pt x="388" y="24"/>
                  </a:cubicBezTo>
                  <a:cubicBezTo>
                    <a:pt x="382" y="19"/>
                    <a:pt x="377" y="21"/>
                    <a:pt x="370" y="20"/>
                  </a:cubicBezTo>
                  <a:cubicBezTo>
                    <a:pt x="372" y="12"/>
                    <a:pt x="357" y="8"/>
                    <a:pt x="350" y="5"/>
                  </a:cubicBezTo>
                  <a:cubicBezTo>
                    <a:pt x="338" y="0"/>
                    <a:pt x="324" y="1"/>
                    <a:pt x="311" y="3"/>
                  </a:cubicBezTo>
                  <a:cubicBezTo>
                    <a:pt x="304" y="4"/>
                    <a:pt x="296" y="2"/>
                    <a:pt x="289" y="5"/>
                  </a:cubicBezTo>
                  <a:cubicBezTo>
                    <a:pt x="283" y="7"/>
                    <a:pt x="280" y="12"/>
                    <a:pt x="275" y="16"/>
                  </a:cubicBezTo>
                  <a:cubicBezTo>
                    <a:pt x="264" y="26"/>
                    <a:pt x="254" y="28"/>
                    <a:pt x="240" y="33"/>
                  </a:cubicBezTo>
                  <a:cubicBezTo>
                    <a:pt x="240" y="42"/>
                    <a:pt x="239" y="52"/>
                    <a:pt x="241" y="62"/>
                  </a:cubicBezTo>
                  <a:cubicBezTo>
                    <a:pt x="242" y="67"/>
                    <a:pt x="245" y="72"/>
                    <a:pt x="246" y="77"/>
                  </a:cubicBezTo>
                  <a:cubicBezTo>
                    <a:pt x="247" y="82"/>
                    <a:pt x="247" y="87"/>
                    <a:pt x="247" y="92"/>
                  </a:cubicBezTo>
                  <a:cubicBezTo>
                    <a:pt x="247" y="97"/>
                    <a:pt x="248" y="103"/>
                    <a:pt x="248" y="108"/>
                  </a:cubicBezTo>
                  <a:cubicBezTo>
                    <a:pt x="247" y="112"/>
                    <a:pt x="245" y="117"/>
                    <a:pt x="244" y="120"/>
                  </a:cubicBezTo>
                  <a:cubicBezTo>
                    <a:pt x="240" y="129"/>
                    <a:pt x="239" y="136"/>
                    <a:pt x="238" y="145"/>
                  </a:cubicBezTo>
                  <a:cubicBezTo>
                    <a:pt x="234" y="147"/>
                    <a:pt x="231" y="142"/>
                    <a:pt x="230" y="139"/>
                  </a:cubicBezTo>
                  <a:cubicBezTo>
                    <a:pt x="227" y="136"/>
                    <a:pt x="226" y="134"/>
                    <a:pt x="221" y="136"/>
                  </a:cubicBezTo>
                  <a:cubicBezTo>
                    <a:pt x="213" y="138"/>
                    <a:pt x="209" y="148"/>
                    <a:pt x="199" y="142"/>
                  </a:cubicBezTo>
                  <a:cubicBezTo>
                    <a:pt x="195" y="140"/>
                    <a:pt x="193" y="138"/>
                    <a:pt x="190" y="137"/>
                  </a:cubicBezTo>
                  <a:cubicBezTo>
                    <a:pt x="185" y="137"/>
                    <a:pt x="182" y="137"/>
                    <a:pt x="178" y="134"/>
                  </a:cubicBezTo>
                  <a:cubicBezTo>
                    <a:pt x="171" y="128"/>
                    <a:pt x="164" y="120"/>
                    <a:pt x="160" y="113"/>
                  </a:cubicBezTo>
                  <a:cubicBezTo>
                    <a:pt x="159" y="110"/>
                    <a:pt x="160" y="106"/>
                    <a:pt x="157" y="106"/>
                  </a:cubicBezTo>
                  <a:cubicBezTo>
                    <a:pt x="154" y="107"/>
                    <a:pt x="155" y="112"/>
                    <a:pt x="154" y="114"/>
                  </a:cubicBezTo>
                  <a:cubicBezTo>
                    <a:pt x="151" y="112"/>
                    <a:pt x="150" y="105"/>
                    <a:pt x="148" y="101"/>
                  </a:cubicBezTo>
                  <a:cubicBezTo>
                    <a:pt x="146" y="97"/>
                    <a:pt x="144" y="94"/>
                    <a:pt x="141" y="91"/>
                  </a:cubicBezTo>
                  <a:cubicBezTo>
                    <a:pt x="135" y="86"/>
                    <a:pt x="129" y="79"/>
                    <a:pt x="123" y="75"/>
                  </a:cubicBezTo>
                  <a:cubicBezTo>
                    <a:pt x="116" y="70"/>
                    <a:pt x="110" y="68"/>
                    <a:pt x="108" y="60"/>
                  </a:cubicBezTo>
                  <a:cubicBezTo>
                    <a:pt x="107" y="54"/>
                    <a:pt x="107" y="53"/>
                    <a:pt x="100" y="52"/>
                  </a:cubicBezTo>
                  <a:cubicBezTo>
                    <a:pt x="96" y="52"/>
                    <a:pt x="92" y="53"/>
                    <a:pt x="89" y="56"/>
                  </a:cubicBezTo>
                  <a:cubicBezTo>
                    <a:pt x="82" y="61"/>
                    <a:pt x="75" y="66"/>
                    <a:pt x="66" y="68"/>
                  </a:cubicBezTo>
                  <a:cubicBezTo>
                    <a:pt x="57" y="70"/>
                    <a:pt x="52" y="69"/>
                    <a:pt x="46" y="77"/>
                  </a:cubicBezTo>
                  <a:cubicBezTo>
                    <a:pt x="42" y="85"/>
                    <a:pt x="38" y="93"/>
                    <a:pt x="34" y="101"/>
                  </a:cubicBezTo>
                  <a:cubicBezTo>
                    <a:pt x="29" y="110"/>
                    <a:pt x="24" y="118"/>
                    <a:pt x="23" y="128"/>
                  </a:cubicBezTo>
                  <a:cubicBezTo>
                    <a:pt x="22" y="134"/>
                    <a:pt x="24" y="138"/>
                    <a:pt x="24" y="144"/>
                  </a:cubicBezTo>
                  <a:cubicBezTo>
                    <a:pt x="25" y="148"/>
                    <a:pt x="24" y="152"/>
                    <a:pt x="23" y="156"/>
                  </a:cubicBezTo>
                  <a:cubicBezTo>
                    <a:pt x="21" y="165"/>
                    <a:pt x="18" y="173"/>
                    <a:pt x="14" y="181"/>
                  </a:cubicBezTo>
                  <a:cubicBezTo>
                    <a:pt x="9" y="190"/>
                    <a:pt x="4" y="198"/>
                    <a:pt x="2" y="207"/>
                  </a:cubicBezTo>
                  <a:cubicBezTo>
                    <a:pt x="0" y="216"/>
                    <a:pt x="0" y="226"/>
                    <a:pt x="1" y="235"/>
                  </a:cubicBezTo>
                  <a:cubicBezTo>
                    <a:pt x="2" y="246"/>
                    <a:pt x="5" y="257"/>
                    <a:pt x="5" y="268"/>
                  </a:cubicBezTo>
                  <a:cubicBezTo>
                    <a:pt x="5" y="277"/>
                    <a:pt x="7" y="285"/>
                    <a:pt x="9" y="293"/>
                  </a:cubicBezTo>
                  <a:cubicBezTo>
                    <a:pt x="10" y="297"/>
                    <a:pt x="11" y="301"/>
                    <a:pt x="11" y="305"/>
                  </a:cubicBezTo>
                  <a:cubicBezTo>
                    <a:pt x="12" y="310"/>
                    <a:pt x="16" y="313"/>
                    <a:pt x="17" y="318"/>
                  </a:cubicBezTo>
                  <a:cubicBezTo>
                    <a:pt x="18" y="319"/>
                    <a:pt x="18" y="320"/>
                    <a:pt x="18" y="321"/>
                  </a:cubicBezTo>
                  <a:cubicBezTo>
                    <a:pt x="22" y="321"/>
                    <a:pt x="27" y="320"/>
                    <a:pt x="30" y="317"/>
                  </a:cubicBezTo>
                  <a:cubicBezTo>
                    <a:pt x="33" y="312"/>
                    <a:pt x="31" y="308"/>
                    <a:pt x="33" y="30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4" name="Freeform 698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5" name="Freeform 699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6" name="Freeform 700"/>
            <p:cNvSpPr>
              <a:spLocks/>
            </p:cNvSpPr>
            <p:nvPr/>
          </p:nvSpPr>
          <p:spPr bwMode="auto">
            <a:xfrm>
              <a:off x="6944077" y="2698639"/>
              <a:ext cx="383254" cy="274493"/>
            </a:xfrm>
            <a:custGeom>
              <a:avLst/>
              <a:gdLst>
                <a:gd name="T0" fmla="*/ 94 w 263"/>
                <a:gd name="T1" fmla="*/ 185 h 189"/>
                <a:gd name="T2" fmla="*/ 176 w 263"/>
                <a:gd name="T3" fmla="*/ 182 h 189"/>
                <a:gd name="T4" fmla="*/ 197 w 263"/>
                <a:gd name="T5" fmla="*/ 180 h 189"/>
                <a:gd name="T6" fmla="*/ 211 w 263"/>
                <a:gd name="T7" fmla="*/ 169 h 189"/>
                <a:gd name="T8" fmla="*/ 250 w 263"/>
                <a:gd name="T9" fmla="*/ 162 h 189"/>
                <a:gd name="T10" fmla="*/ 259 w 263"/>
                <a:gd name="T11" fmla="*/ 128 h 189"/>
                <a:gd name="T12" fmla="*/ 254 w 263"/>
                <a:gd name="T13" fmla="*/ 90 h 189"/>
                <a:gd name="T14" fmla="*/ 225 w 263"/>
                <a:gd name="T15" fmla="*/ 71 h 189"/>
                <a:gd name="T16" fmla="*/ 184 w 263"/>
                <a:gd name="T17" fmla="*/ 70 h 189"/>
                <a:gd name="T18" fmla="*/ 165 w 263"/>
                <a:gd name="T19" fmla="*/ 65 h 189"/>
                <a:gd name="T20" fmla="*/ 148 w 263"/>
                <a:gd name="T21" fmla="*/ 58 h 189"/>
                <a:gd name="T22" fmla="*/ 133 w 263"/>
                <a:gd name="T23" fmla="*/ 52 h 189"/>
                <a:gd name="T24" fmla="*/ 126 w 263"/>
                <a:gd name="T25" fmla="*/ 52 h 189"/>
                <a:gd name="T26" fmla="*/ 124 w 263"/>
                <a:gd name="T27" fmla="*/ 59 h 189"/>
                <a:gd name="T28" fmla="*/ 125 w 263"/>
                <a:gd name="T29" fmla="*/ 84 h 189"/>
                <a:gd name="T30" fmla="*/ 124 w 263"/>
                <a:gd name="T31" fmla="*/ 95 h 189"/>
                <a:gd name="T32" fmla="*/ 112 w 263"/>
                <a:gd name="T33" fmla="*/ 95 h 189"/>
                <a:gd name="T34" fmla="*/ 100 w 263"/>
                <a:gd name="T35" fmla="*/ 92 h 189"/>
                <a:gd name="T36" fmla="*/ 94 w 263"/>
                <a:gd name="T37" fmla="*/ 90 h 189"/>
                <a:gd name="T38" fmla="*/ 88 w 263"/>
                <a:gd name="T39" fmla="*/ 92 h 189"/>
                <a:gd name="T40" fmla="*/ 85 w 263"/>
                <a:gd name="T41" fmla="*/ 74 h 189"/>
                <a:gd name="T42" fmla="*/ 101 w 263"/>
                <a:gd name="T43" fmla="*/ 52 h 189"/>
                <a:gd name="T44" fmla="*/ 109 w 263"/>
                <a:gd name="T45" fmla="*/ 28 h 189"/>
                <a:gd name="T46" fmla="*/ 113 w 263"/>
                <a:gd name="T47" fmla="*/ 1 h 189"/>
                <a:gd name="T48" fmla="*/ 110 w 263"/>
                <a:gd name="T49" fmla="*/ 12 h 189"/>
                <a:gd name="T50" fmla="*/ 106 w 263"/>
                <a:gd name="T51" fmla="*/ 25 h 189"/>
                <a:gd name="T52" fmla="*/ 97 w 263"/>
                <a:gd name="T53" fmla="*/ 49 h 189"/>
                <a:gd name="T54" fmla="*/ 73 w 263"/>
                <a:gd name="T55" fmla="*/ 88 h 189"/>
                <a:gd name="T56" fmla="*/ 50 w 263"/>
                <a:gd name="T57" fmla="*/ 95 h 189"/>
                <a:gd name="T58" fmla="*/ 28 w 263"/>
                <a:gd name="T59" fmla="*/ 102 h 189"/>
                <a:gd name="T60" fmla="*/ 25 w 263"/>
                <a:gd name="T61" fmla="*/ 126 h 189"/>
                <a:gd name="T62" fmla="*/ 18 w 263"/>
                <a:gd name="T63" fmla="*/ 149 h 189"/>
                <a:gd name="T64" fmla="*/ 11 w 263"/>
                <a:gd name="T65" fmla="*/ 161 h 189"/>
                <a:gd name="T66" fmla="*/ 2 w 263"/>
                <a:gd name="T67" fmla="*/ 165 h 189"/>
                <a:gd name="T68" fmla="*/ 0 w 263"/>
                <a:gd name="T69" fmla="*/ 167 h 189"/>
                <a:gd name="T70" fmla="*/ 16 w 263"/>
                <a:gd name="T71" fmla="*/ 176 h 189"/>
                <a:gd name="T72" fmla="*/ 94 w 263"/>
                <a:gd name="T73" fmla="*/ 18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189">
                  <a:moveTo>
                    <a:pt x="94" y="185"/>
                  </a:moveTo>
                  <a:cubicBezTo>
                    <a:pt x="121" y="189"/>
                    <a:pt x="150" y="187"/>
                    <a:pt x="176" y="182"/>
                  </a:cubicBezTo>
                  <a:cubicBezTo>
                    <a:pt x="183" y="181"/>
                    <a:pt x="191" y="181"/>
                    <a:pt x="197" y="180"/>
                  </a:cubicBezTo>
                  <a:cubicBezTo>
                    <a:pt x="203" y="178"/>
                    <a:pt x="206" y="172"/>
                    <a:pt x="211" y="169"/>
                  </a:cubicBezTo>
                  <a:cubicBezTo>
                    <a:pt x="222" y="162"/>
                    <a:pt x="238" y="166"/>
                    <a:pt x="250" y="162"/>
                  </a:cubicBezTo>
                  <a:cubicBezTo>
                    <a:pt x="262" y="158"/>
                    <a:pt x="257" y="138"/>
                    <a:pt x="259" y="128"/>
                  </a:cubicBezTo>
                  <a:cubicBezTo>
                    <a:pt x="262" y="112"/>
                    <a:pt x="263" y="104"/>
                    <a:pt x="254" y="90"/>
                  </a:cubicBezTo>
                  <a:cubicBezTo>
                    <a:pt x="246" y="79"/>
                    <a:pt x="238" y="69"/>
                    <a:pt x="225" y="71"/>
                  </a:cubicBezTo>
                  <a:cubicBezTo>
                    <a:pt x="212" y="74"/>
                    <a:pt x="197" y="72"/>
                    <a:pt x="184" y="70"/>
                  </a:cubicBezTo>
                  <a:cubicBezTo>
                    <a:pt x="177" y="70"/>
                    <a:pt x="171" y="66"/>
                    <a:pt x="165" y="65"/>
                  </a:cubicBezTo>
                  <a:cubicBezTo>
                    <a:pt x="157" y="62"/>
                    <a:pt x="155" y="64"/>
                    <a:pt x="148" y="58"/>
                  </a:cubicBezTo>
                  <a:cubicBezTo>
                    <a:pt x="143" y="53"/>
                    <a:pt x="142" y="51"/>
                    <a:pt x="133" y="52"/>
                  </a:cubicBezTo>
                  <a:cubicBezTo>
                    <a:pt x="131" y="52"/>
                    <a:pt x="129" y="52"/>
                    <a:pt x="126" y="52"/>
                  </a:cubicBezTo>
                  <a:cubicBezTo>
                    <a:pt x="126" y="54"/>
                    <a:pt x="125" y="56"/>
                    <a:pt x="124" y="59"/>
                  </a:cubicBezTo>
                  <a:cubicBezTo>
                    <a:pt x="121" y="66"/>
                    <a:pt x="123" y="76"/>
                    <a:pt x="125" y="84"/>
                  </a:cubicBezTo>
                  <a:cubicBezTo>
                    <a:pt x="125" y="87"/>
                    <a:pt x="128" y="92"/>
                    <a:pt x="124" y="95"/>
                  </a:cubicBezTo>
                  <a:cubicBezTo>
                    <a:pt x="121" y="96"/>
                    <a:pt x="115" y="95"/>
                    <a:pt x="112" y="95"/>
                  </a:cubicBezTo>
                  <a:cubicBezTo>
                    <a:pt x="108" y="94"/>
                    <a:pt x="104" y="93"/>
                    <a:pt x="100" y="92"/>
                  </a:cubicBezTo>
                  <a:cubicBezTo>
                    <a:pt x="98" y="91"/>
                    <a:pt x="96" y="90"/>
                    <a:pt x="94" y="90"/>
                  </a:cubicBezTo>
                  <a:cubicBezTo>
                    <a:pt x="91" y="90"/>
                    <a:pt x="90" y="92"/>
                    <a:pt x="88" y="92"/>
                  </a:cubicBezTo>
                  <a:cubicBezTo>
                    <a:pt x="78" y="94"/>
                    <a:pt x="82" y="79"/>
                    <a:pt x="85" y="74"/>
                  </a:cubicBezTo>
                  <a:cubicBezTo>
                    <a:pt x="91" y="67"/>
                    <a:pt x="97" y="60"/>
                    <a:pt x="101" y="52"/>
                  </a:cubicBezTo>
                  <a:cubicBezTo>
                    <a:pt x="105" y="44"/>
                    <a:pt x="106" y="36"/>
                    <a:pt x="109" y="28"/>
                  </a:cubicBezTo>
                  <a:cubicBezTo>
                    <a:pt x="111" y="21"/>
                    <a:pt x="116" y="8"/>
                    <a:pt x="113" y="1"/>
                  </a:cubicBezTo>
                  <a:cubicBezTo>
                    <a:pt x="105" y="0"/>
                    <a:pt x="110" y="8"/>
                    <a:pt x="110" y="12"/>
                  </a:cubicBezTo>
                  <a:cubicBezTo>
                    <a:pt x="110" y="16"/>
                    <a:pt x="107" y="21"/>
                    <a:pt x="106" y="25"/>
                  </a:cubicBezTo>
                  <a:cubicBezTo>
                    <a:pt x="104" y="34"/>
                    <a:pt x="100" y="41"/>
                    <a:pt x="97" y="49"/>
                  </a:cubicBezTo>
                  <a:cubicBezTo>
                    <a:pt x="93" y="62"/>
                    <a:pt x="84" y="78"/>
                    <a:pt x="73" y="88"/>
                  </a:cubicBezTo>
                  <a:cubicBezTo>
                    <a:pt x="66" y="94"/>
                    <a:pt x="60" y="95"/>
                    <a:pt x="50" y="95"/>
                  </a:cubicBezTo>
                  <a:cubicBezTo>
                    <a:pt x="43" y="96"/>
                    <a:pt x="33" y="96"/>
                    <a:pt x="28" y="102"/>
                  </a:cubicBezTo>
                  <a:cubicBezTo>
                    <a:pt x="21" y="109"/>
                    <a:pt x="24" y="118"/>
                    <a:pt x="25" y="126"/>
                  </a:cubicBezTo>
                  <a:cubicBezTo>
                    <a:pt x="25" y="134"/>
                    <a:pt x="21" y="142"/>
                    <a:pt x="18" y="149"/>
                  </a:cubicBezTo>
                  <a:cubicBezTo>
                    <a:pt x="16" y="152"/>
                    <a:pt x="14" y="158"/>
                    <a:pt x="11" y="161"/>
                  </a:cubicBezTo>
                  <a:cubicBezTo>
                    <a:pt x="8" y="163"/>
                    <a:pt x="4" y="163"/>
                    <a:pt x="2" y="165"/>
                  </a:cubicBezTo>
                  <a:cubicBezTo>
                    <a:pt x="1" y="166"/>
                    <a:pt x="1" y="167"/>
                    <a:pt x="0" y="167"/>
                  </a:cubicBezTo>
                  <a:cubicBezTo>
                    <a:pt x="5" y="171"/>
                    <a:pt x="10" y="175"/>
                    <a:pt x="16" y="176"/>
                  </a:cubicBezTo>
                  <a:cubicBezTo>
                    <a:pt x="43" y="179"/>
                    <a:pt x="68" y="181"/>
                    <a:pt x="94" y="1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7" name="Freeform 701"/>
            <p:cNvSpPr>
              <a:spLocks/>
            </p:cNvSpPr>
            <p:nvPr/>
          </p:nvSpPr>
          <p:spPr bwMode="auto">
            <a:xfrm>
              <a:off x="6944077" y="2698639"/>
              <a:ext cx="383254" cy="274493"/>
            </a:xfrm>
            <a:custGeom>
              <a:avLst/>
              <a:gdLst>
                <a:gd name="T0" fmla="*/ 94 w 263"/>
                <a:gd name="T1" fmla="*/ 185 h 189"/>
                <a:gd name="T2" fmla="*/ 176 w 263"/>
                <a:gd name="T3" fmla="*/ 182 h 189"/>
                <a:gd name="T4" fmla="*/ 197 w 263"/>
                <a:gd name="T5" fmla="*/ 180 h 189"/>
                <a:gd name="T6" fmla="*/ 211 w 263"/>
                <a:gd name="T7" fmla="*/ 169 h 189"/>
                <a:gd name="T8" fmla="*/ 250 w 263"/>
                <a:gd name="T9" fmla="*/ 162 h 189"/>
                <a:gd name="T10" fmla="*/ 259 w 263"/>
                <a:gd name="T11" fmla="*/ 128 h 189"/>
                <a:gd name="T12" fmla="*/ 254 w 263"/>
                <a:gd name="T13" fmla="*/ 90 h 189"/>
                <a:gd name="T14" fmla="*/ 225 w 263"/>
                <a:gd name="T15" fmla="*/ 71 h 189"/>
                <a:gd name="T16" fmla="*/ 184 w 263"/>
                <a:gd name="T17" fmla="*/ 70 h 189"/>
                <a:gd name="T18" fmla="*/ 165 w 263"/>
                <a:gd name="T19" fmla="*/ 65 h 189"/>
                <a:gd name="T20" fmla="*/ 148 w 263"/>
                <a:gd name="T21" fmla="*/ 58 h 189"/>
                <a:gd name="T22" fmla="*/ 133 w 263"/>
                <a:gd name="T23" fmla="*/ 52 h 189"/>
                <a:gd name="T24" fmla="*/ 126 w 263"/>
                <a:gd name="T25" fmla="*/ 52 h 189"/>
                <a:gd name="T26" fmla="*/ 124 w 263"/>
                <a:gd name="T27" fmla="*/ 59 h 189"/>
                <a:gd name="T28" fmla="*/ 125 w 263"/>
                <a:gd name="T29" fmla="*/ 84 h 189"/>
                <a:gd name="T30" fmla="*/ 124 w 263"/>
                <a:gd name="T31" fmla="*/ 95 h 189"/>
                <a:gd name="T32" fmla="*/ 112 w 263"/>
                <a:gd name="T33" fmla="*/ 95 h 189"/>
                <a:gd name="T34" fmla="*/ 100 w 263"/>
                <a:gd name="T35" fmla="*/ 92 h 189"/>
                <a:gd name="T36" fmla="*/ 94 w 263"/>
                <a:gd name="T37" fmla="*/ 90 h 189"/>
                <a:gd name="T38" fmla="*/ 88 w 263"/>
                <a:gd name="T39" fmla="*/ 92 h 189"/>
                <a:gd name="T40" fmla="*/ 85 w 263"/>
                <a:gd name="T41" fmla="*/ 74 h 189"/>
                <a:gd name="T42" fmla="*/ 101 w 263"/>
                <a:gd name="T43" fmla="*/ 52 h 189"/>
                <a:gd name="T44" fmla="*/ 109 w 263"/>
                <a:gd name="T45" fmla="*/ 28 h 189"/>
                <a:gd name="T46" fmla="*/ 113 w 263"/>
                <a:gd name="T47" fmla="*/ 1 h 189"/>
                <a:gd name="T48" fmla="*/ 110 w 263"/>
                <a:gd name="T49" fmla="*/ 12 h 189"/>
                <a:gd name="T50" fmla="*/ 106 w 263"/>
                <a:gd name="T51" fmla="*/ 25 h 189"/>
                <a:gd name="T52" fmla="*/ 97 w 263"/>
                <a:gd name="T53" fmla="*/ 49 h 189"/>
                <a:gd name="T54" fmla="*/ 73 w 263"/>
                <a:gd name="T55" fmla="*/ 88 h 189"/>
                <a:gd name="T56" fmla="*/ 50 w 263"/>
                <a:gd name="T57" fmla="*/ 95 h 189"/>
                <a:gd name="T58" fmla="*/ 28 w 263"/>
                <a:gd name="T59" fmla="*/ 102 h 189"/>
                <a:gd name="T60" fmla="*/ 25 w 263"/>
                <a:gd name="T61" fmla="*/ 126 h 189"/>
                <a:gd name="T62" fmla="*/ 18 w 263"/>
                <a:gd name="T63" fmla="*/ 149 h 189"/>
                <a:gd name="T64" fmla="*/ 11 w 263"/>
                <a:gd name="T65" fmla="*/ 161 h 189"/>
                <a:gd name="T66" fmla="*/ 2 w 263"/>
                <a:gd name="T67" fmla="*/ 165 h 189"/>
                <a:gd name="T68" fmla="*/ 0 w 263"/>
                <a:gd name="T69" fmla="*/ 167 h 189"/>
                <a:gd name="T70" fmla="*/ 16 w 263"/>
                <a:gd name="T71" fmla="*/ 176 h 189"/>
                <a:gd name="T72" fmla="*/ 94 w 263"/>
                <a:gd name="T73" fmla="*/ 18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189">
                  <a:moveTo>
                    <a:pt x="94" y="185"/>
                  </a:moveTo>
                  <a:cubicBezTo>
                    <a:pt x="121" y="189"/>
                    <a:pt x="150" y="187"/>
                    <a:pt x="176" y="182"/>
                  </a:cubicBezTo>
                  <a:cubicBezTo>
                    <a:pt x="183" y="181"/>
                    <a:pt x="191" y="181"/>
                    <a:pt x="197" y="180"/>
                  </a:cubicBezTo>
                  <a:cubicBezTo>
                    <a:pt x="203" y="178"/>
                    <a:pt x="206" y="172"/>
                    <a:pt x="211" y="169"/>
                  </a:cubicBezTo>
                  <a:cubicBezTo>
                    <a:pt x="222" y="162"/>
                    <a:pt x="238" y="166"/>
                    <a:pt x="250" y="162"/>
                  </a:cubicBezTo>
                  <a:cubicBezTo>
                    <a:pt x="262" y="158"/>
                    <a:pt x="257" y="138"/>
                    <a:pt x="259" y="128"/>
                  </a:cubicBezTo>
                  <a:cubicBezTo>
                    <a:pt x="262" y="112"/>
                    <a:pt x="263" y="104"/>
                    <a:pt x="254" y="90"/>
                  </a:cubicBezTo>
                  <a:cubicBezTo>
                    <a:pt x="246" y="79"/>
                    <a:pt x="238" y="69"/>
                    <a:pt x="225" y="71"/>
                  </a:cubicBezTo>
                  <a:cubicBezTo>
                    <a:pt x="212" y="74"/>
                    <a:pt x="197" y="72"/>
                    <a:pt x="184" y="70"/>
                  </a:cubicBezTo>
                  <a:cubicBezTo>
                    <a:pt x="177" y="70"/>
                    <a:pt x="171" y="66"/>
                    <a:pt x="165" y="65"/>
                  </a:cubicBezTo>
                  <a:cubicBezTo>
                    <a:pt x="157" y="62"/>
                    <a:pt x="155" y="64"/>
                    <a:pt x="148" y="58"/>
                  </a:cubicBezTo>
                  <a:cubicBezTo>
                    <a:pt x="143" y="53"/>
                    <a:pt x="142" y="51"/>
                    <a:pt x="133" y="52"/>
                  </a:cubicBezTo>
                  <a:cubicBezTo>
                    <a:pt x="131" y="52"/>
                    <a:pt x="129" y="52"/>
                    <a:pt x="126" y="52"/>
                  </a:cubicBezTo>
                  <a:cubicBezTo>
                    <a:pt x="126" y="54"/>
                    <a:pt x="125" y="56"/>
                    <a:pt x="124" y="59"/>
                  </a:cubicBezTo>
                  <a:cubicBezTo>
                    <a:pt x="121" y="66"/>
                    <a:pt x="123" y="76"/>
                    <a:pt x="125" y="84"/>
                  </a:cubicBezTo>
                  <a:cubicBezTo>
                    <a:pt x="125" y="87"/>
                    <a:pt x="128" y="92"/>
                    <a:pt x="124" y="95"/>
                  </a:cubicBezTo>
                  <a:cubicBezTo>
                    <a:pt x="121" y="96"/>
                    <a:pt x="115" y="95"/>
                    <a:pt x="112" y="95"/>
                  </a:cubicBezTo>
                  <a:cubicBezTo>
                    <a:pt x="108" y="94"/>
                    <a:pt x="104" y="93"/>
                    <a:pt x="100" y="92"/>
                  </a:cubicBezTo>
                  <a:cubicBezTo>
                    <a:pt x="98" y="91"/>
                    <a:pt x="96" y="90"/>
                    <a:pt x="94" y="90"/>
                  </a:cubicBezTo>
                  <a:cubicBezTo>
                    <a:pt x="91" y="90"/>
                    <a:pt x="90" y="92"/>
                    <a:pt x="88" y="92"/>
                  </a:cubicBezTo>
                  <a:cubicBezTo>
                    <a:pt x="78" y="94"/>
                    <a:pt x="82" y="79"/>
                    <a:pt x="85" y="74"/>
                  </a:cubicBezTo>
                  <a:cubicBezTo>
                    <a:pt x="91" y="67"/>
                    <a:pt x="97" y="60"/>
                    <a:pt x="101" y="52"/>
                  </a:cubicBezTo>
                  <a:cubicBezTo>
                    <a:pt x="105" y="44"/>
                    <a:pt x="106" y="36"/>
                    <a:pt x="109" y="28"/>
                  </a:cubicBezTo>
                  <a:cubicBezTo>
                    <a:pt x="111" y="21"/>
                    <a:pt x="116" y="8"/>
                    <a:pt x="113" y="1"/>
                  </a:cubicBezTo>
                  <a:cubicBezTo>
                    <a:pt x="105" y="0"/>
                    <a:pt x="110" y="8"/>
                    <a:pt x="110" y="12"/>
                  </a:cubicBezTo>
                  <a:cubicBezTo>
                    <a:pt x="110" y="16"/>
                    <a:pt x="107" y="21"/>
                    <a:pt x="106" y="25"/>
                  </a:cubicBezTo>
                  <a:cubicBezTo>
                    <a:pt x="104" y="34"/>
                    <a:pt x="100" y="41"/>
                    <a:pt x="97" y="49"/>
                  </a:cubicBezTo>
                  <a:cubicBezTo>
                    <a:pt x="93" y="62"/>
                    <a:pt x="84" y="78"/>
                    <a:pt x="73" y="88"/>
                  </a:cubicBezTo>
                  <a:cubicBezTo>
                    <a:pt x="66" y="94"/>
                    <a:pt x="60" y="95"/>
                    <a:pt x="50" y="95"/>
                  </a:cubicBezTo>
                  <a:cubicBezTo>
                    <a:pt x="43" y="96"/>
                    <a:pt x="33" y="96"/>
                    <a:pt x="28" y="102"/>
                  </a:cubicBezTo>
                  <a:cubicBezTo>
                    <a:pt x="21" y="109"/>
                    <a:pt x="24" y="118"/>
                    <a:pt x="25" y="126"/>
                  </a:cubicBezTo>
                  <a:cubicBezTo>
                    <a:pt x="25" y="134"/>
                    <a:pt x="21" y="142"/>
                    <a:pt x="18" y="149"/>
                  </a:cubicBezTo>
                  <a:cubicBezTo>
                    <a:pt x="16" y="152"/>
                    <a:pt x="14" y="158"/>
                    <a:pt x="11" y="161"/>
                  </a:cubicBezTo>
                  <a:cubicBezTo>
                    <a:pt x="8" y="163"/>
                    <a:pt x="4" y="163"/>
                    <a:pt x="2" y="165"/>
                  </a:cubicBezTo>
                  <a:cubicBezTo>
                    <a:pt x="1" y="166"/>
                    <a:pt x="1" y="167"/>
                    <a:pt x="0" y="167"/>
                  </a:cubicBezTo>
                  <a:cubicBezTo>
                    <a:pt x="5" y="171"/>
                    <a:pt x="10" y="175"/>
                    <a:pt x="16" y="176"/>
                  </a:cubicBezTo>
                  <a:cubicBezTo>
                    <a:pt x="43" y="179"/>
                    <a:pt x="68" y="181"/>
                    <a:pt x="94" y="1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8" name="Freeform 702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69" name="Freeform 703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0" name="Freeform 704"/>
            <p:cNvSpPr>
              <a:spLocks/>
            </p:cNvSpPr>
            <p:nvPr/>
          </p:nvSpPr>
          <p:spPr bwMode="auto">
            <a:xfrm>
              <a:off x="7099450" y="2494065"/>
              <a:ext cx="706948" cy="548985"/>
            </a:xfrm>
            <a:custGeom>
              <a:avLst/>
              <a:gdLst>
                <a:gd name="T0" fmla="*/ 210 w 484"/>
                <a:gd name="T1" fmla="*/ 321 h 376"/>
                <a:gd name="T2" fmla="*/ 231 w 484"/>
                <a:gd name="T3" fmla="*/ 370 h 376"/>
                <a:gd name="T4" fmla="*/ 263 w 484"/>
                <a:gd name="T5" fmla="*/ 374 h 376"/>
                <a:gd name="T6" fmla="*/ 290 w 484"/>
                <a:gd name="T7" fmla="*/ 369 h 376"/>
                <a:gd name="T8" fmla="*/ 323 w 484"/>
                <a:gd name="T9" fmla="*/ 355 h 376"/>
                <a:gd name="T10" fmla="*/ 346 w 484"/>
                <a:gd name="T11" fmla="*/ 329 h 376"/>
                <a:gd name="T12" fmla="*/ 377 w 484"/>
                <a:gd name="T13" fmla="*/ 307 h 376"/>
                <a:gd name="T14" fmla="*/ 423 w 484"/>
                <a:gd name="T15" fmla="*/ 314 h 376"/>
                <a:gd name="T16" fmla="*/ 411 w 484"/>
                <a:gd name="T17" fmla="*/ 265 h 376"/>
                <a:gd name="T18" fmla="*/ 414 w 484"/>
                <a:gd name="T19" fmla="*/ 197 h 376"/>
                <a:gd name="T20" fmla="*/ 441 w 484"/>
                <a:gd name="T21" fmla="*/ 175 h 376"/>
                <a:gd name="T22" fmla="*/ 473 w 484"/>
                <a:gd name="T23" fmla="*/ 160 h 376"/>
                <a:gd name="T24" fmla="*/ 456 w 484"/>
                <a:gd name="T25" fmla="*/ 136 h 376"/>
                <a:gd name="T26" fmla="*/ 483 w 484"/>
                <a:gd name="T27" fmla="*/ 81 h 376"/>
                <a:gd name="T28" fmla="*/ 477 w 484"/>
                <a:gd name="T29" fmla="*/ 73 h 376"/>
                <a:gd name="T30" fmla="*/ 450 w 484"/>
                <a:gd name="T31" fmla="*/ 89 h 376"/>
                <a:gd name="T32" fmla="*/ 403 w 484"/>
                <a:gd name="T33" fmla="*/ 59 h 376"/>
                <a:gd name="T34" fmla="*/ 348 w 484"/>
                <a:gd name="T35" fmla="*/ 38 h 376"/>
                <a:gd name="T36" fmla="*/ 319 w 484"/>
                <a:gd name="T37" fmla="*/ 24 h 376"/>
                <a:gd name="T38" fmla="*/ 278 w 484"/>
                <a:gd name="T39" fmla="*/ 20 h 376"/>
                <a:gd name="T40" fmla="*/ 247 w 484"/>
                <a:gd name="T41" fmla="*/ 34 h 376"/>
                <a:gd name="T42" fmla="*/ 188 w 484"/>
                <a:gd name="T43" fmla="*/ 23 h 376"/>
                <a:gd name="T44" fmla="*/ 149 w 484"/>
                <a:gd name="T45" fmla="*/ 29 h 376"/>
                <a:gd name="T46" fmla="*/ 109 w 484"/>
                <a:gd name="T47" fmla="*/ 29 h 376"/>
                <a:gd name="T48" fmla="*/ 45 w 484"/>
                <a:gd name="T49" fmla="*/ 51 h 376"/>
                <a:gd name="T50" fmla="*/ 15 w 484"/>
                <a:gd name="T51" fmla="*/ 77 h 376"/>
                <a:gd name="T52" fmla="*/ 0 w 484"/>
                <a:gd name="T53" fmla="*/ 95 h 376"/>
                <a:gd name="T54" fmla="*/ 10 w 484"/>
                <a:gd name="T55" fmla="*/ 137 h 376"/>
                <a:gd name="T56" fmla="*/ 18 w 484"/>
                <a:gd name="T57" fmla="*/ 176 h 376"/>
                <a:gd name="T58" fmla="*/ 26 w 484"/>
                <a:gd name="T59" fmla="*/ 192 h 376"/>
                <a:gd name="T60" fmla="*/ 58 w 484"/>
                <a:gd name="T61" fmla="*/ 205 h 376"/>
                <a:gd name="T62" fmla="*/ 118 w 484"/>
                <a:gd name="T63" fmla="*/ 211 h 376"/>
                <a:gd name="T64" fmla="*/ 152 w 484"/>
                <a:gd name="T65" fmla="*/ 268 h 376"/>
                <a:gd name="T66" fmla="*/ 154 w 484"/>
                <a:gd name="T67" fmla="*/ 29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4" h="376">
                  <a:moveTo>
                    <a:pt x="179" y="306"/>
                  </a:moveTo>
                  <a:cubicBezTo>
                    <a:pt x="190" y="309"/>
                    <a:pt x="202" y="313"/>
                    <a:pt x="210" y="321"/>
                  </a:cubicBezTo>
                  <a:cubicBezTo>
                    <a:pt x="219" y="331"/>
                    <a:pt x="221" y="341"/>
                    <a:pt x="226" y="353"/>
                  </a:cubicBezTo>
                  <a:cubicBezTo>
                    <a:pt x="228" y="358"/>
                    <a:pt x="228" y="367"/>
                    <a:pt x="231" y="370"/>
                  </a:cubicBezTo>
                  <a:cubicBezTo>
                    <a:pt x="235" y="374"/>
                    <a:pt x="243" y="376"/>
                    <a:pt x="248" y="376"/>
                  </a:cubicBezTo>
                  <a:cubicBezTo>
                    <a:pt x="251" y="376"/>
                    <a:pt x="259" y="375"/>
                    <a:pt x="263" y="374"/>
                  </a:cubicBezTo>
                  <a:cubicBezTo>
                    <a:pt x="265" y="373"/>
                    <a:pt x="266" y="369"/>
                    <a:pt x="268" y="369"/>
                  </a:cubicBezTo>
                  <a:cubicBezTo>
                    <a:pt x="275" y="366"/>
                    <a:pt x="283" y="369"/>
                    <a:pt x="290" y="369"/>
                  </a:cubicBezTo>
                  <a:cubicBezTo>
                    <a:pt x="296" y="369"/>
                    <a:pt x="303" y="367"/>
                    <a:pt x="309" y="365"/>
                  </a:cubicBezTo>
                  <a:cubicBezTo>
                    <a:pt x="316" y="363"/>
                    <a:pt x="319" y="361"/>
                    <a:pt x="323" y="355"/>
                  </a:cubicBezTo>
                  <a:cubicBezTo>
                    <a:pt x="329" y="348"/>
                    <a:pt x="328" y="347"/>
                    <a:pt x="337" y="353"/>
                  </a:cubicBezTo>
                  <a:cubicBezTo>
                    <a:pt x="356" y="365"/>
                    <a:pt x="340" y="338"/>
                    <a:pt x="346" y="329"/>
                  </a:cubicBezTo>
                  <a:cubicBezTo>
                    <a:pt x="351" y="323"/>
                    <a:pt x="358" y="326"/>
                    <a:pt x="364" y="322"/>
                  </a:cubicBezTo>
                  <a:cubicBezTo>
                    <a:pt x="369" y="319"/>
                    <a:pt x="372" y="312"/>
                    <a:pt x="377" y="307"/>
                  </a:cubicBezTo>
                  <a:cubicBezTo>
                    <a:pt x="390" y="297"/>
                    <a:pt x="395" y="314"/>
                    <a:pt x="408" y="319"/>
                  </a:cubicBezTo>
                  <a:cubicBezTo>
                    <a:pt x="414" y="321"/>
                    <a:pt x="421" y="320"/>
                    <a:pt x="423" y="314"/>
                  </a:cubicBezTo>
                  <a:cubicBezTo>
                    <a:pt x="427" y="303"/>
                    <a:pt x="410" y="294"/>
                    <a:pt x="406" y="285"/>
                  </a:cubicBezTo>
                  <a:cubicBezTo>
                    <a:pt x="402" y="277"/>
                    <a:pt x="407" y="272"/>
                    <a:pt x="411" y="265"/>
                  </a:cubicBezTo>
                  <a:cubicBezTo>
                    <a:pt x="417" y="250"/>
                    <a:pt x="410" y="232"/>
                    <a:pt x="411" y="216"/>
                  </a:cubicBezTo>
                  <a:cubicBezTo>
                    <a:pt x="411" y="211"/>
                    <a:pt x="411" y="201"/>
                    <a:pt x="414" y="197"/>
                  </a:cubicBezTo>
                  <a:cubicBezTo>
                    <a:pt x="418" y="193"/>
                    <a:pt x="425" y="194"/>
                    <a:pt x="430" y="190"/>
                  </a:cubicBezTo>
                  <a:cubicBezTo>
                    <a:pt x="434" y="186"/>
                    <a:pt x="436" y="179"/>
                    <a:pt x="441" y="175"/>
                  </a:cubicBezTo>
                  <a:cubicBezTo>
                    <a:pt x="447" y="170"/>
                    <a:pt x="451" y="169"/>
                    <a:pt x="458" y="168"/>
                  </a:cubicBezTo>
                  <a:cubicBezTo>
                    <a:pt x="466" y="167"/>
                    <a:pt x="470" y="168"/>
                    <a:pt x="473" y="160"/>
                  </a:cubicBezTo>
                  <a:cubicBezTo>
                    <a:pt x="474" y="158"/>
                    <a:pt x="479" y="146"/>
                    <a:pt x="480" y="144"/>
                  </a:cubicBezTo>
                  <a:cubicBezTo>
                    <a:pt x="480" y="131"/>
                    <a:pt x="462" y="139"/>
                    <a:pt x="456" y="136"/>
                  </a:cubicBezTo>
                  <a:cubicBezTo>
                    <a:pt x="439" y="128"/>
                    <a:pt x="456" y="108"/>
                    <a:pt x="464" y="101"/>
                  </a:cubicBezTo>
                  <a:cubicBezTo>
                    <a:pt x="471" y="94"/>
                    <a:pt x="481" y="91"/>
                    <a:pt x="483" y="81"/>
                  </a:cubicBezTo>
                  <a:cubicBezTo>
                    <a:pt x="484" y="75"/>
                    <a:pt x="484" y="71"/>
                    <a:pt x="483" y="66"/>
                  </a:cubicBezTo>
                  <a:cubicBezTo>
                    <a:pt x="481" y="68"/>
                    <a:pt x="479" y="70"/>
                    <a:pt x="477" y="73"/>
                  </a:cubicBezTo>
                  <a:cubicBezTo>
                    <a:pt x="473" y="80"/>
                    <a:pt x="474" y="85"/>
                    <a:pt x="466" y="90"/>
                  </a:cubicBezTo>
                  <a:cubicBezTo>
                    <a:pt x="458" y="95"/>
                    <a:pt x="457" y="94"/>
                    <a:pt x="450" y="89"/>
                  </a:cubicBezTo>
                  <a:cubicBezTo>
                    <a:pt x="439" y="81"/>
                    <a:pt x="429" y="78"/>
                    <a:pt x="420" y="68"/>
                  </a:cubicBezTo>
                  <a:cubicBezTo>
                    <a:pt x="414" y="63"/>
                    <a:pt x="409" y="63"/>
                    <a:pt x="403" y="59"/>
                  </a:cubicBezTo>
                  <a:cubicBezTo>
                    <a:pt x="397" y="56"/>
                    <a:pt x="393" y="51"/>
                    <a:pt x="387" y="47"/>
                  </a:cubicBezTo>
                  <a:cubicBezTo>
                    <a:pt x="376" y="41"/>
                    <a:pt x="362" y="37"/>
                    <a:pt x="348" y="38"/>
                  </a:cubicBezTo>
                  <a:cubicBezTo>
                    <a:pt x="343" y="38"/>
                    <a:pt x="333" y="42"/>
                    <a:pt x="328" y="40"/>
                  </a:cubicBezTo>
                  <a:cubicBezTo>
                    <a:pt x="323" y="38"/>
                    <a:pt x="323" y="30"/>
                    <a:pt x="319" y="24"/>
                  </a:cubicBezTo>
                  <a:cubicBezTo>
                    <a:pt x="313" y="14"/>
                    <a:pt x="306" y="0"/>
                    <a:pt x="291" y="6"/>
                  </a:cubicBezTo>
                  <a:cubicBezTo>
                    <a:pt x="284" y="8"/>
                    <a:pt x="282" y="14"/>
                    <a:pt x="278" y="20"/>
                  </a:cubicBezTo>
                  <a:cubicBezTo>
                    <a:pt x="274" y="26"/>
                    <a:pt x="272" y="27"/>
                    <a:pt x="265" y="29"/>
                  </a:cubicBezTo>
                  <a:cubicBezTo>
                    <a:pt x="259" y="32"/>
                    <a:pt x="254" y="34"/>
                    <a:pt x="247" y="34"/>
                  </a:cubicBezTo>
                  <a:cubicBezTo>
                    <a:pt x="234" y="32"/>
                    <a:pt x="222" y="23"/>
                    <a:pt x="209" y="22"/>
                  </a:cubicBezTo>
                  <a:cubicBezTo>
                    <a:pt x="201" y="21"/>
                    <a:pt x="195" y="23"/>
                    <a:pt x="188" y="23"/>
                  </a:cubicBezTo>
                  <a:cubicBezTo>
                    <a:pt x="180" y="23"/>
                    <a:pt x="175" y="23"/>
                    <a:pt x="168" y="25"/>
                  </a:cubicBezTo>
                  <a:cubicBezTo>
                    <a:pt x="161" y="27"/>
                    <a:pt x="156" y="28"/>
                    <a:pt x="149" y="29"/>
                  </a:cubicBezTo>
                  <a:cubicBezTo>
                    <a:pt x="141" y="29"/>
                    <a:pt x="136" y="34"/>
                    <a:pt x="129" y="33"/>
                  </a:cubicBezTo>
                  <a:cubicBezTo>
                    <a:pt x="123" y="33"/>
                    <a:pt x="116" y="29"/>
                    <a:pt x="109" y="29"/>
                  </a:cubicBezTo>
                  <a:cubicBezTo>
                    <a:pt x="96" y="27"/>
                    <a:pt x="80" y="31"/>
                    <a:pt x="67" y="36"/>
                  </a:cubicBezTo>
                  <a:cubicBezTo>
                    <a:pt x="60" y="40"/>
                    <a:pt x="51" y="45"/>
                    <a:pt x="45" y="51"/>
                  </a:cubicBezTo>
                  <a:cubicBezTo>
                    <a:pt x="38" y="58"/>
                    <a:pt x="32" y="62"/>
                    <a:pt x="24" y="68"/>
                  </a:cubicBezTo>
                  <a:cubicBezTo>
                    <a:pt x="21" y="70"/>
                    <a:pt x="17" y="74"/>
                    <a:pt x="15" y="77"/>
                  </a:cubicBezTo>
                  <a:cubicBezTo>
                    <a:pt x="13" y="82"/>
                    <a:pt x="15" y="86"/>
                    <a:pt x="12" y="91"/>
                  </a:cubicBezTo>
                  <a:cubicBezTo>
                    <a:pt x="9" y="94"/>
                    <a:pt x="4" y="95"/>
                    <a:pt x="0" y="95"/>
                  </a:cubicBezTo>
                  <a:cubicBezTo>
                    <a:pt x="2" y="102"/>
                    <a:pt x="2" y="110"/>
                    <a:pt x="4" y="117"/>
                  </a:cubicBezTo>
                  <a:cubicBezTo>
                    <a:pt x="5" y="124"/>
                    <a:pt x="9" y="130"/>
                    <a:pt x="10" y="137"/>
                  </a:cubicBezTo>
                  <a:cubicBezTo>
                    <a:pt x="12" y="143"/>
                    <a:pt x="11" y="148"/>
                    <a:pt x="11" y="154"/>
                  </a:cubicBezTo>
                  <a:cubicBezTo>
                    <a:pt x="12" y="162"/>
                    <a:pt x="16" y="169"/>
                    <a:pt x="18" y="176"/>
                  </a:cubicBezTo>
                  <a:cubicBezTo>
                    <a:pt x="21" y="182"/>
                    <a:pt x="21" y="187"/>
                    <a:pt x="19" y="192"/>
                  </a:cubicBezTo>
                  <a:cubicBezTo>
                    <a:pt x="22" y="192"/>
                    <a:pt x="24" y="192"/>
                    <a:pt x="26" y="192"/>
                  </a:cubicBezTo>
                  <a:cubicBezTo>
                    <a:pt x="35" y="191"/>
                    <a:pt x="36" y="193"/>
                    <a:pt x="41" y="198"/>
                  </a:cubicBezTo>
                  <a:cubicBezTo>
                    <a:pt x="48" y="204"/>
                    <a:pt x="50" y="202"/>
                    <a:pt x="58" y="205"/>
                  </a:cubicBezTo>
                  <a:cubicBezTo>
                    <a:pt x="64" y="206"/>
                    <a:pt x="70" y="210"/>
                    <a:pt x="77" y="210"/>
                  </a:cubicBezTo>
                  <a:cubicBezTo>
                    <a:pt x="90" y="212"/>
                    <a:pt x="105" y="214"/>
                    <a:pt x="118" y="211"/>
                  </a:cubicBezTo>
                  <a:cubicBezTo>
                    <a:pt x="131" y="209"/>
                    <a:pt x="139" y="219"/>
                    <a:pt x="147" y="230"/>
                  </a:cubicBezTo>
                  <a:cubicBezTo>
                    <a:pt x="156" y="244"/>
                    <a:pt x="155" y="252"/>
                    <a:pt x="152" y="268"/>
                  </a:cubicBezTo>
                  <a:cubicBezTo>
                    <a:pt x="151" y="276"/>
                    <a:pt x="153" y="291"/>
                    <a:pt x="148" y="298"/>
                  </a:cubicBezTo>
                  <a:cubicBezTo>
                    <a:pt x="150" y="298"/>
                    <a:pt x="152" y="298"/>
                    <a:pt x="154" y="299"/>
                  </a:cubicBezTo>
                  <a:cubicBezTo>
                    <a:pt x="165" y="299"/>
                    <a:pt x="169" y="302"/>
                    <a:pt x="179" y="30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1" name="Freeform 705"/>
            <p:cNvSpPr>
              <a:spLocks/>
            </p:cNvSpPr>
            <p:nvPr/>
          </p:nvSpPr>
          <p:spPr bwMode="auto">
            <a:xfrm>
              <a:off x="7099450" y="2494065"/>
              <a:ext cx="706948" cy="548985"/>
            </a:xfrm>
            <a:custGeom>
              <a:avLst/>
              <a:gdLst>
                <a:gd name="T0" fmla="*/ 210 w 484"/>
                <a:gd name="T1" fmla="*/ 321 h 376"/>
                <a:gd name="T2" fmla="*/ 231 w 484"/>
                <a:gd name="T3" fmla="*/ 370 h 376"/>
                <a:gd name="T4" fmla="*/ 263 w 484"/>
                <a:gd name="T5" fmla="*/ 374 h 376"/>
                <a:gd name="T6" fmla="*/ 290 w 484"/>
                <a:gd name="T7" fmla="*/ 369 h 376"/>
                <a:gd name="T8" fmla="*/ 323 w 484"/>
                <a:gd name="T9" fmla="*/ 355 h 376"/>
                <a:gd name="T10" fmla="*/ 346 w 484"/>
                <a:gd name="T11" fmla="*/ 329 h 376"/>
                <a:gd name="T12" fmla="*/ 377 w 484"/>
                <a:gd name="T13" fmla="*/ 307 h 376"/>
                <a:gd name="T14" fmla="*/ 423 w 484"/>
                <a:gd name="T15" fmla="*/ 314 h 376"/>
                <a:gd name="T16" fmla="*/ 411 w 484"/>
                <a:gd name="T17" fmla="*/ 265 h 376"/>
                <a:gd name="T18" fmla="*/ 414 w 484"/>
                <a:gd name="T19" fmla="*/ 197 h 376"/>
                <a:gd name="T20" fmla="*/ 441 w 484"/>
                <a:gd name="T21" fmla="*/ 175 h 376"/>
                <a:gd name="T22" fmla="*/ 473 w 484"/>
                <a:gd name="T23" fmla="*/ 160 h 376"/>
                <a:gd name="T24" fmla="*/ 456 w 484"/>
                <a:gd name="T25" fmla="*/ 136 h 376"/>
                <a:gd name="T26" fmla="*/ 483 w 484"/>
                <a:gd name="T27" fmla="*/ 81 h 376"/>
                <a:gd name="T28" fmla="*/ 477 w 484"/>
                <a:gd name="T29" fmla="*/ 73 h 376"/>
                <a:gd name="T30" fmla="*/ 450 w 484"/>
                <a:gd name="T31" fmla="*/ 89 h 376"/>
                <a:gd name="T32" fmla="*/ 403 w 484"/>
                <a:gd name="T33" fmla="*/ 59 h 376"/>
                <a:gd name="T34" fmla="*/ 348 w 484"/>
                <a:gd name="T35" fmla="*/ 38 h 376"/>
                <a:gd name="T36" fmla="*/ 319 w 484"/>
                <a:gd name="T37" fmla="*/ 24 h 376"/>
                <a:gd name="T38" fmla="*/ 278 w 484"/>
                <a:gd name="T39" fmla="*/ 20 h 376"/>
                <a:gd name="T40" fmla="*/ 247 w 484"/>
                <a:gd name="T41" fmla="*/ 34 h 376"/>
                <a:gd name="T42" fmla="*/ 188 w 484"/>
                <a:gd name="T43" fmla="*/ 23 h 376"/>
                <a:gd name="T44" fmla="*/ 149 w 484"/>
                <a:gd name="T45" fmla="*/ 29 h 376"/>
                <a:gd name="T46" fmla="*/ 109 w 484"/>
                <a:gd name="T47" fmla="*/ 29 h 376"/>
                <a:gd name="T48" fmla="*/ 45 w 484"/>
                <a:gd name="T49" fmla="*/ 51 h 376"/>
                <a:gd name="T50" fmla="*/ 15 w 484"/>
                <a:gd name="T51" fmla="*/ 77 h 376"/>
                <a:gd name="T52" fmla="*/ 0 w 484"/>
                <a:gd name="T53" fmla="*/ 95 h 376"/>
                <a:gd name="T54" fmla="*/ 10 w 484"/>
                <a:gd name="T55" fmla="*/ 137 h 376"/>
                <a:gd name="T56" fmla="*/ 18 w 484"/>
                <a:gd name="T57" fmla="*/ 176 h 376"/>
                <a:gd name="T58" fmla="*/ 26 w 484"/>
                <a:gd name="T59" fmla="*/ 192 h 376"/>
                <a:gd name="T60" fmla="*/ 58 w 484"/>
                <a:gd name="T61" fmla="*/ 205 h 376"/>
                <a:gd name="T62" fmla="*/ 118 w 484"/>
                <a:gd name="T63" fmla="*/ 211 h 376"/>
                <a:gd name="T64" fmla="*/ 152 w 484"/>
                <a:gd name="T65" fmla="*/ 268 h 376"/>
                <a:gd name="T66" fmla="*/ 154 w 484"/>
                <a:gd name="T67" fmla="*/ 29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4" h="376">
                  <a:moveTo>
                    <a:pt x="179" y="306"/>
                  </a:moveTo>
                  <a:cubicBezTo>
                    <a:pt x="190" y="309"/>
                    <a:pt x="202" y="313"/>
                    <a:pt x="210" y="321"/>
                  </a:cubicBezTo>
                  <a:cubicBezTo>
                    <a:pt x="219" y="331"/>
                    <a:pt x="221" y="341"/>
                    <a:pt x="226" y="353"/>
                  </a:cubicBezTo>
                  <a:cubicBezTo>
                    <a:pt x="228" y="358"/>
                    <a:pt x="228" y="367"/>
                    <a:pt x="231" y="370"/>
                  </a:cubicBezTo>
                  <a:cubicBezTo>
                    <a:pt x="235" y="374"/>
                    <a:pt x="243" y="376"/>
                    <a:pt x="248" y="376"/>
                  </a:cubicBezTo>
                  <a:cubicBezTo>
                    <a:pt x="251" y="376"/>
                    <a:pt x="259" y="375"/>
                    <a:pt x="263" y="374"/>
                  </a:cubicBezTo>
                  <a:cubicBezTo>
                    <a:pt x="265" y="373"/>
                    <a:pt x="266" y="369"/>
                    <a:pt x="268" y="369"/>
                  </a:cubicBezTo>
                  <a:cubicBezTo>
                    <a:pt x="275" y="366"/>
                    <a:pt x="283" y="369"/>
                    <a:pt x="290" y="369"/>
                  </a:cubicBezTo>
                  <a:cubicBezTo>
                    <a:pt x="296" y="369"/>
                    <a:pt x="303" y="367"/>
                    <a:pt x="309" y="365"/>
                  </a:cubicBezTo>
                  <a:cubicBezTo>
                    <a:pt x="316" y="363"/>
                    <a:pt x="319" y="361"/>
                    <a:pt x="323" y="355"/>
                  </a:cubicBezTo>
                  <a:cubicBezTo>
                    <a:pt x="329" y="348"/>
                    <a:pt x="328" y="347"/>
                    <a:pt x="337" y="353"/>
                  </a:cubicBezTo>
                  <a:cubicBezTo>
                    <a:pt x="356" y="365"/>
                    <a:pt x="340" y="338"/>
                    <a:pt x="346" y="329"/>
                  </a:cubicBezTo>
                  <a:cubicBezTo>
                    <a:pt x="351" y="323"/>
                    <a:pt x="358" y="326"/>
                    <a:pt x="364" y="322"/>
                  </a:cubicBezTo>
                  <a:cubicBezTo>
                    <a:pt x="369" y="319"/>
                    <a:pt x="372" y="312"/>
                    <a:pt x="377" y="307"/>
                  </a:cubicBezTo>
                  <a:cubicBezTo>
                    <a:pt x="390" y="297"/>
                    <a:pt x="395" y="314"/>
                    <a:pt x="408" y="319"/>
                  </a:cubicBezTo>
                  <a:cubicBezTo>
                    <a:pt x="414" y="321"/>
                    <a:pt x="421" y="320"/>
                    <a:pt x="423" y="314"/>
                  </a:cubicBezTo>
                  <a:cubicBezTo>
                    <a:pt x="427" y="303"/>
                    <a:pt x="410" y="294"/>
                    <a:pt x="406" y="285"/>
                  </a:cubicBezTo>
                  <a:cubicBezTo>
                    <a:pt x="402" y="277"/>
                    <a:pt x="407" y="272"/>
                    <a:pt x="411" y="265"/>
                  </a:cubicBezTo>
                  <a:cubicBezTo>
                    <a:pt x="417" y="250"/>
                    <a:pt x="410" y="232"/>
                    <a:pt x="411" y="216"/>
                  </a:cubicBezTo>
                  <a:cubicBezTo>
                    <a:pt x="411" y="211"/>
                    <a:pt x="411" y="201"/>
                    <a:pt x="414" y="197"/>
                  </a:cubicBezTo>
                  <a:cubicBezTo>
                    <a:pt x="418" y="193"/>
                    <a:pt x="425" y="194"/>
                    <a:pt x="430" y="190"/>
                  </a:cubicBezTo>
                  <a:cubicBezTo>
                    <a:pt x="434" y="186"/>
                    <a:pt x="436" y="179"/>
                    <a:pt x="441" y="175"/>
                  </a:cubicBezTo>
                  <a:cubicBezTo>
                    <a:pt x="447" y="170"/>
                    <a:pt x="451" y="169"/>
                    <a:pt x="458" y="168"/>
                  </a:cubicBezTo>
                  <a:cubicBezTo>
                    <a:pt x="466" y="167"/>
                    <a:pt x="470" y="168"/>
                    <a:pt x="473" y="160"/>
                  </a:cubicBezTo>
                  <a:cubicBezTo>
                    <a:pt x="474" y="158"/>
                    <a:pt x="479" y="146"/>
                    <a:pt x="480" y="144"/>
                  </a:cubicBezTo>
                  <a:cubicBezTo>
                    <a:pt x="480" y="131"/>
                    <a:pt x="462" y="139"/>
                    <a:pt x="456" y="136"/>
                  </a:cubicBezTo>
                  <a:cubicBezTo>
                    <a:pt x="439" y="128"/>
                    <a:pt x="456" y="108"/>
                    <a:pt x="464" y="101"/>
                  </a:cubicBezTo>
                  <a:cubicBezTo>
                    <a:pt x="471" y="94"/>
                    <a:pt x="481" y="91"/>
                    <a:pt x="483" y="81"/>
                  </a:cubicBezTo>
                  <a:cubicBezTo>
                    <a:pt x="484" y="75"/>
                    <a:pt x="484" y="71"/>
                    <a:pt x="483" y="66"/>
                  </a:cubicBezTo>
                  <a:cubicBezTo>
                    <a:pt x="481" y="68"/>
                    <a:pt x="479" y="70"/>
                    <a:pt x="477" y="73"/>
                  </a:cubicBezTo>
                  <a:cubicBezTo>
                    <a:pt x="473" y="80"/>
                    <a:pt x="474" y="85"/>
                    <a:pt x="466" y="90"/>
                  </a:cubicBezTo>
                  <a:cubicBezTo>
                    <a:pt x="458" y="95"/>
                    <a:pt x="457" y="94"/>
                    <a:pt x="450" y="89"/>
                  </a:cubicBezTo>
                  <a:cubicBezTo>
                    <a:pt x="439" y="81"/>
                    <a:pt x="429" y="78"/>
                    <a:pt x="420" y="68"/>
                  </a:cubicBezTo>
                  <a:cubicBezTo>
                    <a:pt x="414" y="63"/>
                    <a:pt x="409" y="63"/>
                    <a:pt x="403" y="59"/>
                  </a:cubicBezTo>
                  <a:cubicBezTo>
                    <a:pt x="397" y="56"/>
                    <a:pt x="393" y="51"/>
                    <a:pt x="387" y="47"/>
                  </a:cubicBezTo>
                  <a:cubicBezTo>
                    <a:pt x="376" y="41"/>
                    <a:pt x="362" y="37"/>
                    <a:pt x="348" y="38"/>
                  </a:cubicBezTo>
                  <a:cubicBezTo>
                    <a:pt x="343" y="38"/>
                    <a:pt x="333" y="42"/>
                    <a:pt x="328" y="40"/>
                  </a:cubicBezTo>
                  <a:cubicBezTo>
                    <a:pt x="323" y="38"/>
                    <a:pt x="323" y="30"/>
                    <a:pt x="319" y="24"/>
                  </a:cubicBezTo>
                  <a:cubicBezTo>
                    <a:pt x="313" y="14"/>
                    <a:pt x="306" y="0"/>
                    <a:pt x="291" y="6"/>
                  </a:cubicBezTo>
                  <a:cubicBezTo>
                    <a:pt x="284" y="8"/>
                    <a:pt x="282" y="14"/>
                    <a:pt x="278" y="20"/>
                  </a:cubicBezTo>
                  <a:cubicBezTo>
                    <a:pt x="274" y="26"/>
                    <a:pt x="272" y="27"/>
                    <a:pt x="265" y="29"/>
                  </a:cubicBezTo>
                  <a:cubicBezTo>
                    <a:pt x="259" y="32"/>
                    <a:pt x="254" y="34"/>
                    <a:pt x="247" y="34"/>
                  </a:cubicBezTo>
                  <a:cubicBezTo>
                    <a:pt x="234" y="32"/>
                    <a:pt x="222" y="23"/>
                    <a:pt x="209" y="22"/>
                  </a:cubicBezTo>
                  <a:cubicBezTo>
                    <a:pt x="201" y="21"/>
                    <a:pt x="195" y="23"/>
                    <a:pt x="188" y="23"/>
                  </a:cubicBezTo>
                  <a:cubicBezTo>
                    <a:pt x="180" y="23"/>
                    <a:pt x="175" y="23"/>
                    <a:pt x="168" y="25"/>
                  </a:cubicBezTo>
                  <a:cubicBezTo>
                    <a:pt x="161" y="27"/>
                    <a:pt x="156" y="28"/>
                    <a:pt x="149" y="29"/>
                  </a:cubicBezTo>
                  <a:cubicBezTo>
                    <a:pt x="141" y="29"/>
                    <a:pt x="136" y="34"/>
                    <a:pt x="129" y="33"/>
                  </a:cubicBezTo>
                  <a:cubicBezTo>
                    <a:pt x="123" y="33"/>
                    <a:pt x="116" y="29"/>
                    <a:pt x="109" y="29"/>
                  </a:cubicBezTo>
                  <a:cubicBezTo>
                    <a:pt x="96" y="27"/>
                    <a:pt x="80" y="31"/>
                    <a:pt x="67" y="36"/>
                  </a:cubicBezTo>
                  <a:cubicBezTo>
                    <a:pt x="60" y="40"/>
                    <a:pt x="51" y="45"/>
                    <a:pt x="45" y="51"/>
                  </a:cubicBezTo>
                  <a:cubicBezTo>
                    <a:pt x="38" y="58"/>
                    <a:pt x="32" y="62"/>
                    <a:pt x="24" y="68"/>
                  </a:cubicBezTo>
                  <a:cubicBezTo>
                    <a:pt x="21" y="70"/>
                    <a:pt x="17" y="74"/>
                    <a:pt x="15" y="77"/>
                  </a:cubicBezTo>
                  <a:cubicBezTo>
                    <a:pt x="13" y="82"/>
                    <a:pt x="15" y="86"/>
                    <a:pt x="12" y="91"/>
                  </a:cubicBezTo>
                  <a:cubicBezTo>
                    <a:pt x="9" y="94"/>
                    <a:pt x="4" y="95"/>
                    <a:pt x="0" y="95"/>
                  </a:cubicBezTo>
                  <a:cubicBezTo>
                    <a:pt x="2" y="102"/>
                    <a:pt x="2" y="110"/>
                    <a:pt x="4" y="117"/>
                  </a:cubicBezTo>
                  <a:cubicBezTo>
                    <a:pt x="5" y="124"/>
                    <a:pt x="9" y="130"/>
                    <a:pt x="10" y="137"/>
                  </a:cubicBezTo>
                  <a:cubicBezTo>
                    <a:pt x="12" y="143"/>
                    <a:pt x="11" y="148"/>
                    <a:pt x="11" y="154"/>
                  </a:cubicBezTo>
                  <a:cubicBezTo>
                    <a:pt x="12" y="162"/>
                    <a:pt x="16" y="169"/>
                    <a:pt x="18" y="176"/>
                  </a:cubicBezTo>
                  <a:cubicBezTo>
                    <a:pt x="21" y="182"/>
                    <a:pt x="21" y="187"/>
                    <a:pt x="19" y="192"/>
                  </a:cubicBezTo>
                  <a:cubicBezTo>
                    <a:pt x="22" y="192"/>
                    <a:pt x="24" y="192"/>
                    <a:pt x="26" y="192"/>
                  </a:cubicBezTo>
                  <a:cubicBezTo>
                    <a:pt x="35" y="191"/>
                    <a:pt x="36" y="193"/>
                    <a:pt x="41" y="198"/>
                  </a:cubicBezTo>
                  <a:cubicBezTo>
                    <a:pt x="48" y="204"/>
                    <a:pt x="50" y="202"/>
                    <a:pt x="58" y="205"/>
                  </a:cubicBezTo>
                  <a:cubicBezTo>
                    <a:pt x="64" y="206"/>
                    <a:pt x="70" y="210"/>
                    <a:pt x="77" y="210"/>
                  </a:cubicBezTo>
                  <a:cubicBezTo>
                    <a:pt x="90" y="212"/>
                    <a:pt x="105" y="214"/>
                    <a:pt x="118" y="211"/>
                  </a:cubicBezTo>
                  <a:cubicBezTo>
                    <a:pt x="131" y="209"/>
                    <a:pt x="139" y="219"/>
                    <a:pt x="147" y="230"/>
                  </a:cubicBezTo>
                  <a:cubicBezTo>
                    <a:pt x="156" y="244"/>
                    <a:pt x="155" y="252"/>
                    <a:pt x="152" y="268"/>
                  </a:cubicBezTo>
                  <a:cubicBezTo>
                    <a:pt x="151" y="276"/>
                    <a:pt x="153" y="291"/>
                    <a:pt x="148" y="298"/>
                  </a:cubicBezTo>
                  <a:cubicBezTo>
                    <a:pt x="150" y="298"/>
                    <a:pt x="152" y="298"/>
                    <a:pt x="154" y="299"/>
                  </a:cubicBezTo>
                  <a:cubicBezTo>
                    <a:pt x="165" y="299"/>
                    <a:pt x="169" y="302"/>
                    <a:pt x="179" y="30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2" name="Freeform 706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3" name="Freeform 707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4" name="Freeform 708"/>
            <p:cNvSpPr>
              <a:spLocks/>
            </p:cNvSpPr>
            <p:nvPr/>
          </p:nvSpPr>
          <p:spPr bwMode="auto">
            <a:xfrm>
              <a:off x="7425734" y="2483707"/>
              <a:ext cx="1170477" cy="1061716"/>
            </a:xfrm>
            <a:custGeom>
              <a:avLst/>
              <a:gdLst>
                <a:gd name="T0" fmla="*/ 20 w 802"/>
                <a:gd name="T1" fmla="*/ 574 h 729"/>
                <a:gd name="T2" fmla="*/ 12 w 802"/>
                <a:gd name="T3" fmla="*/ 616 h 729"/>
                <a:gd name="T4" fmla="*/ 53 w 802"/>
                <a:gd name="T5" fmla="*/ 729 h 729"/>
                <a:gd name="T6" fmla="*/ 119 w 802"/>
                <a:gd name="T7" fmla="*/ 686 h 729"/>
                <a:gd name="T8" fmla="*/ 182 w 802"/>
                <a:gd name="T9" fmla="*/ 646 h 729"/>
                <a:gd name="T10" fmla="*/ 269 w 802"/>
                <a:gd name="T11" fmla="*/ 635 h 729"/>
                <a:gd name="T12" fmla="*/ 369 w 802"/>
                <a:gd name="T13" fmla="*/ 649 h 729"/>
                <a:gd name="T14" fmla="*/ 433 w 802"/>
                <a:gd name="T15" fmla="*/ 676 h 729"/>
                <a:gd name="T16" fmla="*/ 483 w 802"/>
                <a:gd name="T17" fmla="*/ 655 h 729"/>
                <a:gd name="T18" fmla="*/ 517 w 802"/>
                <a:gd name="T19" fmla="*/ 664 h 729"/>
                <a:gd name="T20" fmla="*/ 583 w 802"/>
                <a:gd name="T21" fmla="*/ 658 h 729"/>
                <a:gd name="T22" fmla="*/ 637 w 802"/>
                <a:gd name="T23" fmla="*/ 638 h 729"/>
                <a:gd name="T24" fmla="*/ 684 w 802"/>
                <a:gd name="T25" fmla="*/ 621 h 729"/>
                <a:gd name="T26" fmla="*/ 706 w 802"/>
                <a:gd name="T27" fmla="*/ 530 h 729"/>
                <a:gd name="T28" fmla="*/ 753 w 802"/>
                <a:gd name="T29" fmla="*/ 510 h 729"/>
                <a:gd name="T30" fmla="*/ 753 w 802"/>
                <a:gd name="T31" fmla="*/ 480 h 729"/>
                <a:gd name="T32" fmla="*/ 728 w 802"/>
                <a:gd name="T33" fmla="*/ 443 h 729"/>
                <a:gd name="T34" fmla="*/ 696 w 802"/>
                <a:gd name="T35" fmla="*/ 389 h 729"/>
                <a:gd name="T36" fmla="*/ 696 w 802"/>
                <a:gd name="T37" fmla="*/ 356 h 729"/>
                <a:gd name="T38" fmla="*/ 777 w 802"/>
                <a:gd name="T39" fmla="*/ 336 h 729"/>
                <a:gd name="T40" fmla="*/ 796 w 802"/>
                <a:gd name="T41" fmla="*/ 290 h 729"/>
                <a:gd name="T42" fmla="*/ 760 w 802"/>
                <a:gd name="T43" fmla="*/ 263 h 729"/>
                <a:gd name="T44" fmla="*/ 716 w 802"/>
                <a:gd name="T45" fmla="*/ 269 h 729"/>
                <a:gd name="T46" fmla="*/ 694 w 802"/>
                <a:gd name="T47" fmla="*/ 236 h 729"/>
                <a:gd name="T48" fmla="*/ 644 w 802"/>
                <a:gd name="T49" fmla="*/ 203 h 729"/>
                <a:gd name="T50" fmla="*/ 599 w 802"/>
                <a:gd name="T51" fmla="*/ 154 h 729"/>
                <a:gd name="T52" fmla="*/ 600 w 802"/>
                <a:gd name="T53" fmla="*/ 114 h 729"/>
                <a:gd name="T54" fmla="*/ 582 w 802"/>
                <a:gd name="T55" fmla="*/ 59 h 729"/>
                <a:gd name="T56" fmla="*/ 553 w 802"/>
                <a:gd name="T57" fmla="*/ 32 h 729"/>
                <a:gd name="T58" fmla="*/ 520 w 802"/>
                <a:gd name="T59" fmla="*/ 15 h 729"/>
                <a:gd name="T60" fmla="*/ 469 w 802"/>
                <a:gd name="T61" fmla="*/ 36 h 729"/>
                <a:gd name="T62" fmla="*/ 440 w 802"/>
                <a:gd name="T63" fmla="*/ 12 h 729"/>
                <a:gd name="T64" fmla="*/ 405 w 802"/>
                <a:gd name="T65" fmla="*/ 16 h 729"/>
                <a:gd name="T66" fmla="*/ 349 w 802"/>
                <a:gd name="T67" fmla="*/ 4 h 729"/>
                <a:gd name="T68" fmla="*/ 330 w 802"/>
                <a:gd name="T69" fmla="*/ 15 h 729"/>
                <a:gd name="T70" fmla="*/ 259 w 802"/>
                <a:gd name="T71" fmla="*/ 74 h 729"/>
                <a:gd name="T72" fmla="*/ 232 w 802"/>
                <a:gd name="T73" fmla="*/ 144 h 729"/>
                <a:gd name="T74" fmla="*/ 234 w 802"/>
                <a:gd name="T75" fmla="*/ 176 h 729"/>
                <a:gd name="T76" fmla="*/ 190 w 802"/>
                <a:gd name="T77" fmla="*/ 205 h 729"/>
                <a:gd name="T78" fmla="*/ 182 w 802"/>
                <a:gd name="T79" fmla="*/ 293 h 729"/>
                <a:gd name="T80" fmla="*/ 153 w 802"/>
                <a:gd name="T81" fmla="*/ 315 h 729"/>
                <a:gd name="T82" fmla="*/ 113 w 802"/>
                <a:gd name="T83" fmla="*/ 361 h 729"/>
                <a:gd name="T84" fmla="*/ 66 w 802"/>
                <a:gd name="T85" fmla="*/ 377 h 729"/>
                <a:gd name="T86" fmla="*/ 24 w 802"/>
                <a:gd name="T87" fmla="*/ 384 h 729"/>
                <a:gd name="T88" fmla="*/ 50 w 802"/>
                <a:gd name="T89" fmla="*/ 518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729">
                  <a:moveTo>
                    <a:pt x="50" y="518"/>
                  </a:moveTo>
                  <a:cubicBezTo>
                    <a:pt x="52" y="535"/>
                    <a:pt x="44" y="549"/>
                    <a:pt x="34" y="562"/>
                  </a:cubicBezTo>
                  <a:cubicBezTo>
                    <a:pt x="30" y="567"/>
                    <a:pt x="25" y="571"/>
                    <a:pt x="20" y="574"/>
                  </a:cubicBezTo>
                  <a:cubicBezTo>
                    <a:pt x="14" y="577"/>
                    <a:pt x="9" y="576"/>
                    <a:pt x="6" y="584"/>
                  </a:cubicBezTo>
                  <a:cubicBezTo>
                    <a:pt x="5" y="587"/>
                    <a:pt x="0" y="597"/>
                    <a:pt x="1" y="600"/>
                  </a:cubicBezTo>
                  <a:cubicBezTo>
                    <a:pt x="1" y="605"/>
                    <a:pt x="9" y="612"/>
                    <a:pt x="12" y="616"/>
                  </a:cubicBezTo>
                  <a:cubicBezTo>
                    <a:pt x="22" y="625"/>
                    <a:pt x="33" y="627"/>
                    <a:pt x="39" y="640"/>
                  </a:cubicBezTo>
                  <a:cubicBezTo>
                    <a:pt x="45" y="655"/>
                    <a:pt x="39" y="670"/>
                    <a:pt x="39" y="686"/>
                  </a:cubicBezTo>
                  <a:cubicBezTo>
                    <a:pt x="40" y="701"/>
                    <a:pt x="52" y="714"/>
                    <a:pt x="53" y="729"/>
                  </a:cubicBezTo>
                  <a:cubicBezTo>
                    <a:pt x="60" y="724"/>
                    <a:pt x="61" y="713"/>
                    <a:pt x="68" y="707"/>
                  </a:cubicBezTo>
                  <a:cubicBezTo>
                    <a:pt x="77" y="700"/>
                    <a:pt x="86" y="701"/>
                    <a:pt x="96" y="701"/>
                  </a:cubicBezTo>
                  <a:cubicBezTo>
                    <a:pt x="106" y="700"/>
                    <a:pt x="111" y="692"/>
                    <a:pt x="119" y="686"/>
                  </a:cubicBezTo>
                  <a:cubicBezTo>
                    <a:pt x="128" y="679"/>
                    <a:pt x="128" y="670"/>
                    <a:pt x="135" y="662"/>
                  </a:cubicBezTo>
                  <a:cubicBezTo>
                    <a:pt x="142" y="655"/>
                    <a:pt x="154" y="653"/>
                    <a:pt x="163" y="650"/>
                  </a:cubicBezTo>
                  <a:cubicBezTo>
                    <a:pt x="170" y="648"/>
                    <a:pt x="176" y="648"/>
                    <a:pt x="182" y="646"/>
                  </a:cubicBezTo>
                  <a:cubicBezTo>
                    <a:pt x="189" y="644"/>
                    <a:pt x="194" y="639"/>
                    <a:pt x="201" y="638"/>
                  </a:cubicBezTo>
                  <a:cubicBezTo>
                    <a:pt x="214" y="637"/>
                    <a:pt x="228" y="637"/>
                    <a:pt x="241" y="636"/>
                  </a:cubicBezTo>
                  <a:cubicBezTo>
                    <a:pt x="249" y="635"/>
                    <a:pt x="261" y="632"/>
                    <a:pt x="269" y="635"/>
                  </a:cubicBezTo>
                  <a:cubicBezTo>
                    <a:pt x="278" y="638"/>
                    <a:pt x="284" y="643"/>
                    <a:pt x="295" y="643"/>
                  </a:cubicBezTo>
                  <a:cubicBezTo>
                    <a:pt x="314" y="644"/>
                    <a:pt x="333" y="636"/>
                    <a:pt x="352" y="643"/>
                  </a:cubicBezTo>
                  <a:cubicBezTo>
                    <a:pt x="357" y="644"/>
                    <a:pt x="365" y="646"/>
                    <a:pt x="369" y="649"/>
                  </a:cubicBezTo>
                  <a:cubicBezTo>
                    <a:pt x="373" y="653"/>
                    <a:pt x="375" y="661"/>
                    <a:pt x="380" y="664"/>
                  </a:cubicBezTo>
                  <a:cubicBezTo>
                    <a:pt x="392" y="672"/>
                    <a:pt x="404" y="657"/>
                    <a:pt x="417" y="666"/>
                  </a:cubicBezTo>
                  <a:cubicBezTo>
                    <a:pt x="423" y="670"/>
                    <a:pt x="425" y="678"/>
                    <a:pt x="433" y="676"/>
                  </a:cubicBezTo>
                  <a:cubicBezTo>
                    <a:pt x="439" y="673"/>
                    <a:pt x="443" y="668"/>
                    <a:pt x="450" y="666"/>
                  </a:cubicBezTo>
                  <a:cubicBezTo>
                    <a:pt x="458" y="664"/>
                    <a:pt x="460" y="662"/>
                    <a:pt x="466" y="657"/>
                  </a:cubicBezTo>
                  <a:cubicBezTo>
                    <a:pt x="473" y="652"/>
                    <a:pt x="475" y="653"/>
                    <a:pt x="483" y="655"/>
                  </a:cubicBezTo>
                  <a:cubicBezTo>
                    <a:pt x="486" y="656"/>
                    <a:pt x="490" y="658"/>
                    <a:pt x="493" y="658"/>
                  </a:cubicBezTo>
                  <a:cubicBezTo>
                    <a:pt x="497" y="657"/>
                    <a:pt x="499" y="655"/>
                    <a:pt x="502" y="654"/>
                  </a:cubicBezTo>
                  <a:cubicBezTo>
                    <a:pt x="511" y="653"/>
                    <a:pt x="510" y="661"/>
                    <a:pt x="517" y="664"/>
                  </a:cubicBezTo>
                  <a:cubicBezTo>
                    <a:pt x="530" y="669"/>
                    <a:pt x="535" y="646"/>
                    <a:pt x="541" y="640"/>
                  </a:cubicBezTo>
                  <a:cubicBezTo>
                    <a:pt x="550" y="631"/>
                    <a:pt x="566" y="636"/>
                    <a:pt x="574" y="645"/>
                  </a:cubicBezTo>
                  <a:cubicBezTo>
                    <a:pt x="577" y="649"/>
                    <a:pt x="579" y="656"/>
                    <a:pt x="583" y="658"/>
                  </a:cubicBezTo>
                  <a:cubicBezTo>
                    <a:pt x="590" y="662"/>
                    <a:pt x="593" y="656"/>
                    <a:pt x="599" y="653"/>
                  </a:cubicBezTo>
                  <a:cubicBezTo>
                    <a:pt x="606" y="651"/>
                    <a:pt x="614" y="654"/>
                    <a:pt x="620" y="650"/>
                  </a:cubicBezTo>
                  <a:cubicBezTo>
                    <a:pt x="627" y="646"/>
                    <a:pt x="629" y="641"/>
                    <a:pt x="637" y="638"/>
                  </a:cubicBezTo>
                  <a:cubicBezTo>
                    <a:pt x="643" y="637"/>
                    <a:pt x="651" y="636"/>
                    <a:pt x="657" y="637"/>
                  </a:cubicBezTo>
                  <a:cubicBezTo>
                    <a:pt x="662" y="639"/>
                    <a:pt x="666" y="644"/>
                    <a:pt x="671" y="646"/>
                  </a:cubicBezTo>
                  <a:cubicBezTo>
                    <a:pt x="684" y="651"/>
                    <a:pt x="687" y="629"/>
                    <a:pt x="684" y="621"/>
                  </a:cubicBezTo>
                  <a:cubicBezTo>
                    <a:pt x="679" y="608"/>
                    <a:pt x="674" y="596"/>
                    <a:pt x="677" y="583"/>
                  </a:cubicBezTo>
                  <a:cubicBezTo>
                    <a:pt x="680" y="570"/>
                    <a:pt x="685" y="557"/>
                    <a:pt x="693" y="546"/>
                  </a:cubicBezTo>
                  <a:cubicBezTo>
                    <a:pt x="697" y="540"/>
                    <a:pt x="701" y="535"/>
                    <a:pt x="706" y="530"/>
                  </a:cubicBezTo>
                  <a:cubicBezTo>
                    <a:pt x="712" y="524"/>
                    <a:pt x="717" y="527"/>
                    <a:pt x="724" y="524"/>
                  </a:cubicBezTo>
                  <a:cubicBezTo>
                    <a:pt x="728" y="521"/>
                    <a:pt x="731" y="514"/>
                    <a:pt x="736" y="512"/>
                  </a:cubicBezTo>
                  <a:cubicBezTo>
                    <a:pt x="742" y="509"/>
                    <a:pt x="746" y="511"/>
                    <a:pt x="753" y="510"/>
                  </a:cubicBezTo>
                  <a:cubicBezTo>
                    <a:pt x="759" y="510"/>
                    <a:pt x="764" y="507"/>
                    <a:pt x="768" y="503"/>
                  </a:cubicBezTo>
                  <a:cubicBezTo>
                    <a:pt x="766" y="501"/>
                    <a:pt x="765" y="499"/>
                    <a:pt x="763" y="497"/>
                  </a:cubicBezTo>
                  <a:cubicBezTo>
                    <a:pt x="759" y="492"/>
                    <a:pt x="756" y="486"/>
                    <a:pt x="753" y="480"/>
                  </a:cubicBezTo>
                  <a:cubicBezTo>
                    <a:pt x="751" y="475"/>
                    <a:pt x="752" y="470"/>
                    <a:pt x="749" y="466"/>
                  </a:cubicBezTo>
                  <a:cubicBezTo>
                    <a:pt x="747" y="461"/>
                    <a:pt x="744" y="457"/>
                    <a:pt x="741" y="452"/>
                  </a:cubicBezTo>
                  <a:cubicBezTo>
                    <a:pt x="739" y="446"/>
                    <a:pt x="734" y="445"/>
                    <a:pt x="728" y="443"/>
                  </a:cubicBezTo>
                  <a:cubicBezTo>
                    <a:pt x="719" y="439"/>
                    <a:pt x="720" y="429"/>
                    <a:pt x="718" y="421"/>
                  </a:cubicBezTo>
                  <a:cubicBezTo>
                    <a:pt x="716" y="412"/>
                    <a:pt x="717" y="404"/>
                    <a:pt x="710" y="397"/>
                  </a:cubicBezTo>
                  <a:cubicBezTo>
                    <a:pt x="706" y="394"/>
                    <a:pt x="700" y="391"/>
                    <a:pt x="696" y="389"/>
                  </a:cubicBezTo>
                  <a:cubicBezTo>
                    <a:pt x="693" y="386"/>
                    <a:pt x="687" y="385"/>
                    <a:pt x="686" y="380"/>
                  </a:cubicBezTo>
                  <a:cubicBezTo>
                    <a:pt x="683" y="375"/>
                    <a:pt x="688" y="374"/>
                    <a:pt x="691" y="371"/>
                  </a:cubicBezTo>
                  <a:cubicBezTo>
                    <a:pt x="696" y="366"/>
                    <a:pt x="695" y="361"/>
                    <a:pt x="696" y="356"/>
                  </a:cubicBezTo>
                  <a:cubicBezTo>
                    <a:pt x="700" y="342"/>
                    <a:pt x="713" y="350"/>
                    <a:pt x="722" y="352"/>
                  </a:cubicBezTo>
                  <a:cubicBezTo>
                    <a:pt x="731" y="354"/>
                    <a:pt x="743" y="355"/>
                    <a:pt x="752" y="354"/>
                  </a:cubicBezTo>
                  <a:cubicBezTo>
                    <a:pt x="761" y="352"/>
                    <a:pt x="773" y="344"/>
                    <a:pt x="777" y="336"/>
                  </a:cubicBezTo>
                  <a:cubicBezTo>
                    <a:pt x="780" y="332"/>
                    <a:pt x="780" y="327"/>
                    <a:pt x="783" y="324"/>
                  </a:cubicBezTo>
                  <a:cubicBezTo>
                    <a:pt x="786" y="320"/>
                    <a:pt x="791" y="318"/>
                    <a:pt x="793" y="313"/>
                  </a:cubicBezTo>
                  <a:cubicBezTo>
                    <a:pt x="797" y="305"/>
                    <a:pt x="802" y="298"/>
                    <a:pt x="796" y="290"/>
                  </a:cubicBezTo>
                  <a:cubicBezTo>
                    <a:pt x="792" y="286"/>
                    <a:pt x="788" y="284"/>
                    <a:pt x="783" y="283"/>
                  </a:cubicBezTo>
                  <a:cubicBezTo>
                    <a:pt x="777" y="283"/>
                    <a:pt x="774" y="282"/>
                    <a:pt x="771" y="277"/>
                  </a:cubicBezTo>
                  <a:cubicBezTo>
                    <a:pt x="767" y="270"/>
                    <a:pt x="771" y="263"/>
                    <a:pt x="760" y="263"/>
                  </a:cubicBezTo>
                  <a:cubicBezTo>
                    <a:pt x="755" y="263"/>
                    <a:pt x="755" y="264"/>
                    <a:pt x="752" y="261"/>
                  </a:cubicBezTo>
                  <a:cubicBezTo>
                    <a:pt x="748" y="259"/>
                    <a:pt x="747" y="258"/>
                    <a:pt x="743" y="258"/>
                  </a:cubicBezTo>
                  <a:cubicBezTo>
                    <a:pt x="734" y="259"/>
                    <a:pt x="724" y="265"/>
                    <a:pt x="716" y="269"/>
                  </a:cubicBezTo>
                  <a:cubicBezTo>
                    <a:pt x="710" y="272"/>
                    <a:pt x="706" y="272"/>
                    <a:pt x="704" y="264"/>
                  </a:cubicBezTo>
                  <a:cubicBezTo>
                    <a:pt x="704" y="260"/>
                    <a:pt x="704" y="256"/>
                    <a:pt x="704" y="252"/>
                  </a:cubicBezTo>
                  <a:cubicBezTo>
                    <a:pt x="703" y="246"/>
                    <a:pt x="700" y="240"/>
                    <a:pt x="694" y="236"/>
                  </a:cubicBezTo>
                  <a:cubicBezTo>
                    <a:pt x="685" y="230"/>
                    <a:pt x="676" y="227"/>
                    <a:pt x="667" y="223"/>
                  </a:cubicBezTo>
                  <a:cubicBezTo>
                    <a:pt x="661" y="220"/>
                    <a:pt x="657" y="218"/>
                    <a:pt x="654" y="213"/>
                  </a:cubicBezTo>
                  <a:cubicBezTo>
                    <a:pt x="651" y="209"/>
                    <a:pt x="649" y="205"/>
                    <a:pt x="644" y="203"/>
                  </a:cubicBezTo>
                  <a:cubicBezTo>
                    <a:pt x="633" y="197"/>
                    <a:pt x="632" y="186"/>
                    <a:pt x="626" y="177"/>
                  </a:cubicBezTo>
                  <a:cubicBezTo>
                    <a:pt x="623" y="171"/>
                    <a:pt x="616" y="163"/>
                    <a:pt x="609" y="161"/>
                  </a:cubicBezTo>
                  <a:cubicBezTo>
                    <a:pt x="604" y="159"/>
                    <a:pt x="602" y="159"/>
                    <a:pt x="599" y="154"/>
                  </a:cubicBezTo>
                  <a:cubicBezTo>
                    <a:pt x="596" y="150"/>
                    <a:pt x="594" y="145"/>
                    <a:pt x="592" y="141"/>
                  </a:cubicBezTo>
                  <a:cubicBezTo>
                    <a:pt x="587" y="133"/>
                    <a:pt x="588" y="129"/>
                    <a:pt x="594" y="122"/>
                  </a:cubicBezTo>
                  <a:cubicBezTo>
                    <a:pt x="596" y="119"/>
                    <a:pt x="598" y="117"/>
                    <a:pt x="600" y="114"/>
                  </a:cubicBezTo>
                  <a:cubicBezTo>
                    <a:pt x="604" y="103"/>
                    <a:pt x="598" y="93"/>
                    <a:pt x="591" y="84"/>
                  </a:cubicBezTo>
                  <a:cubicBezTo>
                    <a:pt x="589" y="81"/>
                    <a:pt x="586" y="79"/>
                    <a:pt x="584" y="75"/>
                  </a:cubicBezTo>
                  <a:cubicBezTo>
                    <a:pt x="582" y="70"/>
                    <a:pt x="582" y="65"/>
                    <a:pt x="582" y="59"/>
                  </a:cubicBezTo>
                  <a:cubicBezTo>
                    <a:pt x="582" y="52"/>
                    <a:pt x="584" y="38"/>
                    <a:pt x="573" y="37"/>
                  </a:cubicBezTo>
                  <a:cubicBezTo>
                    <a:pt x="568" y="37"/>
                    <a:pt x="563" y="39"/>
                    <a:pt x="558" y="36"/>
                  </a:cubicBezTo>
                  <a:cubicBezTo>
                    <a:pt x="555" y="35"/>
                    <a:pt x="555" y="33"/>
                    <a:pt x="553" y="32"/>
                  </a:cubicBezTo>
                  <a:cubicBezTo>
                    <a:pt x="550" y="29"/>
                    <a:pt x="547" y="28"/>
                    <a:pt x="543" y="25"/>
                  </a:cubicBezTo>
                  <a:cubicBezTo>
                    <a:pt x="539" y="22"/>
                    <a:pt x="537" y="19"/>
                    <a:pt x="532" y="18"/>
                  </a:cubicBezTo>
                  <a:cubicBezTo>
                    <a:pt x="528" y="17"/>
                    <a:pt x="524" y="16"/>
                    <a:pt x="520" y="15"/>
                  </a:cubicBezTo>
                  <a:cubicBezTo>
                    <a:pt x="512" y="15"/>
                    <a:pt x="501" y="16"/>
                    <a:pt x="494" y="21"/>
                  </a:cubicBezTo>
                  <a:cubicBezTo>
                    <a:pt x="490" y="24"/>
                    <a:pt x="486" y="29"/>
                    <a:pt x="481" y="31"/>
                  </a:cubicBezTo>
                  <a:cubicBezTo>
                    <a:pt x="477" y="34"/>
                    <a:pt x="474" y="34"/>
                    <a:pt x="469" y="36"/>
                  </a:cubicBezTo>
                  <a:cubicBezTo>
                    <a:pt x="463" y="38"/>
                    <a:pt x="455" y="54"/>
                    <a:pt x="452" y="41"/>
                  </a:cubicBezTo>
                  <a:cubicBezTo>
                    <a:pt x="451" y="35"/>
                    <a:pt x="456" y="23"/>
                    <a:pt x="451" y="19"/>
                  </a:cubicBezTo>
                  <a:cubicBezTo>
                    <a:pt x="449" y="17"/>
                    <a:pt x="443" y="13"/>
                    <a:pt x="440" y="12"/>
                  </a:cubicBezTo>
                  <a:cubicBezTo>
                    <a:pt x="436" y="11"/>
                    <a:pt x="432" y="13"/>
                    <a:pt x="427" y="11"/>
                  </a:cubicBezTo>
                  <a:cubicBezTo>
                    <a:pt x="423" y="9"/>
                    <a:pt x="421" y="9"/>
                    <a:pt x="416" y="10"/>
                  </a:cubicBezTo>
                  <a:cubicBezTo>
                    <a:pt x="412" y="12"/>
                    <a:pt x="408" y="16"/>
                    <a:pt x="405" y="16"/>
                  </a:cubicBezTo>
                  <a:cubicBezTo>
                    <a:pt x="401" y="17"/>
                    <a:pt x="396" y="14"/>
                    <a:pt x="392" y="12"/>
                  </a:cubicBezTo>
                  <a:cubicBezTo>
                    <a:pt x="383" y="9"/>
                    <a:pt x="375" y="8"/>
                    <a:pt x="365" y="10"/>
                  </a:cubicBezTo>
                  <a:cubicBezTo>
                    <a:pt x="360" y="11"/>
                    <a:pt x="351" y="11"/>
                    <a:pt x="349" y="4"/>
                  </a:cubicBezTo>
                  <a:cubicBezTo>
                    <a:pt x="349" y="3"/>
                    <a:pt x="349" y="2"/>
                    <a:pt x="349" y="0"/>
                  </a:cubicBezTo>
                  <a:cubicBezTo>
                    <a:pt x="347" y="1"/>
                    <a:pt x="346" y="1"/>
                    <a:pt x="345" y="2"/>
                  </a:cubicBezTo>
                  <a:cubicBezTo>
                    <a:pt x="340" y="5"/>
                    <a:pt x="335" y="11"/>
                    <a:pt x="330" y="15"/>
                  </a:cubicBezTo>
                  <a:cubicBezTo>
                    <a:pt x="321" y="22"/>
                    <a:pt x="312" y="34"/>
                    <a:pt x="309" y="46"/>
                  </a:cubicBezTo>
                  <a:cubicBezTo>
                    <a:pt x="306" y="58"/>
                    <a:pt x="309" y="74"/>
                    <a:pt x="292" y="74"/>
                  </a:cubicBezTo>
                  <a:cubicBezTo>
                    <a:pt x="281" y="74"/>
                    <a:pt x="268" y="68"/>
                    <a:pt x="259" y="74"/>
                  </a:cubicBezTo>
                  <a:cubicBezTo>
                    <a:pt x="260" y="79"/>
                    <a:pt x="260" y="83"/>
                    <a:pt x="259" y="89"/>
                  </a:cubicBezTo>
                  <a:cubicBezTo>
                    <a:pt x="257" y="99"/>
                    <a:pt x="247" y="102"/>
                    <a:pt x="240" y="109"/>
                  </a:cubicBezTo>
                  <a:cubicBezTo>
                    <a:pt x="232" y="116"/>
                    <a:pt x="215" y="136"/>
                    <a:pt x="232" y="144"/>
                  </a:cubicBezTo>
                  <a:cubicBezTo>
                    <a:pt x="238" y="147"/>
                    <a:pt x="256" y="139"/>
                    <a:pt x="256" y="152"/>
                  </a:cubicBezTo>
                  <a:cubicBezTo>
                    <a:pt x="255" y="154"/>
                    <a:pt x="250" y="166"/>
                    <a:pt x="249" y="168"/>
                  </a:cubicBezTo>
                  <a:cubicBezTo>
                    <a:pt x="246" y="176"/>
                    <a:pt x="242" y="175"/>
                    <a:pt x="234" y="176"/>
                  </a:cubicBezTo>
                  <a:cubicBezTo>
                    <a:pt x="227" y="177"/>
                    <a:pt x="223" y="178"/>
                    <a:pt x="217" y="183"/>
                  </a:cubicBezTo>
                  <a:cubicBezTo>
                    <a:pt x="212" y="187"/>
                    <a:pt x="210" y="194"/>
                    <a:pt x="206" y="198"/>
                  </a:cubicBezTo>
                  <a:cubicBezTo>
                    <a:pt x="201" y="202"/>
                    <a:pt x="194" y="201"/>
                    <a:pt x="190" y="205"/>
                  </a:cubicBezTo>
                  <a:cubicBezTo>
                    <a:pt x="187" y="209"/>
                    <a:pt x="187" y="219"/>
                    <a:pt x="187" y="224"/>
                  </a:cubicBezTo>
                  <a:cubicBezTo>
                    <a:pt x="186" y="240"/>
                    <a:pt x="193" y="258"/>
                    <a:pt x="187" y="273"/>
                  </a:cubicBezTo>
                  <a:cubicBezTo>
                    <a:pt x="183" y="280"/>
                    <a:pt x="178" y="285"/>
                    <a:pt x="182" y="293"/>
                  </a:cubicBezTo>
                  <a:cubicBezTo>
                    <a:pt x="186" y="302"/>
                    <a:pt x="203" y="311"/>
                    <a:pt x="199" y="322"/>
                  </a:cubicBezTo>
                  <a:cubicBezTo>
                    <a:pt x="197" y="328"/>
                    <a:pt x="190" y="329"/>
                    <a:pt x="184" y="327"/>
                  </a:cubicBezTo>
                  <a:cubicBezTo>
                    <a:pt x="171" y="322"/>
                    <a:pt x="166" y="305"/>
                    <a:pt x="153" y="315"/>
                  </a:cubicBezTo>
                  <a:cubicBezTo>
                    <a:pt x="148" y="320"/>
                    <a:pt x="145" y="327"/>
                    <a:pt x="140" y="330"/>
                  </a:cubicBezTo>
                  <a:cubicBezTo>
                    <a:pt x="134" y="334"/>
                    <a:pt x="127" y="331"/>
                    <a:pt x="122" y="337"/>
                  </a:cubicBezTo>
                  <a:cubicBezTo>
                    <a:pt x="116" y="346"/>
                    <a:pt x="132" y="373"/>
                    <a:pt x="113" y="361"/>
                  </a:cubicBezTo>
                  <a:cubicBezTo>
                    <a:pt x="104" y="355"/>
                    <a:pt x="105" y="356"/>
                    <a:pt x="99" y="363"/>
                  </a:cubicBezTo>
                  <a:cubicBezTo>
                    <a:pt x="95" y="369"/>
                    <a:pt x="92" y="371"/>
                    <a:pt x="85" y="373"/>
                  </a:cubicBezTo>
                  <a:cubicBezTo>
                    <a:pt x="79" y="375"/>
                    <a:pt x="72" y="377"/>
                    <a:pt x="66" y="377"/>
                  </a:cubicBezTo>
                  <a:cubicBezTo>
                    <a:pt x="59" y="377"/>
                    <a:pt x="51" y="374"/>
                    <a:pt x="44" y="377"/>
                  </a:cubicBezTo>
                  <a:cubicBezTo>
                    <a:pt x="42" y="377"/>
                    <a:pt x="41" y="381"/>
                    <a:pt x="39" y="382"/>
                  </a:cubicBezTo>
                  <a:cubicBezTo>
                    <a:pt x="35" y="383"/>
                    <a:pt x="27" y="384"/>
                    <a:pt x="24" y="384"/>
                  </a:cubicBezTo>
                  <a:cubicBezTo>
                    <a:pt x="20" y="384"/>
                    <a:pt x="14" y="383"/>
                    <a:pt x="10" y="380"/>
                  </a:cubicBezTo>
                  <a:cubicBezTo>
                    <a:pt x="13" y="402"/>
                    <a:pt x="24" y="424"/>
                    <a:pt x="31" y="444"/>
                  </a:cubicBezTo>
                  <a:cubicBezTo>
                    <a:pt x="40" y="468"/>
                    <a:pt x="46" y="493"/>
                    <a:pt x="50" y="51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5" name="Freeform 709"/>
            <p:cNvSpPr>
              <a:spLocks/>
            </p:cNvSpPr>
            <p:nvPr/>
          </p:nvSpPr>
          <p:spPr bwMode="auto">
            <a:xfrm>
              <a:off x="7425734" y="2483707"/>
              <a:ext cx="1170477" cy="1061716"/>
            </a:xfrm>
            <a:custGeom>
              <a:avLst/>
              <a:gdLst>
                <a:gd name="T0" fmla="*/ 20 w 802"/>
                <a:gd name="T1" fmla="*/ 574 h 729"/>
                <a:gd name="T2" fmla="*/ 12 w 802"/>
                <a:gd name="T3" fmla="*/ 616 h 729"/>
                <a:gd name="T4" fmla="*/ 53 w 802"/>
                <a:gd name="T5" fmla="*/ 729 h 729"/>
                <a:gd name="T6" fmla="*/ 119 w 802"/>
                <a:gd name="T7" fmla="*/ 686 h 729"/>
                <a:gd name="T8" fmla="*/ 182 w 802"/>
                <a:gd name="T9" fmla="*/ 646 h 729"/>
                <a:gd name="T10" fmla="*/ 269 w 802"/>
                <a:gd name="T11" fmla="*/ 635 h 729"/>
                <a:gd name="T12" fmla="*/ 369 w 802"/>
                <a:gd name="T13" fmla="*/ 649 h 729"/>
                <a:gd name="T14" fmla="*/ 433 w 802"/>
                <a:gd name="T15" fmla="*/ 676 h 729"/>
                <a:gd name="T16" fmla="*/ 483 w 802"/>
                <a:gd name="T17" fmla="*/ 655 h 729"/>
                <a:gd name="T18" fmla="*/ 517 w 802"/>
                <a:gd name="T19" fmla="*/ 664 h 729"/>
                <a:gd name="T20" fmla="*/ 583 w 802"/>
                <a:gd name="T21" fmla="*/ 658 h 729"/>
                <a:gd name="T22" fmla="*/ 637 w 802"/>
                <a:gd name="T23" fmla="*/ 638 h 729"/>
                <a:gd name="T24" fmla="*/ 684 w 802"/>
                <a:gd name="T25" fmla="*/ 621 h 729"/>
                <a:gd name="T26" fmla="*/ 706 w 802"/>
                <a:gd name="T27" fmla="*/ 530 h 729"/>
                <a:gd name="T28" fmla="*/ 753 w 802"/>
                <a:gd name="T29" fmla="*/ 510 h 729"/>
                <a:gd name="T30" fmla="*/ 753 w 802"/>
                <a:gd name="T31" fmla="*/ 480 h 729"/>
                <a:gd name="T32" fmla="*/ 728 w 802"/>
                <a:gd name="T33" fmla="*/ 443 h 729"/>
                <a:gd name="T34" fmla="*/ 696 w 802"/>
                <a:gd name="T35" fmla="*/ 389 h 729"/>
                <a:gd name="T36" fmla="*/ 696 w 802"/>
                <a:gd name="T37" fmla="*/ 356 h 729"/>
                <a:gd name="T38" fmla="*/ 777 w 802"/>
                <a:gd name="T39" fmla="*/ 336 h 729"/>
                <a:gd name="T40" fmla="*/ 796 w 802"/>
                <a:gd name="T41" fmla="*/ 290 h 729"/>
                <a:gd name="T42" fmla="*/ 760 w 802"/>
                <a:gd name="T43" fmla="*/ 263 h 729"/>
                <a:gd name="T44" fmla="*/ 716 w 802"/>
                <a:gd name="T45" fmla="*/ 269 h 729"/>
                <a:gd name="T46" fmla="*/ 694 w 802"/>
                <a:gd name="T47" fmla="*/ 236 h 729"/>
                <a:gd name="T48" fmla="*/ 644 w 802"/>
                <a:gd name="T49" fmla="*/ 203 h 729"/>
                <a:gd name="T50" fmla="*/ 599 w 802"/>
                <a:gd name="T51" fmla="*/ 154 h 729"/>
                <a:gd name="T52" fmla="*/ 600 w 802"/>
                <a:gd name="T53" fmla="*/ 114 h 729"/>
                <a:gd name="T54" fmla="*/ 582 w 802"/>
                <a:gd name="T55" fmla="*/ 59 h 729"/>
                <a:gd name="T56" fmla="*/ 553 w 802"/>
                <a:gd name="T57" fmla="*/ 32 h 729"/>
                <a:gd name="T58" fmla="*/ 520 w 802"/>
                <a:gd name="T59" fmla="*/ 15 h 729"/>
                <a:gd name="T60" fmla="*/ 469 w 802"/>
                <a:gd name="T61" fmla="*/ 36 h 729"/>
                <a:gd name="T62" fmla="*/ 440 w 802"/>
                <a:gd name="T63" fmla="*/ 12 h 729"/>
                <a:gd name="T64" fmla="*/ 405 w 802"/>
                <a:gd name="T65" fmla="*/ 16 h 729"/>
                <a:gd name="T66" fmla="*/ 349 w 802"/>
                <a:gd name="T67" fmla="*/ 4 h 729"/>
                <a:gd name="T68" fmla="*/ 330 w 802"/>
                <a:gd name="T69" fmla="*/ 15 h 729"/>
                <a:gd name="T70" fmla="*/ 259 w 802"/>
                <a:gd name="T71" fmla="*/ 74 h 729"/>
                <a:gd name="T72" fmla="*/ 232 w 802"/>
                <a:gd name="T73" fmla="*/ 144 h 729"/>
                <a:gd name="T74" fmla="*/ 234 w 802"/>
                <a:gd name="T75" fmla="*/ 176 h 729"/>
                <a:gd name="T76" fmla="*/ 190 w 802"/>
                <a:gd name="T77" fmla="*/ 205 h 729"/>
                <a:gd name="T78" fmla="*/ 182 w 802"/>
                <a:gd name="T79" fmla="*/ 293 h 729"/>
                <a:gd name="T80" fmla="*/ 153 w 802"/>
                <a:gd name="T81" fmla="*/ 315 h 729"/>
                <a:gd name="T82" fmla="*/ 113 w 802"/>
                <a:gd name="T83" fmla="*/ 361 h 729"/>
                <a:gd name="T84" fmla="*/ 66 w 802"/>
                <a:gd name="T85" fmla="*/ 377 h 729"/>
                <a:gd name="T86" fmla="*/ 24 w 802"/>
                <a:gd name="T87" fmla="*/ 384 h 729"/>
                <a:gd name="T88" fmla="*/ 50 w 802"/>
                <a:gd name="T89" fmla="*/ 518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729">
                  <a:moveTo>
                    <a:pt x="50" y="518"/>
                  </a:moveTo>
                  <a:cubicBezTo>
                    <a:pt x="52" y="535"/>
                    <a:pt x="44" y="549"/>
                    <a:pt x="34" y="562"/>
                  </a:cubicBezTo>
                  <a:cubicBezTo>
                    <a:pt x="30" y="567"/>
                    <a:pt x="25" y="571"/>
                    <a:pt x="20" y="574"/>
                  </a:cubicBezTo>
                  <a:cubicBezTo>
                    <a:pt x="14" y="577"/>
                    <a:pt x="9" y="576"/>
                    <a:pt x="6" y="584"/>
                  </a:cubicBezTo>
                  <a:cubicBezTo>
                    <a:pt x="5" y="587"/>
                    <a:pt x="0" y="597"/>
                    <a:pt x="1" y="600"/>
                  </a:cubicBezTo>
                  <a:cubicBezTo>
                    <a:pt x="1" y="605"/>
                    <a:pt x="9" y="612"/>
                    <a:pt x="12" y="616"/>
                  </a:cubicBezTo>
                  <a:cubicBezTo>
                    <a:pt x="22" y="625"/>
                    <a:pt x="33" y="627"/>
                    <a:pt x="39" y="640"/>
                  </a:cubicBezTo>
                  <a:cubicBezTo>
                    <a:pt x="45" y="655"/>
                    <a:pt x="39" y="670"/>
                    <a:pt x="39" y="686"/>
                  </a:cubicBezTo>
                  <a:cubicBezTo>
                    <a:pt x="40" y="701"/>
                    <a:pt x="52" y="714"/>
                    <a:pt x="53" y="729"/>
                  </a:cubicBezTo>
                  <a:cubicBezTo>
                    <a:pt x="60" y="724"/>
                    <a:pt x="61" y="713"/>
                    <a:pt x="68" y="707"/>
                  </a:cubicBezTo>
                  <a:cubicBezTo>
                    <a:pt x="77" y="700"/>
                    <a:pt x="86" y="701"/>
                    <a:pt x="96" y="701"/>
                  </a:cubicBezTo>
                  <a:cubicBezTo>
                    <a:pt x="106" y="700"/>
                    <a:pt x="111" y="692"/>
                    <a:pt x="119" y="686"/>
                  </a:cubicBezTo>
                  <a:cubicBezTo>
                    <a:pt x="128" y="679"/>
                    <a:pt x="128" y="670"/>
                    <a:pt x="135" y="662"/>
                  </a:cubicBezTo>
                  <a:cubicBezTo>
                    <a:pt x="142" y="655"/>
                    <a:pt x="154" y="653"/>
                    <a:pt x="163" y="650"/>
                  </a:cubicBezTo>
                  <a:cubicBezTo>
                    <a:pt x="170" y="648"/>
                    <a:pt x="176" y="648"/>
                    <a:pt x="182" y="646"/>
                  </a:cubicBezTo>
                  <a:cubicBezTo>
                    <a:pt x="189" y="644"/>
                    <a:pt x="194" y="639"/>
                    <a:pt x="201" y="638"/>
                  </a:cubicBezTo>
                  <a:cubicBezTo>
                    <a:pt x="214" y="637"/>
                    <a:pt x="228" y="637"/>
                    <a:pt x="241" y="636"/>
                  </a:cubicBezTo>
                  <a:cubicBezTo>
                    <a:pt x="249" y="635"/>
                    <a:pt x="261" y="632"/>
                    <a:pt x="269" y="635"/>
                  </a:cubicBezTo>
                  <a:cubicBezTo>
                    <a:pt x="278" y="638"/>
                    <a:pt x="284" y="643"/>
                    <a:pt x="295" y="643"/>
                  </a:cubicBezTo>
                  <a:cubicBezTo>
                    <a:pt x="314" y="644"/>
                    <a:pt x="333" y="636"/>
                    <a:pt x="352" y="643"/>
                  </a:cubicBezTo>
                  <a:cubicBezTo>
                    <a:pt x="357" y="644"/>
                    <a:pt x="365" y="646"/>
                    <a:pt x="369" y="649"/>
                  </a:cubicBezTo>
                  <a:cubicBezTo>
                    <a:pt x="373" y="653"/>
                    <a:pt x="375" y="661"/>
                    <a:pt x="380" y="664"/>
                  </a:cubicBezTo>
                  <a:cubicBezTo>
                    <a:pt x="392" y="672"/>
                    <a:pt x="404" y="657"/>
                    <a:pt x="417" y="666"/>
                  </a:cubicBezTo>
                  <a:cubicBezTo>
                    <a:pt x="423" y="670"/>
                    <a:pt x="425" y="678"/>
                    <a:pt x="433" y="676"/>
                  </a:cubicBezTo>
                  <a:cubicBezTo>
                    <a:pt x="439" y="673"/>
                    <a:pt x="443" y="668"/>
                    <a:pt x="450" y="666"/>
                  </a:cubicBezTo>
                  <a:cubicBezTo>
                    <a:pt x="458" y="664"/>
                    <a:pt x="460" y="662"/>
                    <a:pt x="466" y="657"/>
                  </a:cubicBezTo>
                  <a:cubicBezTo>
                    <a:pt x="473" y="652"/>
                    <a:pt x="475" y="653"/>
                    <a:pt x="483" y="655"/>
                  </a:cubicBezTo>
                  <a:cubicBezTo>
                    <a:pt x="486" y="656"/>
                    <a:pt x="490" y="658"/>
                    <a:pt x="493" y="658"/>
                  </a:cubicBezTo>
                  <a:cubicBezTo>
                    <a:pt x="497" y="657"/>
                    <a:pt x="499" y="655"/>
                    <a:pt x="502" y="654"/>
                  </a:cubicBezTo>
                  <a:cubicBezTo>
                    <a:pt x="511" y="653"/>
                    <a:pt x="510" y="661"/>
                    <a:pt x="517" y="664"/>
                  </a:cubicBezTo>
                  <a:cubicBezTo>
                    <a:pt x="530" y="669"/>
                    <a:pt x="535" y="646"/>
                    <a:pt x="541" y="640"/>
                  </a:cubicBezTo>
                  <a:cubicBezTo>
                    <a:pt x="550" y="631"/>
                    <a:pt x="566" y="636"/>
                    <a:pt x="574" y="645"/>
                  </a:cubicBezTo>
                  <a:cubicBezTo>
                    <a:pt x="577" y="649"/>
                    <a:pt x="579" y="656"/>
                    <a:pt x="583" y="658"/>
                  </a:cubicBezTo>
                  <a:cubicBezTo>
                    <a:pt x="590" y="662"/>
                    <a:pt x="593" y="656"/>
                    <a:pt x="599" y="653"/>
                  </a:cubicBezTo>
                  <a:cubicBezTo>
                    <a:pt x="606" y="651"/>
                    <a:pt x="614" y="654"/>
                    <a:pt x="620" y="650"/>
                  </a:cubicBezTo>
                  <a:cubicBezTo>
                    <a:pt x="627" y="646"/>
                    <a:pt x="629" y="641"/>
                    <a:pt x="637" y="638"/>
                  </a:cubicBezTo>
                  <a:cubicBezTo>
                    <a:pt x="643" y="637"/>
                    <a:pt x="651" y="636"/>
                    <a:pt x="657" y="637"/>
                  </a:cubicBezTo>
                  <a:cubicBezTo>
                    <a:pt x="662" y="639"/>
                    <a:pt x="666" y="644"/>
                    <a:pt x="671" y="646"/>
                  </a:cubicBezTo>
                  <a:cubicBezTo>
                    <a:pt x="684" y="651"/>
                    <a:pt x="687" y="629"/>
                    <a:pt x="684" y="621"/>
                  </a:cubicBezTo>
                  <a:cubicBezTo>
                    <a:pt x="679" y="608"/>
                    <a:pt x="674" y="596"/>
                    <a:pt x="677" y="583"/>
                  </a:cubicBezTo>
                  <a:cubicBezTo>
                    <a:pt x="680" y="570"/>
                    <a:pt x="685" y="557"/>
                    <a:pt x="693" y="546"/>
                  </a:cubicBezTo>
                  <a:cubicBezTo>
                    <a:pt x="697" y="540"/>
                    <a:pt x="701" y="535"/>
                    <a:pt x="706" y="530"/>
                  </a:cubicBezTo>
                  <a:cubicBezTo>
                    <a:pt x="712" y="524"/>
                    <a:pt x="717" y="527"/>
                    <a:pt x="724" y="524"/>
                  </a:cubicBezTo>
                  <a:cubicBezTo>
                    <a:pt x="728" y="521"/>
                    <a:pt x="731" y="514"/>
                    <a:pt x="736" y="512"/>
                  </a:cubicBezTo>
                  <a:cubicBezTo>
                    <a:pt x="742" y="509"/>
                    <a:pt x="746" y="511"/>
                    <a:pt x="753" y="510"/>
                  </a:cubicBezTo>
                  <a:cubicBezTo>
                    <a:pt x="759" y="510"/>
                    <a:pt x="764" y="507"/>
                    <a:pt x="768" y="503"/>
                  </a:cubicBezTo>
                  <a:cubicBezTo>
                    <a:pt x="766" y="501"/>
                    <a:pt x="765" y="499"/>
                    <a:pt x="763" y="497"/>
                  </a:cubicBezTo>
                  <a:cubicBezTo>
                    <a:pt x="759" y="492"/>
                    <a:pt x="756" y="486"/>
                    <a:pt x="753" y="480"/>
                  </a:cubicBezTo>
                  <a:cubicBezTo>
                    <a:pt x="751" y="475"/>
                    <a:pt x="752" y="470"/>
                    <a:pt x="749" y="466"/>
                  </a:cubicBezTo>
                  <a:cubicBezTo>
                    <a:pt x="747" y="461"/>
                    <a:pt x="744" y="457"/>
                    <a:pt x="741" y="452"/>
                  </a:cubicBezTo>
                  <a:cubicBezTo>
                    <a:pt x="739" y="446"/>
                    <a:pt x="734" y="445"/>
                    <a:pt x="728" y="443"/>
                  </a:cubicBezTo>
                  <a:cubicBezTo>
                    <a:pt x="719" y="439"/>
                    <a:pt x="720" y="429"/>
                    <a:pt x="718" y="421"/>
                  </a:cubicBezTo>
                  <a:cubicBezTo>
                    <a:pt x="716" y="412"/>
                    <a:pt x="717" y="404"/>
                    <a:pt x="710" y="397"/>
                  </a:cubicBezTo>
                  <a:cubicBezTo>
                    <a:pt x="706" y="394"/>
                    <a:pt x="700" y="391"/>
                    <a:pt x="696" y="389"/>
                  </a:cubicBezTo>
                  <a:cubicBezTo>
                    <a:pt x="693" y="386"/>
                    <a:pt x="687" y="385"/>
                    <a:pt x="686" y="380"/>
                  </a:cubicBezTo>
                  <a:cubicBezTo>
                    <a:pt x="683" y="375"/>
                    <a:pt x="688" y="374"/>
                    <a:pt x="691" y="371"/>
                  </a:cubicBezTo>
                  <a:cubicBezTo>
                    <a:pt x="696" y="366"/>
                    <a:pt x="695" y="361"/>
                    <a:pt x="696" y="356"/>
                  </a:cubicBezTo>
                  <a:cubicBezTo>
                    <a:pt x="700" y="342"/>
                    <a:pt x="713" y="350"/>
                    <a:pt x="722" y="352"/>
                  </a:cubicBezTo>
                  <a:cubicBezTo>
                    <a:pt x="731" y="354"/>
                    <a:pt x="743" y="355"/>
                    <a:pt x="752" y="354"/>
                  </a:cubicBezTo>
                  <a:cubicBezTo>
                    <a:pt x="761" y="352"/>
                    <a:pt x="773" y="344"/>
                    <a:pt x="777" y="336"/>
                  </a:cubicBezTo>
                  <a:cubicBezTo>
                    <a:pt x="780" y="332"/>
                    <a:pt x="780" y="327"/>
                    <a:pt x="783" y="324"/>
                  </a:cubicBezTo>
                  <a:cubicBezTo>
                    <a:pt x="786" y="320"/>
                    <a:pt x="791" y="318"/>
                    <a:pt x="793" y="313"/>
                  </a:cubicBezTo>
                  <a:cubicBezTo>
                    <a:pt x="797" y="305"/>
                    <a:pt x="802" y="298"/>
                    <a:pt x="796" y="290"/>
                  </a:cubicBezTo>
                  <a:cubicBezTo>
                    <a:pt x="792" y="286"/>
                    <a:pt x="788" y="284"/>
                    <a:pt x="783" y="283"/>
                  </a:cubicBezTo>
                  <a:cubicBezTo>
                    <a:pt x="777" y="283"/>
                    <a:pt x="774" y="282"/>
                    <a:pt x="771" y="277"/>
                  </a:cubicBezTo>
                  <a:cubicBezTo>
                    <a:pt x="767" y="270"/>
                    <a:pt x="771" y="263"/>
                    <a:pt x="760" y="263"/>
                  </a:cubicBezTo>
                  <a:cubicBezTo>
                    <a:pt x="755" y="263"/>
                    <a:pt x="755" y="264"/>
                    <a:pt x="752" y="261"/>
                  </a:cubicBezTo>
                  <a:cubicBezTo>
                    <a:pt x="748" y="259"/>
                    <a:pt x="747" y="258"/>
                    <a:pt x="743" y="258"/>
                  </a:cubicBezTo>
                  <a:cubicBezTo>
                    <a:pt x="734" y="259"/>
                    <a:pt x="724" y="265"/>
                    <a:pt x="716" y="269"/>
                  </a:cubicBezTo>
                  <a:cubicBezTo>
                    <a:pt x="710" y="272"/>
                    <a:pt x="706" y="272"/>
                    <a:pt x="704" y="264"/>
                  </a:cubicBezTo>
                  <a:cubicBezTo>
                    <a:pt x="704" y="260"/>
                    <a:pt x="704" y="256"/>
                    <a:pt x="704" y="252"/>
                  </a:cubicBezTo>
                  <a:cubicBezTo>
                    <a:pt x="703" y="246"/>
                    <a:pt x="700" y="240"/>
                    <a:pt x="694" y="236"/>
                  </a:cubicBezTo>
                  <a:cubicBezTo>
                    <a:pt x="685" y="230"/>
                    <a:pt x="676" y="227"/>
                    <a:pt x="667" y="223"/>
                  </a:cubicBezTo>
                  <a:cubicBezTo>
                    <a:pt x="661" y="220"/>
                    <a:pt x="657" y="218"/>
                    <a:pt x="654" y="213"/>
                  </a:cubicBezTo>
                  <a:cubicBezTo>
                    <a:pt x="651" y="209"/>
                    <a:pt x="649" y="205"/>
                    <a:pt x="644" y="203"/>
                  </a:cubicBezTo>
                  <a:cubicBezTo>
                    <a:pt x="633" y="197"/>
                    <a:pt x="632" y="186"/>
                    <a:pt x="626" y="177"/>
                  </a:cubicBezTo>
                  <a:cubicBezTo>
                    <a:pt x="623" y="171"/>
                    <a:pt x="616" y="163"/>
                    <a:pt x="609" y="161"/>
                  </a:cubicBezTo>
                  <a:cubicBezTo>
                    <a:pt x="604" y="159"/>
                    <a:pt x="602" y="159"/>
                    <a:pt x="599" y="154"/>
                  </a:cubicBezTo>
                  <a:cubicBezTo>
                    <a:pt x="596" y="150"/>
                    <a:pt x="594" y="145"/>
                    <a:pt x="592" y="141"/>
                  </a:cubicBezTo>
                  <a:cubicBezTo>
                    <a:pt x="587" y="133"/>
                    <a:pt x="588" y="129"/>
                    <a:pt x="594" y="122"/>
                  </a:cubicBezTo>
                  <a:cubicBezTo>
                    <a:pt x="596" y="119"/>
                    <a:pt x="598" y="117"/>
                    <a:pt x="600" y="114"/>
                  </a:cubicBezTo>
                  <a:cubicBezTo>
                    <a:pt x="604" y="103"/>
                    <a:pt x="598" y="93"/>
                    <a:pt x="591" y="84"/>
                  </a:cubicBezTo>
                  <a:cubicBezTo>
                    <a:pt x="589" y="81"/>
                    <a:pt x="586" y="79"/>
                    <a:pt x="584" y="75"/>
                  </a:cubicBezTo>
                  <a:cubicBezTo>
                    <a:pt x="582" y="70"/>
                    <a:pt x="582" y="65"/>
                    <a:pt x="582" y="59"/>
                  </a:cubicBezTo>
                  <a:cubicBezTo>
                    <a:pt x="582" y="52"/>
                    <a:pt x="584" y="38"/>
                    <a:pt x="573" y="37"/>
                  </a:cubicBezTo>
                  <a:cubicBezTo>
                    <a:pt x="568" y="37"/>
                    <a:pt x="563" y="39"/>
                    <a:pt x="558" y="36"/>
                  </a:cubicBezTo>
                  <a:cubicBezTo>
                    <a:pt x="555" y="35"/>
                    <a:pt x="555" y="33"/>
                    <a:pt x="553" y="32"/>
                  </a:cubicBezTo>
                  <a:cubicBezTo>
                    <a:pt x="550" y="29"/>
                    <a:pt x="547" y="28"/>
                    <a:pt x="543" y="25"/>
                  </a:cubicBezTo>
                  <a:cubicBezTo>
                    <a:pt x="539" y="22"/>
                    <a:pt x="537" y="19"/>
                    <a:pt x="532" y="18"/>
                  </a:cubicBezTo>
                  <a:cubicBezTo>
                    <a:pt x="528" y="17"/>
                    <a:pt x="524" y="16"/>
                    <a:pt x="520" y="15"/>
                  </a:cubicBezTo>
                  <a:cubicBezTo>
                    <a:pt x="512" y="15"/>
                    <a:pt x="501" y="16"/>
                    <a:pt x="494" y="21"/>
                  </a:cubicBezTo>
                  <a:cubicBezTo>
                    <a:pt x="490" y="24"/>
                    <a:pt x="486" y="29"/>
                    <a:pt x="481" y="31"/>
                  </a:cubicBezTo>
                  <a:cubicBezTo>
                    <a:pt x="477" y="34"/>
                    <a:pt x="474" y="34"/>
                    <a:pt x="469" y="36"/>
                  </a:cubicBezTo>
                  <a:cubicBezTo>
                    <a:pt x="463" y="38"/>
                    <a:pt x="455" y="54"/>
                    <a:pt x="452" y="41"/>
                  </a:cubicBezTo>
                  <a:cubicBezTo>
                    <a:pt x="451" y="35"/>
                    <a:pt x="456" y="23"/>
                    <a:pt x="451" y="19"/>
                  </a:cubicBezTo>
                  <a:cubicBezTo>
                    <a:pt x="449" y="17"/>
                    <a:pt x="443" y="13"/>
                    <a:pt x="440" y="12"/>
                  </a:cubicBezTo>
                  <a:cubicBezTo>
                    <a:pt x="436" y="11"/>
                    <a:pt x="432" y="13"/>
                    <a:pt x="427" y="11"/>
                  </a:cubicBezTo>
                  <a:cubicBezTo>
                    <a:pt x="423" y="9"/>
                    <a:pt x="421" y="9"/>
                    <a:pt x="416" y="10"/>
                  </a:cubicBezTo>
                  <a:cubicBezTo>
                    <a:pt x="412" y="12"/>
                    <a:pt x="408" y="16"/>
                    <a:pt x="405" y="16"/>
                  </a:cubicBezTo>
                  <a:cubicBezTo>
                    <a:pt x="401" y="17"/>
                    <a:pt x="396" y="14"/>
                    <a:pt x="392" y="12"/>
                  </a:cubicBezTo>
                  <a:cubicBezTo>
                    <a:pt x="383" y="9"/>
                    <a:pt x="375" y="8"/>
                    <a:pt x="365" y="10"/>
                  </a:cubicBezTo>
                  <a:cubicBezTo>
                    <a:pt x="360" y="11"/>
                    <a:pt x="351" y="11"/>
                    <a:pt x="349" y="4"/>
                  </a:cubicBezTo>
                  <a:cubicBezTo>
                    <a:pt x="349" y="3"/>
                    <a:pt x="349" y="2"/>
                    <a:pt x="349" y="0"/>
                  </a:cubicBezTo>
                  <a:cubicBezTo>
                    <a:pt x="347" y="1"/>
                    <a:pt x="346" y="1"/>
                    <a:pt x="345" y="2"/>
                  </a:cubicBezTo>
                  <a:cubicBezTo>
                    <a:pt x="340" y="5"/>
                    <a:pt x="335" y="11"/>
                    <a:pt x="330" y="15"/>
                  </a:cubicBezTo>
                  <a:cubicBezTo>
                    <a:pt x="321" y="22"/>
                    <a:pt x="312" y="34"/>
                    <a:pt x="309" y="46"/>
                  </a:cubicBezTo>
                  <a:cubicBezTo>
                    <a:pt x="306" y="58"/>
                    <a:pt x="309" y="74"/>
                    <a:pt x="292" y="74"/>
                  </a:cubicBezTo>
                  <a:cubicBezTo>
                    <a:pt x="281" y="74"/>
                    <a:pt x="268" y="68"/>
                    <a:pt x="259" y="74"/>
                  </a:cubicBezTo>
                  <a:cubicBezTo>
                    <a:pt x="260" y="79"/>
                    <a:pt x="260" y="83"/>
                    <a:pt x="259" y="89"/>
                  </a:cubicBezTo>
                  <a:cubicBezTo>
                    <a:pt x="257" y="99"/>
                    <a:pt x="247" y="102"/>
                    <a:pt x="240" y="109"/>
                  </a:cubicBezTo>
                  <a:cubicBezTo>
                    <a:pt x="232" y="116"/>
                    <a:pt x="215" y="136"/>
                    <a:pt x="232" y="144"/>
                  </a:cubicBezTo>
                  <a:cubicBezTo>
                    <a:pt x="238" y="147"/>
                    <a:pt x="256" y="139"/>
                    <a:pt x="256" y="152"/>
                  </a:cubicBezTo>
                  <a:cubicBezTo>
                    <a:pt x="255" y="154"/>
                    <a:pt x="250" y="166"/>
                    <a:pt x="249" y="168"/>
                  </a:cubicBezTo>
                  <a:cubicBezTo>
                    <a:pt x="246" y="176"/>
                    <a:pt x="242" y="175"/>
                    <a:pt x="234" y="176"/>
                  </a:cubicBezTo>
                  <a:cubicBezTo>
                    <a:pt x="227" y="177"/>
                    <a:pt x="223" y="178"/>
                    <a:pt x="217" y="183"/>
                  </a:cubicBezTo>
                  <a:cubicBezTo>
                    <a:pt x="212" y="187"/>
                    <a:pt x="210" y="194"/>
                    <a:pt x="206" y="198"/>
                  </a:cubicBezTo>
                  <a:cubicBezTo>
                    <a:pt x="201" y="202"/>
                    <a:pt x="194" y="201"/>
                    <a:pt x="190" y="205"/>
                  </a:cubicBezTo>
                  <a:cubicBezTo>
                    <a:pt x="187" y="209"/>
                    <a:pt x="187" y="219"/>
                    <a:pt x="187" y="224"/>
                  </a:cubicBezTo>
                  <a:cubicBezTo>
                    <a:pt x="186" y="240"/>
                    <a:pt x="193" y="258"/>
                    <a:pt x="187" y="273"/>
                  </a:cubicBezTo>
                  <a:cubicBezTo>
                    <a:pt x="183" y="280"/>
                    <a:pt x="178" y="285"/>
                    <a:pt x="182" y="293"/>
                  </a:cubicBezTo>
                  <a:cubicBezTo>
                    <a:pt x="186" y="302"/>
                    <a:pt x="203" y="311"/>
                    <a:pt x="199" y="322"/>
                  </a:cubicBezTo>
                  <a:cubicBezTo>
                    <a:pt x="197" y="328"/>
                    <a:pt x="190" y="329"/>
                    <a:pt x="184" y="327"/>
                  </a:cubicBezTo>
                  <a:cubicBezTo>
                    <a:pt x="171" y="322"/>
                    <a:pt x="166" y="305"/>
                    <a:pt x="153" y="315"/>
                  </a:cubicBezTo>
                  <a:cubicBezTo>
                    <a:pt x="148" y="320"/>
                    <a:pt x="145" y="327"/>
                    <a:pt x="140" y="330"/>
                  </a:cubicBezTo>
                  <a:cubicBezTo>
                    <a:pt x="134" y="334"/>
                    <a:pt x="127" y="331"/>
                    <a:pt x="122" y="337"/>
                  </a:cubicBezTo>
                  <a:cubicBezTo>
                    <a:pt x="116" y="346"/>
                    <a:pt x="132" y="373"/>
                    <a:pt x="113" y="361"/>
                  </a:cubicBezTo>
                  <a:cubicBezTo>
                    <a:pt x="104" y="355"/>
                    <a:pt x="105" y="356"/>
                    <a:pt x="99" y="363"/>
                  </a:cubicBezTo>
                  <a:cubicBezTo>
                    <a:pt x="95" y="369"/>
                    <a:pt x="92" y="371"/>
                    <a:pt x="85" y="373"/>
                  </a:cubicBezTo>
                  <a:cubicBezTo>
                    <a:pt x="79" y="375"/>
                    <a:pt x="72" y="377"/>
                    <a:pt x="66" y="377"/>
                  </a:cubicBezTo>
                  <a:cubicBezTo>
                    <a:pt x="59" y="377"/>
                    <a:pt x="51" y="374"/>
                    <a:pt x="44" y="377"/>
                  </a:cubicBezTo>
                  <a:cubicBezTo>
                    <a:pt x="42" y="377"/>
                    <a:pt x="41" y="381"/>
                    <a:pt x="39" y="382"/>
                  </a:cubicBezTo>
                  <a:cubicBezTo>
                    <a:pt x="35" y="383"/>
                    <a:pt x="27" y="384"/>
                    <a:pt x="24" y="384"/>
                  </a:cubicBezTo>
                  <a:cubicBezTo>
                    <a:pt x="20" y="384"/>
                    <a:pt x="14" y="383"/>
                    <a:pt x="10" y="380"/>
                  </a:cubicBezTo>
                  <a:cubicBezTo>
                    <a:pt x="13" y="402"/>
                    <a:pt x="24" y="424"/>
                    <a:pt x="31" y="444"/>
                  </a:cubicBezTo>
                  <a:cubicBezTo>
                    <a:pt x="40" y="468"/>
                    <a:pt x="46" y="493"/>
                    <a:pt x="50" y="51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6" name="Freeform 710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7" name="Freeform 711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8" name="Freeform 712"/>
            <p:cNvSpPr>
              <a:spLocks/>
            </p:cNvSpPr>
            <p:nvPr/>
          </p:nvSpPr>
          <p:spPr bwMode="auto">
            <a:xfrm>
              <a:off x="7371354" y="3110379"/>
              <a:ext cx="2449716" cy="1584806"/>
            </a:xfrm>
            <a:custGeom>
              <a:avLst/>
              <a:gdLst>
                <a:gd name="T0" fmla="*/ 1654 w 1680"/>
                <a:gd name="T1" fmla="*/ 364 h 1088"/>
                <a:gd name="T2" fmla="*/ 1649 w 1680"/>
                <a:gd name="T3" fmla="*/ 299 h 1088"/>
                <a:gd name="T4" fmla="*/ 1627 w 1680"/>
                <a:gd name="T5" fmla="*/ 222 h 1088"/>
                <a:gd name="T6" fmla="*/ 1563 w 1680"/>
                <a:gd name="T7" fmla="*/ 195 h 1088"/>
                <a:gd name="T8" fmla="*/ 1455 w 1680"/>
                <a:gd name="T9" fmla="*/ 199 h 1088"/>
                <a:gd name="T10" fmla="*/ 1370 w 1680"/>
                <a:gd name="T11" fmla="*/ 181 h 1088"/>
                <a:gd name="T12" fmla="*/ 1274 w 1680"/>
                <a:gd name="T13" fmla="*/ 207 h 1088"/>
                <a:gd name="T14" fmla="*/ 1192 w 1680"/>
                <a:gd name="T15" fmla="*/ 215 h 1088"/>
                <a:gd name="T16" fmla="*/ 1129 w 1680"/>
                <a:gd name="T17" fmla="*/ 138 h 1088"/>
                <a:gd name="T18" fmla="*/ 1015 w 1680"/>
                <a:gd name="T19" fmla="*/ 84 h 1088"/>
                <a:gd name="T20" fmla="*/ 969 w 1680"/>
                <a:gd name="T21" fmla="*/ 4 h 1088"/>
                <a:gd name="T22" fmla="*/ 864 w 1680"/>
                <a:gd name="T23" fmla="*/ 35 h 1088"/>
                <a:gd name="T24" fmla="*/ 773 w 1680"/>
                <a:gd name="T25" fmla="*/ 82 h 1088"/>
                <a:gd name="T26" fmla="*/ 708 w 1680"/>
                <a:gd name="T27" fmla="*/ 216 h 1088"/>
                <a:gd name="T28" fmla="*/ 611 w 1680"/>
                <a:gd name="T29" fmla="*/ 215 h 1088"/>
                <a:gd name="T30" fmla="*/ 503 w 1680"/>
                <a:gd name="T31" fmla="*/ 227 h 1088"/>
                <a:gd name="T32" fmla="*/ 389 w 1680"/>
                <a:gd name="T33" fmla="*/ 213 h 1088"/>
                <a:gd name="T34" fmla="*/ 200 w 1680"/>
                <a:gd name="T35" fmla="*/ 220 h 1088"/>
                <a:gd name="T36" fmla="*/ 87 w 1680"/>
                <a:gd name="T37" fmla="*/ 287 h 1088"/>
                <a:gd name="T38" fmla="*/ 144 w 1680"/>
                <a:gd name="T39" fmla="*/ 403 h 1088"/>
                <a:gd name="T40" fmla="*/ 19 w 1680"/>
                <a:gd name="T41" fmla="*/ 648 h 1088"/>
                <a:gd name="T42" fmla="*/ 53 w 1680"/>
                <a:gd name="T43" fmla="*/ 763 h 1088"/>
                <a:gd name="T44" fmla="*/ 229 w 1680"/>
                <a:gd name="T45" fmla="*/ 764 h 1088"/>
                <a:gd name="T46" fmla="*/ 384 w 1680"/>
                <a:gd name="T47" fmla="*/ 728 h 1088"/>
                <a:gd name="T48" fmla="*/ 510 w 1680"/>
                <a:gd name="T49" fmla="*/ 681 h 1088"/>
                <a:gd name="T50" fmla="*/ 678 w 1680"/>
                <a:gd name="T51" fmla="*/ 711 h 1088"/>
                <a:gd name="T52" fmla="*/ 742 w 1680"/>
                <a:gd name="T53" fmla="*/ 791 h 1088"/>
                <a:gd name="T54" fmla="*/ 805 w 1680"/>
                <a:gd name="T55" fmla="*/ 854 h 1088"/>
                <a:gd name="T56" fmla="*/ 758 w 1680"/>
                <a:gd name="T57" fmla="*/ 923 h 1088"/>
                <a:gd name="T58" fmla="*/ 712 w 1680"/>
                <a:gd name="T59" fmla="*/ 1020 h 1088"/>
                <a:gd name="T60" fmla="*/ 794 w 1680"/>
                <a:gd name="T61" fmla="*/ 1046 h 1088"/>
                <a:gd name="T62" fmla="*/ 801 w 1680"/>
                <a:gd name="T63" fmla="*/ 995 h 1088"/>
                <a:gd name="T64" fmla="*/ 838 w 1680"/>
                <a:gd name="T65" fmla="*/ 972 h 1088"/>
                <a:gd name="T66" fmla="*/ 865 w 1680"/>
                <a:gd name="T67" fmla="*/ 914 h 1088"/>
                <a:gd name="T68" fmla="*/ 921 w 1680"/>
                <a:gd name="T69" fmla="*/ 840 h 1088"/>
                <a:gd name="T70" fmla="*/ 986 w 1680"/>
                <a:gd name="T71" fmla="*/ 803 h 1088"/>
                <a:gd name="T72" fmla="*/ 1018 w 1680"/>
                <a:gd name="T73" fmla="*/ 832 h 1088"/>
                <a:gd name="T74" fmla="*/ 1007 w 1680"/>
                <a:gd name="T75" fmla="*/ 854 h 1088"/>
                <a:gd name="T76" fmla="*/ 1074 w 1680"/>
                <a:gd name="T77" fmla="*/ 880 h 1088"/>
                <a:gd name="T78" fmla="*/ 1161 w 1680"/>
                <a:gd name="T79" fmla="*/ 854 h 1088"/>
                <a:gd name="T80" fmla="*/ 1140 w 1680"/>
                <a:gd name="T81" fmla="*/ 904 h 1088"/>
                <a:gd name="T82" fmla="*/ 1171 w 1680"/>
                <a:gd name="T83" fmla="*/ 990 h 1088"/>
                <a:gd name="T84" fmla="*/ 1214 w 1680"/>
                <a:gd name="T85" fmla="*/ 1038 h 1088"/>
                <a:gd name="T86" fmla="*/ 1276 w 1680"/>
                <a:gd name="T87" fmla="*/ 1072 h 1088"/>
                <a:gd name="T88" fmla="*/ 1317 w 1680"/>
                <a:gd name="T89" fmla="*/ 1009 h 1088"/>
                <a:gd name="T90" fmla="*/ 1431 w 1680"/>
                <a:gd name="T91" fmla="*/ 932 h 1088"/>
                <a:gd name="T92" fmla="*/ 1488 w 1680"/>
                <a:gd name="T93" fmla="*/ 866 h 1088"/>
                <a:gd name="T94" fmla="*/ 1423 w 1680"/>
                <a:gd name="T95" fmla="*/ 874 h 1088"/>
                <a:gd name="T96" fmla="*/ 1369 w 1680"/>
                <a:gd name="T97" fmla="*/ 908 h 1088"/>
                <a:gd name="T98" fmla="*/ 1329 w 1680"/>
                <a:gd name="T99" fmla="*/ 887 h 1088"/>
                <a:gd name="T100" fmla="*/ 1273 w 1680"/>
                <a:gd name="T101" fmla="*/ 873 h 1088"/>
                <a:gd name="T102" fmla="*/ 1230 w 1680"/>
                <a:gd name="T103" fmla="*/ 863 h 1088"/>
                <a:gd name="T104" fmla="*/ 1198 w 1680"/>
                <a:gd name="T105" fmla="*/ 840 h 1088"/>
                <a:gd name="T106" fmla="*/ 1243 w 1680"/>
                <a:gd name="T107" fmla="*/ 825 h 1088"/>
                <a:gd name="T108" fmla="*/ 1292 w 1680"/>
                <a:gd name="T109" fmla="*/ 837 h 1088"/>
                <a:gd name="T110" fmla="*/ 1305 w 1680"/>
                <a:gd name="T111" fmla="*/ 781 h 1088"/>
                <a:gd name="T112" fmla="*/ 1326 w 1680"/>
                <a:gd name="T113" fmla="*/ 786 h 1088"/>
                <a:gd name="T114" fmla="*/ 1361 w 1680"/>
                <a:gd name="T115" fmla="*/ 721 h 1088"/>
                <a:gd name="T116" fmla="*/ 1407 w 1680"/>
                <a:gd name="T117" fmla="*/ 694 h 1088"/>
                <a:gd name="T118" fmla="*/ 1456 w 1680"/>
                <a:gd name="T119" fmla="*/ 655 h 1088"/>
                <a:gd name="T120" fmla="*/ 1520 w 1680"/>
                <a:gd name="T121" fmla="*/ 594 h 1088"/>
                <a:gd name="T122" fmla="*/ 1565 w 1680"/>
                <a:gd name="T123" fmla="*/ 523 h 1088"/>
                <a:gd name="T124" fmla="*/ 1622 w 1680"/>
                <a:gd name="T125" fmla="*/ 469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0" h="1088">
                  <a:moveTo>
                    <a:pt x="1673" y="433"/>
                  </a:moveTo>
                  <a:cubicBezTo>
                    <a:pt x="1673" y="427"/>
                    <a:pt x="1673" y="421"/>
                    <a:pt x="1672" y="414"/>
                  </a:cubicBezTo>
                  <a:cubicBezTo>
                    <a:pt x="1671" y="408"/>
                    <a:pt x="1671" y="402"/>
                    <a:pt x="1670" y="396"/>
                  </a:cubicBezTo>
                  <a:cubicBezTo>
                    <a:pt x="1670" y="391"/>
                    <a:pt x="1671" y="384"/>
                    <a:pt x="1670" y="380"/>
                  </a:cubicBezTo>
                  <a:cubicBezTo>
                    <a:pt x="1667" y="374"/>
                    <a:pt x="1662" y="376"/>
                    <a:pt x="1658" y="374"/>
                  </a:cubicBezTo>
                  <a:cubicBezTo>
                    <a:pt x="1654" y="372"/>
                    <a:pt x="1654" y="368"/>
                    <a:pt x="1654" y="364"/>
                  </a:cubicBezTo>
                  <a:cubicBezTo>
                    <a:pt x="1653" y="358"/>
                    <a:pt x="1652" y="355"/>
                    <a:pt x="1648" y="351"/>
                  </a:cubicBezTo>
                  <a:cubicBezTo>
                    <a:pt x="1645" y="348"/>
                    <a:pt x="1641" y="348"/>
                    <a:pt x="1638" y="346"/>
                  </a:cubicBezTo>
                  <a:cubicBezTo>
                    <a:pt x="1634" y="342"/>
                    <a:pt x="1634" y="335"/>
                    <a:pt x="1632" y="330"/>
                  </a:cubicBezTo>
                  <a:cubicBezTo>
                    <a:pt x="1631" y="325"/>
                    <a:pt x="1628" y="323"/>
                    <a:pt x="1631" y="317"/>
                  </a:cubicBezTo>
                  <a:cubicBezTo>
                    <a:pt x="1634" y="312"/>
                    <a:pt x="1639" y="311"/>
                    <a:pt x="1643" y="307"/>
                  </a:cubicBezTo>
                  <a:cubicBezTo>
                    <a:pt x="1646" y="305"/>
                    <a:pt x="1652" y="302"/>
                    <a:pt x="1649" y="299"/>
                  </a:cubicBezTo>
                  <a:cubicBezTo>
                    <a:pt x="1647" y="296"/>
                    <a:pt x="1638" y="297"/>
                    <a:pt x="1635" y="296"/>
                  </a:cubicBezTo>
                  <a:cubicBezTo>
                    <a:pt x="1630" y="296"/>
                    <a:pt x="1623" y="295"/>
                    <a:pt x="1622" y="289"/>
                  </a:cubicBezTo>
                  <a:cubicBezTo>
                    <a:pt x="1621" y="282"/>
                    <a:pt x="1630" y="280"/>
                    <a:pt x="1634" y="277"/>
                  </a:cubicBezTo>
                  <a:cubicBezTo>
                    <a:pt x="1639" y="274"/>
                    <a:pt x="1641" y="270"/>
                    <a:pt x="1642" y="264"/>
                  </a:cubicBezTo>
                  <a:cubicBezTo>
                    <a:pt x="1642" y="257"/>
                    <a:pt x="1646" y="245"/>
                    <a:pt x="1643" y="239"/>
                  </a:cubicBezTo>
                  <a:cubicBezTo>
                    <a:pt x="1638" y="231"/>
                    <a:pt x="1630" y="229"/>
                    <a:pt x="1627" y="222"/>
                  </a:cubicBezTo>
                  <a:cubicBezTo>
                    <a:pt x="1625" y="218"/>
                    <a:pt x="1620" y="214"/>
                    <a:pt x="1621" y="210"/>
                  </a:cubicBezTo>
                  <a:cubicBezTo>
                    <a:pt x="1621" y="207"/>
                    <a:pt x="1625" y="206"/>
                    <a:pt x="1623" y="202"/>
                  </a:cubicBezTo>
                  <a:cubicBezTo>
                    <a:pt x="1621" y="197"/>
                    <a:pt x="1610" y="198"/>
                    <a:pt x="1606" y="199"/>
                  </a:cubicBezTo>
                  <a:cubicBezTo>
                    <a:pt x="1595" y="201"/>
                    <a:pt x="1588" y="206"/>
                    <a:pt x="1577" y="203"/>
                  </a:cubicBezTo>
                  <a:cubicBezTo>
                    <a:pt x="1574" y="202"/>
                    <a:pt x="1572" y="202"/>
                    <a:pt x="1569" y="200"/>
                  </a:cubicBezTo>
                  <a:cubicBezTo>
                    <a:pt x="1567" y="199"/>
                    <a:pt x="1566" y="196"/>
                    <a:pt x="1563" y="195"/>
                  </a:cubicBezTo>
                  <a:cubicBezTo>
                    <a:pt x="1559" y="194"/>
                    <a:pt x="1555" y="199"/>
                    <a:pt x="1550" y="200"/>
                  </a:cubicBezTo>
                  <a:cubicBezTo>
                    <a:pt x="1542" y="203"/>
                    <a:pt x="1532" y="196"/>
                    <a:pt x="1524" y="195"/>
                  </a:cubicBezTo>
                  <a:cubicBezTo>
                    <a:pt x="1514" y="194"/>
                    <a:pt x="1510" y="204"/>
                    <a:pt x="1500" y="203"/>
                  </a:cubicBezTo>
                  <a:cubicBezTo>
                    <a:pt x="1494" y="203"/>
                    <a:pt x="1487" y="201"/>
                    <a:pt x="1482" y="199"/>
                  </a:cubicBezTo>
                  <a:cubicBezTo>
                    <a:pt x="1477" y="196"/>
                    <a:pt x="1471" y="195"/>
                    <a:pt x="1465" y="198"/>
                  </a:cubicBezTo>
                  <a:cubicBezTo>
                    <a:pt x="1460" y="200"/>
                    <a:pt x="1460" y="203"/>
                    <a:pt x="1455" y="199"/>
                  </a:cubicBezTo>
                  <a:cubicBezTo>
                    <a:pt x="1452" y="195"/>
                    <a:pt x="1450" y="192"/>
                    <a:pt x="1445" y="194"/>
                  </a:cubicBezTo>
                  <a:cubicBezTo>
                    <a:pt x="1437" y="197"/>
                    <a:pt x="1438" y="206"/>
                    <a:pt x="1431" y="210"/>
                  </a:cubicBezTo>
                  <a:cubicBezTo>
                    <a:pt x="1425" y="215"/>
                    <a:pt x="1414" y="211"/>
                    <a:pt x="1408" y="208"/>
                  </a:cubicBezTo>
                  <a:cubicBezTo>
                    <a:pt x="1404" y="205"/>
                    <a:pt x="1400" y="205"/>
                    <a:pt x="1396" y="203"/>
                  </a:cubicBezTo>
                  <a:cubicBezTo>
                    <a:pt x="1391" y="200"/>
                    <a:pt x="1389" y="194"/>
                    <a:pt x="1384" y="191"/>
                  </a:cubicBezTo>
                  <a:cubicBezTo>
                    <a:pt x="1379" y="188"/>
                    <a:pt x="1375" y="187"/>
                    <a:pt x="1370" y="181"/>
                  </a:cubicBezTo>
                  <a:cubicBezTo>
                    <a:pt x="1365" y="175"/>
                    <a:pt x="1354" y="162"/>
                    <a:pt x="1344" y="165"/>
                  </a:cubicBezTo>
                  <a:cubicBezTo>
                    <a:pt x="1339" y="166"/>
                    <a:pt x="1333" y="172"/>
                    <a:pt x="1329" y="175"/>
                  </a:cubicBezTo>
                  <a:cubicBezTo>
                    <a:pt x="1324" y="179"/>
                    <a:pt x="1320" y="183"/>
                    <a:pt x="1315" y="188"/>
                  </a:cubicBezTo>
                  <a:cubicBezTo>
                    <a:pt x="1310" y="194"/>
                    <a:pt x="1301" y="199"/>
                    <a:pt x="1294" y="204"/>
                  </a:cubicBezTo>
                  <a:cubicBezTo>
                    <a:pt x="1291" y="206"/>
                    <a:pt x="1288" y="208"/>
                    <a:pt x="1284" y="208"/>
                  </a:cubicBezTo>
                  <a:cubicBezTo>
                    <a:pt x="1281" y="209"/>
                    <a:pt x="1277" y="207"/>
                    <a:pt x="1274" y="207"/>
                  </a:cubicBezTo>
                  <a:cubicBezTo>
                    <a:pt x="1267" y="207"/>
                    <a:pt x="1262" y="214"/>
                    <a:pt x="1255" y="211"/>
                  </a:cubicBezTo>
                  <a:cubicBezTo>
                    <a:pt x="1252" y="209"/>
                    <a:pt x="1251" y="205"/>
                    <a:pt x="1247" y="203"/>
                  </a:cubicBezTo>
                  <a:cubicBezTo>
                    <a:pt x="1244" y="202"/>
                    <a:pt x="1239" y="203"/>
                    <a:pt x="1235" y="202"/>
                  </a:cubicBezTo>
                  <a:cubicBezTo>
                    <a:pt x="1226" y="202"/>
                    <a:pt x="1217" y="203"/>
                    <a:pt x="1211" y="211"/>
                  </a:cubicBezTo>
                  <a:cubicBezTo>
                    <a:pt x="1208" y="214"/>
                    <a:pt x="1208" y="218"/>
                    <a:pt x="1204" y="219"/>
                  </a:cubicBezTo>
                  <a:cubicBezTo>
                    <a:pt x="1200" y="219"/>
                    <a:pt x="1194" y="217"/>
                    <a:pt x="1192" y="215"/>
                  </a:cubicBezTo>
                  <a:cubicBezTo>
                    <a:pt x="1187" y="213"/>
                    <a:pt x="1186" y="212"/>
                    <a:pt x="1180" y="213"/>
                  </a:cubicBezTo>
                  <a:cubicBezTo>
                    <a:pt x="1164" y="213"/>
                    <a:pt x="1170" y="194"/>
                    <a:pt x="1170" y="184"/>
                  </a:cubicBezTo>
                  <a:cubicBezTo>
                    <a:pt x="1170" y="172"/>
                    <a:pt x="1159" y="174"/>
                    <a:pt x="1154" y="166"/>
                  </a:cubicBezTo>
                  <a:cubicBezTo>
                    <a:pt x="1152" y="162"/>
                    <a:pt x="1153" y="158"/>
                    <a:pt x="1150" y="154"/>
                  </a:cubicBezTo>
                  <a:cubicBezTo>
                    <a:pt x="1147" y="151"/>
                    <a:pt x="1144" y="147"/>
                    <a:pt x="1140" y="144"/>
                  </a:cubicBezTo>
                  <a:cubicBezTo>
                    <a:pt x="1137" y="141"/>
                    <a:pt x="1133" y="140"/>
                    <a:pt x="1129" y="138"/>
                  </a:cubicBezTo>
                  <a:cubicBezTo>
                    <a:pt x="1125" y="136"/>
                    <a:pt x="1123" y="133"/>
                    <a:pt x="1120" y="129"/>
                  </a:cubicBezTo>
                  <a:cubicBezTo>
                    <a:pt x="1114" y="120"/>
                    <a:pt x="1107" y="122"/>
                    <a:pt x="1099" y="128"/>
                  </a:cubicBezTo>
                  <a:cubicBezTo>
                    <a:pt x="1091" y="134"/>
                    <a:pt x="1084" y="133"/>
                    <a:pt x="1074" y="134"/>
                  </a:cubicBezTo>
                  <a:cubicBezTo>
                    <a:pt x="1064" y="136"/>
                    <a:pt x="1055" y="134"/>
                    <a:pt x="1046" y="131"/>
                  </a:cubicBezTo>
                  <a:cubicBezTo>
                    <a:pt x="1035" y="127"/>
                    <a:pt x="1031" y="120"/>
                    <a:pt x="1027" y="110"/>
                  </a:cubicBezTo>
                  <a:cubicBezTo>
                    <a:pt x="1025" y="104"/>
                    <a:pt x="1012" y="90"/>
                    <a:pt x="1015" y="84"/>
                  </a:cubicBezTo>
                  <a:cubicBezTo>
                    <a:pt x="1018" y="80"/>
                    <a:pt x="1023" y="82"/>
                    <a:pt x="1026" y="80"/>
                  </a:cubicBezTo>
                  <a:cubicBezTo>
                    <a:pt x="1037" y="72"/>
                    <a:pt x="1033" y="53"/>
                    <a:pt x="1022" y="47"/>
                  </a:cubicBezTo>
                  <a:cubicBezTo>
                    <a:pt x="1018" y="45"/>
                    <a:pt x="1014" y="44"/>
                    <a:pt x="1010" y="42"/>
                  </a:cubicBezTo>
                  <a:cubicBezTo>
                    <a:pt x="1007" y="40"/>
                    <a:pt x="1001" y="37"/>
                    <a:pt x="998" y="34"/>
                  </a:cubicBezTo>
                  <a:cubicBezTo>
                    <a:pt x="995" y="31"/>
                    <a:pt x="996" y="26"/>
                    <a:pt x="994" y="22"/>
                  </a:cubicBezTo>
                  <a:cubicBezTo>
                    <a:pt x="989" y="12"/>
                    <a:pt x="977" y="7"/>
                    <a:pt x="969" y="4"/>
                  </a:cubicBezTo>
                  <a:cubicBezTo>
                    <a:pt x="964" y="2"/>
                    <a:pt x="960" y="0"/>
                    <a:pt x="955" y="3"/>
                  </a:cubicBezTo>
                  <a:cubicBezTo>
                    <a:pt x="950" y="5"/>
                    <a:pt x="946" y="10"/>
                    <a:pt x="940" y="11"/>
                  </a:cubicBezTo>
                  <a:cubicBezTo>
                    <a:pt x="934" y="13"/>
                    <a:pt x="928" y="15"/>
                    <a:pt x="922" y="15"/>
                  </a:cubicBezTo>
                  <a:cubicBezTo>
                    <a:pt x="917" y="14"/>
                    <a:pt x="914" y="13"/>
                    <a:pt x="908" y="15"/>
                  </a:cubicBezTo>
                  <a:cubicBezTo>
                    <a:pt x="896" y="19"/>
                    <a:pt x="891" y="35"/>
                    <a:pt x="878" y="37"/>
                  </a:cubicBezTo>
                  <a:cubicBezTo>
                    <a:pt x="874" y="37"/>
                    <a:pt x="869" y="35"/>
                    <a:pt x="864" y="35"/>
                  </a:cubicBezTo>
                  <a:cubicBezTo>
                    <a:pt x="859" y="35"/>
                    <a:pt x="854" y="35"/>
                    <a:pt x="849" y="37"/>
                  </a:cubicBezTo>
                  <a:cubicBezTo>
                    <a:pt x="840" y="44"/>
                    <a:pt x="843" y="60"/>
                    <a:pt x="837" y="67"/>
                  </a:cubicBezTo>
                  <a:cubicBezTo>
                    <a:pt x="832" y="72"/>
                    <a:pt x="821" y="84"/>
                    <a:pt x="814" y="82"/>
                  </a:cubicBezTo>
                  <a:cubicBezTo>
                    <a:pt x="810" y="80"/>
                    <a:pt x="807" y="77"/>
                    <a:pt x="805" y="73"/>
                  </a:cubicBezTo>
                  <a:cubicBezTo>
                    <a:pt x="801" y="77"/>
                    <a:pt x="796" y="80"/>
                    <a:pt x="790" y="80"/>
                  </a:cubicBezTo>
                  <a:cubicBezTo>
                    <a:pt x="783" y="81"/>
                    <a:pt x="779" y="79"/>
                    <a:pt x="773" y="82"/>
                  </a:cubicBezTo>
                  <a:cubicBezTo>
                    <a:pt x="768" y="84"/>
                    <a:pt x="765" y="91"/>
                    <a:pt x="761" y="94"/>
                  </a:cubicBezTo>
                  <a:cubicBezTo>
                    <a:pt x="754" y="97"/>
                    <a:pt x="749" y="94"/>
                    <a:pt x="743" y="100"/>
                  </a:cubicBezTo>
                  <a:cubicBezTo>
                    <a:pt x="738" y="105"/>
                    <a:pt x="734" y="110"/>
                    <a:pt x="730" y="116"/>
                  </a:cubicBezTo>
                  <a:cubicBezTo>
                    <a:pt x="722" y="127"/>
                    <a:pt x="717" y="140"/>
                    <a:pt x="714" y="153"/>
                  </a:cubicBezTo>
                  <a:cubicBezTo>
                    <a:pt x="711" y="166"/>
                    <a:pt x="716" y="178"/>
                    <a:pt x="721" y="191"/>
                  </a:cubicBezTo>
                  <a:cubicBezTo>
                    <a:pt x="724" y="199"/>
                    <a:pt x="721" y="221"/>
                    <a:pt x="708" y="216"/>
                  </a:cubicBezTo>
                  <a:cubicBezTo>
                    <a:pt x="703" y="214"/>
                    <a:pt x="699" y="209"/>
                    <a:pt x="694" y="207"/>
                  </a:cubicBezTo>
                  <a:cubicBezTo>
                    <a:pt x="688" y="206"/>
                    <a:pt x="680" y="207"/>
                    <a:pt x="674" y="208"/>
                  </a:cubicBezTo>
                  <a:cubicBezTo>
                    <a:pt x="666" y="211"/>
                    <a:pt x="664" y="216"/>
                    <a:pt x="657" y="220"/>
                  </a:cubicBezTo>
                  <a:cubicBezTo>
                    <a:pt x="651" y="224"/>
                    <a:pt x="643" y="221"/>
                    <a:pt x="636" y="223"/>
                  </a:cubicBezTo>
                  <a:cubicBezTo>
                    <a:pt x="630" y="226"/>
                    <a:pt x="627" y="232"/>
                    <a:pt x="620" y="228"/>
                  </a:cubicBezTo>
                  <a:cubicBezTo>
                    <a:pt x="616" y="226"/>
                    <a:pt x="614" y="219"/>
                    <a:pt x="611" y="215"/>
                  </a:cubicBezTo>
                  <a:cubicBezTo>
                    <a:pt x="603" y="206"/>
                    <a:pt x="587" y="201"/>
                    <a:pt x="578" y="210"/>
                  </a:cubicBezTo>
                  <a:cubicBezTo>
                    <a:pt x="572" y="216"/>
                    <a:pt x="567" y="239"/>
                    <a:pt x="554" y="234"/>
                  </a:cubicBezTo>
                  <a:cubicBezTo>
                    <a:pt x="547" y="231"/>
                    <a:pt x="548" y="223"/>
                    <a:pt x="539" y="224"/>
                  </a:cubicBezTo>
                  <a:cubicBezTo>
                    <a:pt x="536" y="225"/>
                    <a:pt x="534" y="227"/>
                    <a:pt x="530" y="228"/>
                  </a:cubicBezTo>
                  <a:cubicBezTo>
                    <a:pt x="527" y="228"/>
                    <a:pt x="523" y="226"/>
                    <a:pt x="520" y="225"/>
                  </a:cubicBezTo>
                  <a:cubicBezTo>
                    <a:pt x="512" y="223"/>
                    <a:pt x="510" y="222"/>
                    <a:pt x="503" y="227"/>
                  </a:cubicBezTo>
                  <a:cubicBezTo>
                    <a:pt x="497" y="232"/>
                    <a:pt x="495" y="234"/>
                    <a:pt x="487" y="236"/>
                  </a:cubicBezTo>
                  <a:cubicBezTo>
                    <a:pt x="480" y="238"/>
                    <a:pt x="476" y="243"/>
                    <a:pt x="470" y="246"/>
                  </a:cubicBezTo>
                  <a:cubicBezTo>
                    <a:pt x="462" y="248"/>
                    <a:pt x="460" y="240"/>
                    <a:pt x="454" y="236"/>
                  </a:cubicBezTo>
                  <a:cubicBezTo>
                    <a:pt x="441" y="227"/>
                    <a:pt x="429" y="242"/>
                    <a:pt x="417" y="234"/>
                  </a:cubicBezTo>
                  <a:cubicBezTo>
                    <a:pt x="412" y="231"/>
                    <a:pt x="410" y="223"/>
                    <a:pt x="406" y="219"/>
                  </a:cubicBezTo>
                  <a:cubicBezTo>
                    <a:pt x="402" y="216"/>
                    <a:pt x="394" y="214"/>
                    <a:pt x="389" y="213"/>
                  </a:cubicBezTo>
                  <a:cubicBezTo>
                    <a:pt x="370" y="206"/>
                    <a:pt x="351" y="214"/>
                    <a:pt x="332" y="213"/>
                  </a:cubicBezTo>
                  <a:cubicBezTo>
                    <a:pt x="321" y="213"/>
                    <a:pt x="315" y="208"/>
                    <a:pt x="306" y="205"/>
                  </a:cubicBezTo>
                  <a:cubicBezTo>
                    <a:pt x="298" y="202"/>
                    <a:pt x="286" y="205"/>
                    <a:pt x="278" y="206"/>
                  </a:cubicBezTo>
                  <a:cubicBezTo>
                    <a:pt x="265" y="207"/>
                    <a:pt x="251" y="207"/>
                    <a:pt x="238" y="208"/>
                  </a:cubicBezTo>
                  <a:cubicBezTo>
                    <a:pt x="231" y="209"/>
                    <a:pt x="226" y="214"/>
                    <a:pt x="219" y="216"/>
                  </a:cubicBezTo>
                  <a:cubicBezTo>
                    <a:pt x="213" y="218"/>
                    <a:pt x="207" y="218"/>
                    <a:pt x="200" y="220"/>
                  </a:cubicBezTo>
                  <a:cubicBezTo>
                    <a:pt x="191" y="223"/>
                    <a:pt x="179" y="225"/>
                    <a:pt x="172" y="232"/>
                  </a:cubicBezTo>
                  <a:cubicBezTo>
                    <a:pt x="165" y="240"/>
                    <a:pt x="165" y="249"/>
                    <a:pt x="156" y="256"/>
                  </a:cubicBezTo>
                  <a:cubicBezTo>
                    <a:pt x="148" y="262"/>
                    <a:pt x="143" y="270"/>
                    <a:pt x="133" y="271"/>
                  </a:cubicBezTo>
                  <a:cubicBezTo>
                    <a:pt x="123" y="271"/>
                    <a:pt x="114" y="270"/>
                    <a:pt x="105" y="277"/>
                  </a:cubicBezTo>
                  <a:cubicBezTo>
                    <a:pt x="98" y="283"/>
                    <a:pt x="97" y="294"/>
                    <a:pt x="90" y="299"/>
                  </a:cubicBezTo>
                  <a:cubicBezTo>
                    <a:pt x="90" y="295"/>
                    <a:pt x="89" y="291"/>
                    <a:pt x="87" y="287"/>
                  </a:cubicBezTo>
                  <a:cubicBezTo>
                    <a:pt x="87" y="295"/>
                    <a:pt x="88" y="303"/>
                    <a:pt x="91" y="309"/>
                  </a:cubicBezTo>
                  <a:cubicBezTo>
                    <a:pt x="93" y="314"/>
                    <a:pt x="97" y="318"/>
                    <a:pt x="99" y="324"/>
                  </a:cubicBezTo>
                  <a:cubicBezTo>
                    <a:pt x="102" y="331"/>
                    <a:pt x="103" y="336"/>
                    <a:pt x="108" y="342"/>
                  </a:cubicBezTo>
                  <a:cubicBezTo>
                    <a:pt x="117" y="351"/>
                    <a:pt x="131" y="353"/>
                    <a:pt x="130" y="367"/>
                  </a:cubicBezTo>
                  <a:cubicBezTo>
                    <a:pt x="130" y="376"/>
                    <a:pt x="130" y="379"/>
                    <a:pt x="134" y="386"/>
                  </a:cubicBezTo>
                  <a:cubicBezTo>
                    <a:pt x="138" y="391"/>
                    <a:pt x="143" y="396"/>
                    <a:pt x="144" y="403"/>
                  </a:cubicBezTo>
                  <a:cubicBezTo>
                    <a:pt x="149" y="426"/>
                    <a:pt x="121" y="447"/>
                    <a:pt x="104" y="460"/>
                  </a:cubicBezTo>
                  <a:cubicBezTo>
                    <a:pt x="81" y="478"/>
                    <a:pt x="63" y="499"/>
                    <a:pt x="55" y="526"/>
                  </a:cubicBezTo>
                  <a:cubicBezTo>
                    <a:pt x="51" y="543"/>
                    <a:pt x="46" y="561"/>
                    <a:pt x="40" y="577"/>
                  </a:cubicBezTo>
                  <a:cubicBezTo>
                    <a:pt x="31" y="596"/>
                    <a:pt x="45" y="613"/>
                    <a:pt x="44" y="632"/>
                  </a:cubicBezTo>
                  <a:cubicBezTo>
                    <a:pt x="38" y="634"/>
                    <a:pt x="31" y="631"/>
                    <a:pt x="26" y="633"/>
                  </a:cubicBezTo>
                  <a:cubicBezTo>
                    <a:pt x="18" y="634"/>
                    <a:pt x="20" y="641"/>
                    <a:pt x="19" y="648"/>
                  </a:cubicBezTo>
                  <a:cubicBezTo>
                    <a:pt x="18" y="661"/>
                    <a:pt x="12" y="673"/>
                    <a:pt x="10" y="685"/>
                  </a:cubicBezTo>
                  <a:cubicBezTo>
                    <a:pt x="9" y="691"/>
                    <a:pt x="8" y="698"/>
                    <a:pt x="7" y="704"/>
                  </a:cubicBezTo>
                  <a:cubicBezTo>
                    <a:pt x="5" y="711"/>
                    <a:pt x="1" y="716"/>
                    <a:pt x="1" y="723"/>
                  </a:cubicBezTo>
                  <a:cubicBezTo>
                    <a:pt x="0" y="733"/>
                    <a:pt x="0" y="735"/>
                    <a:pt x="7" y="739"/>
                  </a:cubicBezTo>
                  <a:cubicBezTo>
                    <a:pt x="12" y="743"/>
                    <a:pt x="18" y="746"/>
                    <a:pt x="23" y="749"/>
                  </a:cubicBezTo>
                  <a:cubicBezTo>
                    <a:pt x="33" y="754"/>
                    <a:pt x="43" y="758"/>
                    <a:pt x="53" y="763"/>
                  </a:cubicBezTo>
                  <a:cubicBezTo>
                    <a:pt x="64" y="769"/>
                    <a:pt x="66" y="776"/>
                    <a:pt x="73" y="786"/>
                  </a:cubicBezTo>
                  <a:cubicBezTo>
                    <a:pt x="79" y="794"/>
                    <a:pt x="85" y="791"/>
                    <a:pt x="94" y="789"/>
                  </a:cubicBezTo>
                  <a:cubicBezTo>
                    <a:pt x="109" y="786"/>
                    <a:pt x="122" y="783"/>
                    <a:pt x="137" y="785"/>
                  </a:cubicBezTo>
                  <a:cubicBezTo>
                    <a:pt x="151" y="787"/>
                    <a:pt x="168" y="782"/>
                    <a:pt x="183" y="781"/>
                  </a:cubicBezTo>
                  <a:cubicBezTo>
                    <a:pt x="193" y="781"/>
                    <a:pt x="196" y="782"/>
                    <a:pt x="203" y="776"/>
                  </a:cubicBezTo>
                  <a:cubicBezTo>
                    <a:pt x="211" y="770"/>
                    <a:pt x="219" y="765"/>
                    <a:pt x="229" y="764"/>
                  </a:cubicBezTo>
                  <a:cubicBezTo>
                    <a:pt x="247" y="761"/>
                    <a:pt x="260" y="767"/>
                    <a:pt x="272" y="778"/>
                  </a:cubicBezTo>
                  <a:cubicBezTo>
                    <a:pt x="284" y="789"/>
                    <a:pt x="291" y="788"/>
                    <a:pt x="301" y="775"/>
                  </a:cubicBezTo>
                  <a:cubicBezTo>
                    <a:pt x="308" y="764"/>
                    <a:pt x="323" y="756"/>
                    <a:pt x="336" y="754"/>
                  </a:cubicBezTo>
                  <a:cubicBezTo>
                    <a:pt x="345" y="752"/>
                    <a:pt x="348" y="752"/>
                    <a:pt x="354" y="747"/>
                  </a:cubicBezTo>
                  <a:cubicBezTo>
                    <a:pt x="360" y="743"/>
                    <a:pt x="366" y="744"/>
                    <a:pt x="371" y="741"/>
                  </a:cubicBezTo>
                  <a:cubicBezTo>
                    <a:pt x="376" y="739"/>
                    <a:pt x="381" y="732"/>
                    <a:pt x="384" y="728"/>
                  </a:cubicBezTo>
                  <a:cubicBezTo>
                    <a:pt x="392" y="721"/>
                    <a:pt x="401" y="717"/>
                    <a:pt x="409" y="711"/>
                  </a:cubicBezTo>
                  <a:cubicBezTo>
                    <a:pt x="416" y="707"/>
                    <a:pt x="422" y="699"/>
                    <a:pt x="429" y="698"/>
                  </a:cubicBezTo>
                  <a:cubicBezTo>
                    <a:pt x="435" y="698"/>
                    <a:pt x="444" y="702"/>
                    <a:pt x="450" y="700"/>
                  </a:cubicBezTo>
                  <a:cubicBezTo>
                    <a:pt x="456" y="699"/>
                    <a:pt x="460" y="692"/>
                    <a:pt x="468" y="691"/>
                  </a:cubicBezTo>
                  <a:cubicBezTo>
                    <a:pt x="476" y="690"/>
                    <a:pt x="481" y="689"/>
                    <a:pt x="489" y="686"/>
                  </a:cubicBezTo>
                  <a:cubicBezTo>
                    <a:pt x="496" y="684"/>
                    <a:pt x="503" y="683"/>
                    <a:pt x="510" y="681"/>
                  </a:cubicBezTo>
                  <a:cubicBezTo>
                    <a:pt x="517" y="678"/>
                    <a:pt x="522" y="674"/>
                    <a:pt x="530" y="674"/>
                  </a:cubicBezTo>
                  <a:cubicBezTo>
                    <a:pt x="545" y="673"/>
                    <a:pt x="560" y="677"/>
                    <a:pt x="572" y="684"/>
                  </a:cubicBezTo>
                  <a:cubicBezTo>
                    <a:pt x="584" y="691"/>
                    <a:pt x="594" y="700"/>
                    <a:pt x="608" y="701"/>
                  </a:cubicBezTo>
                  <a:cubicBezTo>
                    <a:pt x="621" y="701"/>
                    <a:pt x="634" y="699"/>
                    <a:pt x="646" y="697"/>
                  </a:cubicBezTo>
                  <a:cubicBezTo>
                    <a:pt x="652" y="696"/>
                    <a:pt x="658" y="696"/>
                    <a:pt x="664" y="699"/>
                  </a:cubicBezTo>
                  <a:cubicBezTo>
                    <a:pt x="669" y="702"/>
                    <a:pt x="671" y="710"/>
                    <a:pt x="678" y="711"/>
                  </a:cubicBezTo>
                  <a:cubicBezTo>
                    <a:pt x="686" y="714"/>
                    <a:pt x="686" y="706"/>
                    <a:pt x="693" y="705"/>
                  </a:cubicBezTo>
                  <a:cubicBezTo>
                    <a:pt x="707" y="703"/>
                    <a:pt x="704" y="747"/>
                    <a:pt x="706" y="755"/>
                  </a:cubicBezTo>
                  <a:cubicBezTo>
                    <a:pt x="707" y="761"/>
                    <a:pt x="707" y="770"/>
                    <a:pt x="710" y="775"/>
                  </a:cubicBezTo>
                  <a:cubicBezTo>
                    <a:pt x="714" y="781"/>
                    <a:pt x="721" y="781"/>
                    <a:pt x="727" y="784"/>
                  </a:cubicBezTo>
                  <a:cubicBezTo>
                    <a:pt x="729" y="786"/>
                    <a:pt x="731" y="789"/>
                    <a:pt x="733" y="790"/>
                  </a:cubicBezTo>
                  <a:cubicBezTo>
                    <a:pt x="737" y="792"/>
                    <a:pt x="739" y="790"/>
                    <a:pt x="742" y="791"/>
                  </a:cubicBezTo>
                  <a:cubicBezTo>
                    <a:pt x="750" y="793"/>
                    <a:pt x="752" y="798"/>
                    <a:pt x="755" y="806"/>
                  </a:cubicBezTo>
                  <a:cubicBezTo>
                    <a:pt x="757" y="813"/>
                    <a:pt x="756" y="818"/>
                    <a:pt x="762" y="824"/>
                  </a:cubicBezTo>
                  <a:cubicBezTo>
                    <a:pt x="764" y="826"/>
                    <a:pt x="767" y="826"/>
                    <a:pt x="769" y="828"/>
                  </a:cubicBezTo>
                  <a:cubicBezTo>
                    <a:pt x="772" y="831"/>
                    <a:pt x="772" y="835"/>
                    <a:pt x="774" y="837"/>
                  </a:cubicBezTo>
                  <a:cubicBezTo>
                    <a:pt x="779" y="843"/>
                    <a:pt x="786" y="840"/>
                    <a:pt x="792" y="843"/>
                  </a:cubicBezTo>
                  <a:cubicBezTo>
                    <a:pt x="796" y="845"/>
                    <a:pt x="801" y="851"/>
                    <a:pt x="805" y="854"/>
                  </a:cubicBezTo>
                  <a:cubicBezTo>
                    <a:pt x="814" y="864"/>
                    <a:pt x="816" y="880"/>
                    <a:pt x="819" y="893"/>
                  </a:cubicBezTo>
                  <a:cubicBezTo>
                    <a:pt x="822" y="900"/>
                    <a:pt x="820" y="902"/>
                    <a:pt x="816" y="909"/>
                  </a:cubicBezTo>
                  <a:cubicBezTo>
                    <a:pt x="812" y="917"/>
                    <a:pt x="810" y="920"/>
                    <a:pt x="802" y="923"/>
                  </a:cubicBezTo>
                  <a:cubicBezTo>
                    <a:pt x="796" y="925"/>
                    <a:pt x="789" y="928"/>
                    <a:pt x="783" y="926"/>
                  </a:cubicBezTo>
                  <a:cubicBezTo>
                    <a:pt x="777" y="923"/>
                    <a:pt x="772" y="916"/>
                    <a:pt x="765" y="918"/>
                  </a:cubicBezTo>
                  <a:cubicBezTo>
                    <a:pt x="762" y="918"/>
                    <a:pt x="761" y="922"/>
                    <a:pt x="758" y="923"/>
                  </a:cubicBezTo>
                  <a:cubicBezTo>
                    <a:pt x="753" y="926"/>
                    <a:pt x="755" y="924"/>
                    <a:pt x="750" y="923"/>
                  </a:cubicBezTo>
                  <a:cubicBezTo>
                    <a:pt x="744" y="923"/>
                    <a:pt x="740" y="924"/>
                    <a:pt x="735" y="929"/>
                  </a:cubicBezTo>
                  <a:cubicBezTo>
                    <a:pt x="726" y="938"/>
                    <a:pt x="730" y="957"/>
                    <a:pt x="730" y="969"/>
                  </a:cubicBezTo>
                  <a:cubicBezTo>
                    <a:pt x="729" y="975"/>
                    <a:pt x="730" y="985"/>
                    <a:pt x="728" y="990"/>
                  </a:cubicBezTo>
                  <a:cubicBezTo>
                    <a:pt x="726" y="996"/>
                    <a:pt x="721" y="997"/>
                    <a:pt x="717" y="1002"/>
                  </a:cubicBezTo>
                  <a:cubicBezTo>
                    <a:pt x="713" y="1008"/>
                    <a:pt x="715" y="1014"/>
                    <a:pt x="712" y="1020"/>
                  </a:cubicBezTo>
                  <a:cubicBezTo>
                    <a:pt x="709" y="1025"/>
                    <a:pt x="704" y="1029"/>
                    <a:pt x="702" y="1036"/>
                  </a:cubicBezTo>
                  <a:cubicBezTo>
                    <a:pt x="697" y="1049"/>
                    <a:pt x="698" y="1061"/>
                    <a:pt x="695" y="1075"/>
                  </a:cubicBezTo>
                  <a:cubicBezTo>
                    <a:pt x="693" y="1085"/>
                    <a:pt x="694" y="1088"/>
                    <a:pt x="704" y="1088"/>
                  </a:cubicBezTo>
                  <a:cubicBezTo>
                    <a:pt x="712" y="1088"/>
                    <a:pt x="719" y="1086"/>
                    <a:pt x="725" y="1080"/>
                  </a:cubicBezTo>
                  <a:cubicBezTo>
                    <a:pt x="734" y="1071"/>
                    <a:pt x="743" y="1060"/>
                    <a:pt x="755" y="1055"/>
                  </a:cubicBezTo>
                  <a:cubicBezTo>
                    <a:pt x="767" y="1050"/>
                    <a:pt x="781" y="1046"/>
                    <a:pt x="794" y="1046"/>
                  </a:cubicBezTo>
                  <a:cubicBezTo>
                    <a:pt x="797" y="1046"/>
                    <a:pt x="800" y="1046"/>
                    <a:pt x="804" y="1047"/>
                  </a:cubicBezTo>
                  <a:cubicBezTo>
                    <a:pt x="804" y="1046"/>
                    <a:pt x="804" y="1045"/>
                    <a:pt x="804" y="1043"/>
                  </a:cubicBezTo>
                  <a:cubicBezTo>
                    <a:pt x="806" y="1038"/>
                    <a:pt x="807" y="1037"/>
                    <a:pt x="805" y="1031"/>
                  </a:cubicBezTo>
                  <a:cubicBezTo>
                    <a:pt x="802" y="1020"/>
                    <a:pt x="798" y="1008"/>
                    <a:pt x="795" y="996"/>
                  </a:cubicBezTo>
                  <a:cubicBezTo>
                    <a:pt x="795" y="995"/>
                    <a:pt x="792" y="993"/>
                    <a:pt x="794" y="991"/>
                  </a:cubicBezTo>
                  <a:cubicBezTo>
                    <a:pt x="796" y="989"/>
                    <a:pt x="800" y="993"/>
                    <a:pt x="801" y="995"/>
                  </a:cubicBezTo>
                  <a:cubicBezTo>
                    <a:pt x="804" y="998"/>
                    <a:pt x="806" y="1006"/>
                    <a:pt x="812" y="1004"/>
                  </a:cubicBezTo>
                  <a:cubicBezTo>
                    <a:pt x="818" y="1002"/>
                    <a:pt x="812" y="997"/>
                    <a:pt x="812" y="993"/>
                  </a:cubicBezTo>
                  <a:cubicBezTo>
                    <a:pt x="813" y="989"/>
                    <a:pt x="816" y="988"/>
                    <a:pt x="819" y="986"/>
                  </a:cubicBezTo>
                  <a:cubicBezTo>
                    <a:pt x="821" y="985"/>
                    <a:pt x="822" y="984"/>
                    <a:pt x="823" y="982"/>
                  </a:cubicBezTo>
                  <a:cubicBezTo>
                    <a:pt x="823" y="981"/>
                    <a:pt x="823" y="977"/>
                    <a:pt x="824" y="977"/>
                  </a:cubicBezTo>
                  <a:cubicBezTo>
                    <a:pt x="827" y="974"/>
                    <a:pt x="834" y="974"/>
                    <a:pt x="838" y="972"/>
                  </a:cubicBezTo>
                  <a:cubicBezTo>
                    <a:pt x="845" y="969"/>
                    <a:pt x="852" y="961"/>
                    <a:pt x="853" y="954"/>
                  </a:cubicBezTo>
                  <a:cubicBezTo>
                    <a:pt x="856" y="944"/>
                    <a:pt x="862" y="933"/>
                    <a:pt x="857" y="923"/>
                  </a:cubicBezTo>
                  <a:cubicBezTo>
                    <a:pt x="853" y="916"/>
                    <a:pt x="841" y="911"/>
                    <a:pt x="836" y="906"/>
                  </a:cubicBezTo>
                  <a:cubicBezTo>
                    <a:pt x="829" y="900"/>
                    <a:pt x="831" y="896"/>
                    <a:pt x="841" y="897"/>
                  </a:cubicBezTo>
                  <a:cubicBezTo>
                    <a:pt x="848" y="898"/>
                    <a:pt x="849" y="903"/>
                    <a:pt x="853" y="908"/>
                  </a:cubicBezTo>
                  <a:cubicBezTo>
                    <a:pt x="856" y="910"/>
                    <a:pt x="861" y="916"/>
                    <a:pt x="865" y="914"/>
                  </a:cubicBezTo>
                  <a:cubicBezTo>
                    <a:pt x="871" y="912"/>
                    <a:pt x="869" y="902"/>
                    <a:pt x="871" y="898"/>
                  </a:cubicBezTo>
                  <a:cubicBezTo>
                    <a:pt x="873" y="892"/>
                    <a:pt x="879" y="888"/>
                    <a:pt x="881" y="882"/>
                  </a:cubicBezTo>
                  <a:cubicBezTo>
                    <a:pt x="882" y="875"/>
                    <a:pt x="884" y="867"/>
                    <a:pt x="882" y="860"/>
                  </a:cubicBezTo>
                  <a:cubicBezTo>
                    <a:pt x="885" y="858"/>
                    <a:pt x="888" y="859"/>
                    <a:pt x="892" y="857"/>
                  </a:cubicBezTo>
                  <a:cubicBezTo>
                    <a:pt x="896" y="856"/>
                    <a:pt x="899" y="853"/>
                    <a:pt x="902" y="850"/>
                  </a:cubicBezTo>
                  <a:cubicBezTo>
                    <a:pt x="908" y="846"/>
                    <a:pt x="914" y="842"/>
                    <a:pt x="921" y="840"/>
                  </a:cubicBezTo>
                  <a:cubicBezTo>
                    <a:pt x="929" y="838"/>
                    <a:pt x="931" y="832"/>
                    <a:pt x="937" y="828"/>
                  </a:cubicBezTo>
                  <a:cubicBezTo>
                    <a:pt x="940" y="826"/>
                    <a:pt x="943" y="825"/>
                    <a:pt x="945" y="824"/>
                  </a:cubicBezTo>
                  <a:cubicBezTo>
                    <a:pt x="949" y="821"/>
                    <a:pt x="951" y="818"/>
                    <a:pt x="953" y="815"/>
                  </a:cubicBezTo>
                  <a:cubicBezTo>
                    <a:pt x="956" y="816"/>
                    <a:pt x="955" y="822"/>
                    <a:pt x="955" y="824"/>
                  </a:cubicBezTo>
                  <a:cubicBezTo>
                    <a:pt x="961" y="826"/>
                    <a:pt x="975" y="814"/>
                    <a:pt x="978" y="809"/>
                  </a:cubicBezTo>
                  <a:cubicBezTo>
                    <a:pt x="981" y="805"/>
                    <a:pt x="982" y="799"/>
                    <a:pt x="986" y="803"/>
                  </a:cubicBezTo>
                  <a:cubicBezTo>
                    <a:pt x="987" y="804"/>
                    <a:pt x="988" y="807"/>
                    <a:pt x="989" y="808"/>
                  </a:cubicBezTo>
                  <a:cubicBezTo>
                    <a:pt x="990" y="811"/>
                    <a:pt x="992" y="812"/>
                    <a:pt x="995" y="813"/>
                  </a:cubicBezTo>
                  <a:cubicBezTo>
                    <a:pt x="999" y="816"/>
                    <a:pt x="1004" y="817"/>
                    <a:pt x="1008" y="820"/>
                  </a:cubicBezTo>
                  <a:cubicBezTo>
                    <a:pt x="1010" y="822"/>
                    <a:pt x="1010" y="823"/>
                    <a:pt x="1012" y="824"/>
                  </a:cubicBezTo>
                  <a:cubicBezTo>
                    <a:pt x="1014" y="825"/>
                    <a:pt x="1017" y="824"/>
                    <a:pt x="1019" y="825"/>
                  </a:cubicBezTo>
                  <a:cubicBezTo>
                    <a:pt x="1025" y="826"/>
                    <a:pt x="1025" y="831"/>
                    <a:pt x="1018" y="832"/>
                  </a:cubicBezTo>
                  <a:cubicBezTo>
                    <a:pt x="1014" y="833"/>
                    <a:pt x="1008" y="832"/>
                    <a:pt x="1004" y="832"/>
                  </a:cubicBezTo>
                  <a:cubicBezTo>
                    <a:pt x="996" y="833"/>
                    <a:pt x="990" y="833"/>
                    <a:pt x="983" y="835"/>
                  </a:cubicBezTo>
                  <a:cubicBezTo>
                    <a:pt x="978" y="837"/>
                    <a:pt x="975" y="837"/>
                    <a:pt x="972" y="841"/>
                  </a:cubicBezTo>
                  <a:cubicBezTo>
                    <a:pt x="970" y="843"/>
                    <a:pt x="968" y="846"/>
                    <a:pt x="966" y="849"/>
                  </a:cubicBezTo>
                  <a:cubicBezTo>
                    <a:pt x="970" y="852"/>
                    <a:pt x="987" y="850"/>
                    <a:pt x="993" y="850"/>
                  </a:cubicBezTo>
                  <a:cubicBezTo>
                    <a:pt x="997" y="850"/>
                    <a:pt x="1010" y="846"/>
                    <a:pt x="1007" y="854"/>
                  </a:cubicBezTo>
                  <a:cubicBezTo>
                    <a:pt x="1005" y="860"/>
                    <a:pt x="986" y="866"/>
                    <a:pt x="988" y="876"/>
                  </a:cubicBezTo>
                  <a:cubicBezTo>
                    <a:pt x="990" y="882"/>
                    <a:pt x="1003" y="876"/>
                    <a:pt x="1006" y="875"/>
                  </a:cubicBezTo>
                  <a:cubicBezTo>
                    <a:pt x="1014" y="873"/>
                    <a:pt x="1023" y="870"/>
                    <a:pt x="1031" y="871"/>
                  </a:cubicBezTo>
                  <a:cubicBezTo>
                    <a:pt x="1036" y="871"/>
                    <a:pt x="1041" y="875"/>
                    <a:pt x="1045" y="878"/>
                  </a:cubicBezTo>
                  <a:cubicBezTo>
                    <a:pt x="1048" y="880"/>
                    <a:pt x="1049" y="883"/>
                    <a:pt x="1055" y="883"/>
                  </a:cubicBezTo>
                  <a:cubicBezTo>
                    <a:pt x="1061" y="883"/>
                    <a:pt x="1069" y="882"/>
                    <a:pt x="1074" y="880"/>
                  </a:cubicBezTo>
                  <a:cubicBezTo>
                    <a:pt x="1079" y="877"/>
                    <a:pt x="1083" y="874"/>
                    <a:pt x="1089" y="873"/>
                  </a:cubicBezTo>
                  <a:cubicBezTo>
                    <a:pt x="1096" y="872"/>
                    <a:pt x="1103" y="874"/>
                    <a:pt x="1109" y="871"/>
                  </a:cubicBezTo>
                  <a:cubicBezTo>
                    <a:pt x="1114" y="868"/>
                    <a:pt x="1118" y="864"/>
                    <a:pt x="1123" y="860"/>
                  </a:cubicBezTo>
                  <a:cubicBezTo>
                    <a:pt x="1126" y="858"/>
                    <a:pt x="1131" y="851"/>
                    <a:pt x="1135" y="851"/>
                  </a:cubicBezTo>
                  <a:cubicBezTo>
                    <a:pt x="1140" y="851"/>
                    <a:pt x="1142" y="858"/>
                    <a:pt x="1147" y="859"/>
                  </a:cubicBezTo>
                  <a:cubicBezTo>
                    <a:pt x="1152" y="860"/>
                    <a:pt x="1156" y="856"/>
                    <a:pt x="1161" y="854"/>
                  </a:cubicBezTo>
                  <a:cubicBezTo>
                    <a:pt x="1170" y="849"/>
                    <a:pt x="1177" y="856"/>
                    <a:pt x="1185" y="862"/>
                  </a:cubicBezTo>
                  <a:cubicBezTo>
                    <a:pt x="1187" y="864"/>
                    <a:pt x="1195" y="866"/>
                    <a:pt x="1195" y="869"/>
                  </a:cubicBezTo>
                  <a:cubicBezTo>
                    <a:pt x="1196" y="874"/>
                    <a:pt x="1187" y="876"/>
                    <a:pt x="1184" y="878"/>
                  </a:cubicBezTo>
                  <a:cubicBezTo>
                    <a:pt x="1179" y="881"/>
                    <a:pt x="1175" y="884"/>
                    <a:pt x="1170" y="887"/>
                  </a:cubicBezTo>
                  <a:cubicBezTo>
                    <a:pt x="1165" y="890"/>
                    <a:pt x="1159" y="892"/>
                    <a:pt x="1153" y="895"/>
                  </a:cubicBezTo>
                  <a:cubicBezTo>
                    <a:pt x="1149" y="897"/>
                    <a:pt x="1143" y="900"/>
                    <a:pt x="1140" y="904"/>
                  </a:cubicBezTo>
                  <a:cubicBezTo>
                    <a:pt x="1136" y="908"/>
                    <a:pt x="1136" y="913"/>
                    <a:pt x="1132" y="917"/>
                  </a:cubicBezTo>
                  <a:cubicBezTo>
                    <a:pt x="1122" y="927"/>
                    <a:pt x="1116" y="935"/>
                    <a:pt x="1109" y="946"/>
                  </a:cubicBezTo>
                  <a:cubicBezTo>
                    <a:pt x="1105" y="953"/>
                    <a:pt x="1089" y="965"/>
                    <a:pt x="1093" y="973"/>
                  </a:cubicBezTo>
                  <a:cubicBezTo>
                    <a:pt x="1098" y="982"/>
                    <a:pt x="1114" y="976"/>
                    <a:pt x="1122" y="974"/>
                  </a:cubicBezTo>
                  <a:cubicBezTo>
                    <a:pt x="1132" y="972"/>
                    <a:pt x="1136" y="974"/>
                    <a:pt x="1144" y="981"/>
                  </a:cubicBezTo>
                  <a:cubicBezTo>
                    <a:pt x="1153" y="988"/>
                    <a:pt x="1160" y="992"/>
                    <a:pt x="1171" y="990"/>
                  </a:cubicBezTo>
                  <a:cubicBezTo>
                    <a:pt x="1177" y="989"/>
                    <a:pt x="1181" y="988"/>
                    <a:pt x="1186" y="990"/>
                  </a:cubicBezTo>
                  <a:cubicBezTo>
                    <a:pt x="1191" y="993"/>
                    <a:pt x="1195" y="994"/>
                    <a:pt x="1200" y="996"/>
                  </a:cubicBezTo>
                  <a:cubicBezTo>
                    <a:pt x="1204" y="998"/>
                    <a:pt x="1208" y="1001"/>
                    <a:pt x="1209" y="1006"/>
                  </a:cubicBezTo>
                  <a:cubicBezTo>
                    <a:pt x="1210" y="1008"/>
                    <a:pt x="1210" y="1011"/>
                    <a:pt x="1211" y="1013"/>
                  </a:cubicBezTo>
                  <a:cubicBezTo>
                    <a:pt x="1212" y="1016"/>
                    <a:pt x="1213" y="1018"/>
                    <a:pt x="1213" y="1021"/>
                  </a:cubicBezTo>
                  <a:cubicBezTo>
                    <a:pt x="1214" y="1026"/>
                    <a:pt x="1213" y="1032"/>
                    <a:pt x="1214" y="1038"/>
                  </a:cubicBezTo>
                  <a:cubicBezTo>
                    <a:pt x="1215" y="1042"/>
                    <a:pt x="1217" y="1046"/>
                    <a:pt x="1217" y="1050"/>
                  </a:cubicBezTo>
                  <a:cubicBezTo>
                    <a:pt x="1217" y="1054"/>
                    <a:pt x="1216" y="1058"/>
                    <a:pt x="1216" y="1062"/>
                  </a:cubicBezTo>
                  <a:cubicBezTo>
                    <a:pt x="1216" y="1068"/>
                    <a:pt x="1215" y="1070"/>
                    <a:pt x="1220" y="1072"/>
                  </a:cubicBezTo>
                  <a:cubicBezTo>
                    <a:pt x="1223" y="1074"/>
                    <a:pt x="1227" y="1077"/>
                    <a:pt x="1230" y="1078"/>
                  </a:cubicBezTo>
                  <a:cubicBezTo>
                    <a:pt x="1239" y="1081"/>
                    <a:pt x="1246" y="1082"/>
                    <a:pt x="1255" y="1080"/>
                  </a:cubicBezTo>
                  <a:cubicBezTo>
                    <a:pt x="1264" y="1079"/>
                    <a:pt x="1268" y="1076"/>
                    <a:pt x="1276" y="1072"/>
                  </a:cubicBezTo>
                  <a:cubicBezTo>
                    <a:pt x="1279" y="1071"/>
                    <a:pt x="1284" y="1070"/>
                    <a:pt x="1286" y="1067"/>
                  </a:cubicBezTo>
                  <a:cubicBezTo>
                    <a:pt x="1289" y="1064"/>
                    <a:pt x="1288" y="1058"/>
                    <a:pt x="1291" y="1055"/>
                  </a:cubicBezTo>
                  <a:cubicBezTo>
                    <a:pt x="1296" y="1050"/>
                    <a:pt x="1303" y="1049"/>
                    <a:pt x="1306" y="1043"/>
                  </a:cubicBezTo>
                  <a:cubicBezTo>
                    <a:pt x="1308" y="1037"/>
                    <a:pt x="1308" y="1030"/>
                    <a:pt x="1311" y="1025"/>
                  </a:cubicBezTo>
                  <a:cubicBezTo>
                    <a:pt x="1314" y="1021"/>
                    <a:pt x="1317" y="1020"/>
                    <a:pt x="1320" y="1017"/>
                  </a:cubicBezTo>
                  <a:cubicBezTo>
                    <a:pt x="1325" y="1012"/>
                    <a:pt x="1321" y="1013"/>
                    <a:pt x="1317" y="1009"/>
                  </a:cubicBezTo>
                  <a:cubicBezTo>
                    <a:pt x="1309" y="1002"/>
                    <a:pt x="1327" y="998"/>
                    <a:pt x="1332" y="995"/>
                  </a:cubicBezTo>
                  <a:cubicBezTo>
                    <a:pt x="1341" y="989"/>
                    <a:pt x="1350" y="993"/>
                    <a:pt x="1359" y="989"/>
                  </a:cubicBezTo>
                  <a:cubicBezTo>
                    <a:pt x="1368" y="986"/>
                    <a:pt x="1369" y="974"/>
                    <a:pt x="1372" y="966"/>
                  </a:cubicBezTo>
                  <a:cubicBezTo>
                    <a:pt x="1375" y="956"/>
                    <a:pt x="1382" y="950"/>
                    <a:pt x="1387" y="941"/>
                  </a:cubicBezTo>
                  <a:cubicBezTo>
                    <a:pt x="1393" y="929"/>
                    <a:pt x="1403" y="929"/>
                    <a:pt x="1416" y="930"/>
                  </a:cubicBezTo>
                  <a:cubicBezTo>
                    <a:pt x="1421" y="930"/>
                    <a:pt x="1426" y="932"/>
                    <a:pt x="1431" y="932"/>
                  </a:cubicBezTo>
                  <a:cubicBezTo>
                    <a:pt x="1436" y="933"/>
                    <a:pt x="1441" y="932"/>
                    <a:pt x="1446" y="932"/>
                  </a:cubicBezTo>
                  <a:cubicBezTo>
                    <a:pt x="1455" y="932"/>
                    <a:pt x="1459" y="924"/>
                    <a:pt x="1467" y="920"/>
                  </a:cubicBezTo>
                  <a:cubicBezTo>
                    <a:pt x="1477" y="915"/>
                    <a:pt x="1493" y="920"/>
                    <a:pt x="1492" y="902"/>
                  </a:cubicBezTo>
                  <a:cubicBezTo>
                    <a:pt x="1492" y="898"/>
                    <a:pt x="1488" y="895"/>
                    <a:pt x="1487" y="892"/>
                  </a:cubicBezTo>
                  <a:cubicBezTo>
                    <a:pt x="1486" y="888"/>
                    <a:pt x="1482" y="881"/>
                    <a:pt x="1483" y="877"/>
                  </a:cubicBezTo>
                  <a:cubicBezTo>
                    <a:pt x="1483" y="874"/>
                    <a:pt x="1487" y="870"/>
                    <a:pt x="1488" y="866"/>
                  </a:cubicBezTo>
                  <a:cubicBezTo>
                    <a:pt x="1489" y="861"/>
                    <a:pt x="1489" y="859"/>
                    <a:pt x="1483" y="857"/>
                  </a:cubicBezTo>
                  <a:cubicBezTo>
                    <a:pt x="1478" y="856"/>
                    <a:pt x="1473" y="857"/>
                    <a:pt x="1469" y="859"/>
                  </a:cubicBezTo>
                  <a:cubicBezTo>
                    <a:pt x="1459" y="863"/>
                    <a:pt x="1451" y="869"/>
                    <a:pt x="1441" y="874"/>
                  </a:cubicBezTo>
                  <a:cubicBezTo>
                    <a:pt x="1439" y="874"/>
                    <a:pt x="1437" y="875"/>
                    <a:pt x="1436" y="877"/>
                  </a:cubicBezTo>
                  <a:cubicBezTo>
                    <a:pt x="1434" y="878"/>
                    <a:pt x="1434" y="881"/>
                    <a:pt x="1432" y="882"/>
                  </a:cubicBezTo>
                  <a:cubicBezTo>
                    <a:pt x="1427" y="882"/>
                    <a:pt x="1428" y="874"/>
                    <a:pt x="1423" y="874"/>
                  </a:cubicBezTo>
                  <a:cubicBezTo>
                    <a:pt x="1418" y="873"/>
                    <a:pt x="1415" y="882"/>
                    <a:pt x="1414" y="886"/>
                  </a:cubicBezTo>
                  <a:cubicBezTo>
                    <a:pt x="1412" y="890"/>
                    <a:pt x="1409" y="893"/>
                    <a:pt x="1407" y="898"/>
                  </a:cubicBezTo>
                  <a:cubicBezTo>
                    <a:pt x="1406" y="901"/>
                    <a:pt x="1407" y="907"/>
                    <a:pt x="1403" y="908"/>
                  </a:cubicBezTo>
                  <a:cubicBezTo>
                    <a:pt x="1399" y="909"/>
                    <a:pt x="1394" y="902"/>
                    <a:pt x="1392" y="900"/>
                  </a:cubicBezTo>
                  <a:cubicBezTo>
                    <a:pt x="1379" y="888"/>
                    <a:pt x="1386" y="907"/>
                    <a:pt x="1378" y="910"/>
                  </a:cubicBezTo>
                  <a:cubicBezTo>
                    <a:pt x="1375" y="911"/>
                    <a:pt x="1372" y="909"/>
                    <a:pt x="1369" y="908"/>
                  </a:cubicBezTo>
                  <a:cubicBezTo>
                    <a:pt x="1365" y="908"/>
                    <a:pt x="1362" y="910"/>
                    <a:pt x="1359" y="910"/>
                  </a:cubicBezTo>
                  <a:cubicBezTo>
                    <a:pt x="1356" y="910"/>
                    <a:pt x="1353" y="909"/>
                    <a:pt x="1349" y="911"/>
                  </a:cubicBezTo>
                  <a:cubicBezTo>
                    <a:pt x="1347" y="913"/>
                    <a:pt x="1346" y="916"/>
                    <a:pt x="1343" y="918"/>
                  </a:cubicBezTo>
                  <a:cubicBezTo>
                    <a:pt x="1339" y="914"/>
                    <a:pt x="1341" y="909"/>
                    <a:pt x="1336" y="905"/>
                  </a:cubicBezTo>
                  <a:cubicBezTo>
                    <a:pt x="1334" y="903"/>
                    <a:pt x="1331" y="904"/>
                    <a:pt x="1330" y="901"/>
                  </a:cubicBezTo>
                  <a:cubicBezTo>
                    <a:pt x="1327" y="898"/>
                    <a:pt x="1329" y="891"/>
                    <a:pt x="1329" y="887"/>
                  </a:cubicBezTo>
                  <a:cubicBezTo>
                    <a:pt x="1329" y="881"/>
                    <a:pt x="1326" y="881"/>
                    <a:pt x="1321" y="878"/>
                  </a:cubicBezTo>
                  <a:cubicBezTo>
                    <a:pt x="1317" y="875"/>
                    <a:pt x="1314" y="873"/>
                    <a:pt x="1309" y="873"/>
                  </a:cubicBezTo>
                  <a:cubicBezTo>
                    <a:pt x="1304" y="873"/>
                    <a:pt x="1299" y="874"/>
                    <a:pt x="1295" y="878"/>
                  </a:cubicBezTo>
                  <a:cubicBezTo>
                    <a:pt x="1292" y="881"/>
                    <a:pt x="1289" y="884"/>
                    <a:pt x="1288" y="876"/>
                  </a:cubicBezTo>
                  <a:cubicBezTo>
                    <a:pt x="1288" y="872"/>
                    <a:pt x="1290" y="867"/>
                    <a:pt x="1283" y="867"/>
                  </a:cubicBezTo>
                  <a:cubicBezTo>
                    <a:pt x="1278" y="867"/>
                    <a:pt x="1276" y="873"/>
                    <a:pt x="1273" y="873"/>
                  </a:cubicBezTo>
                  <a:cubicBezTo>
                    <a:pt x="1266" y="873"/>
                    <a:pt x="1268" y="860"/>
                    <a:pt x="1268" y="856"/>
                  </a:cubicBezTo>
                  <a:cubicBezTo>
                    <a:pt x="1268" y="846"/>
                    <a:pt x="1264" y="849"/>
                    <a:pt x="1256" y="849"/>
                  </a:cubicBezTo>
                  <a:cubicBezTo>
                    <a:pt x="1250" y="849"/>
                    <a:pt x="1244" y="848"/>
                    <a:pt x="1238" y="848"/>
                  </a:cubicBezTo>
                  <a:cubicBezTo>
                    <a:pt x="1230" y="847"/>
                    <a:pt x="1231" y="856"/>
                    <a:pt x="1229" y="862"/>
                  </a:cubicBezTo>
                  <a:cubicBezTo>
                    <a:pt x="1232" y="860"/>
                    <a:pt x="1233" y="854"/>
                    <a:pt x="1238" y="854"/>
                  </a:cubicBezTo>
                  <a:cubicBezTo>
                    <a:pt x="1230" y="863"/>
                    <a:pt x="1230" y="863"/>
                    <a:pt x="1230" y="863"/>
                  </a:cubicBezTo>
                  <a:cubicBezTo>
                    <a:pt x="1229" y="863"/>
                    <a:pt x="1229" y="864"/>
                    <a:pt x="1229" y="863"/>
                  </a:cubicBezTo>
                  <a:cubicBezTo>
                    <a:pt x="1229" y="863"/>
                    <a:pt x="1229" y="862"/>
                    <a:pt x="1229" y="862"/>
                  </a:cubicBezTo>
                  <a:cubicBezTo>
                    <a:pt x="1228" y="863"/>
                    <a:pt x="1227" y="863"/>
                    <a:pt x="1226" y="862"/>
                  </a:cubicBezTo>
                  <a:cubicBezTo>
                    <a:pt x="1223" y="861"/>
                    <a:pt x="1220" y="852"/>
                    <a:pt x="1217" y="850"/>
                  </a:cubicBezTo>
                  <a:cubicBezTo>
                    <a:pt x="1214" y="847"/>
                    <a:pt x="1213" y="842"/>
                    <a:pt x="1210" y="840"/>
                  </a:cubicBezTo>
                  <a:cubicBezTo>
                    <a:pt x="1207" y="838"/>
                    <a:pt x="1201" y="840"/>
                    <a:pt x="1198" y="840"/>
                  </a:cubicBezTo>
                  <a:cubicBezTo>
                    <a:pt x="1193" y="840"/>
                    <a:pt x="1189" y="840"/>
                    <a:pt x="1185" y="837"/>
                  </a:cubicBezTo>
                  <a:cubicBezTo>
                    <a:pt x="1181" y="833"/>
                    <a:pt x="1180" y="829"/>
                    <a:pt x="1187" y="829"/>
                  </a:cubicBezTo>
                  <a:cubicBezTo>
                    <a:pt x="1194" y="829"/>
                    <a:pt x="1212" y="836"/>
                    <a:pt x="1215" y="827"/>
                  </a:cubicBezTo>
                  <a:cubicBezTo>
                    <a:pt x="1217" y="822"/>
                    <a:pt x="1211" y="799"/>
                    <a:pt x="1222" y="805"/>
                  </a:cubicBezTo>
                  <a:cubicBezTo>
                    <a:pt x="1229" y="808"/>
                    <a:pt x="1226" y="818"/>
                    <a:pt x="1231" y="822"/>
                  </a:cubicBezTo>
                  <a:cubicBezTo>
                    <a:pt x="1234" y="826"/>
                    <a:pt x="1238" y="825"/>
                    <a:pt x="1243" y="825"/>
                  </a:cubicBezTo>
                  <a:cubicBezTo>
                    <a:pt x="1246" y="825"/>
                    <a:pt x="1252" y="822"/>
                    <a:pt x="1255" y="823"/>
                  </a:cubicBezTo>
                  <a:cubicBezTo>
                    <a:pt x="1258" y="825"/>
                    <a:pt x="1258" y="831"/>
                    <a:pt x="1259" y="834"/>
                  </a:cubicBezTo>
                  <a:cubicBezTo>
                    <a:pt x="1261" y="842"/>
                    <a:pt x="1265" y="833"/>
                    <a:pt x="1267" y="828"/>
                  </a:cubicBezTo>
                  <a:cubicBezTo>
                    <a:pt x="1268" y="824"/>
                    <a:pt x="1271" y="821"/>
                    <a:pt x="1276" y="819"/>
                  </a:cubicBezTo>
                  <a:cubicBezTo>
                    <a:pt x="1282" y="816"/>
                    <a:pt x="1284" y="821"/>
                    <a:pt x="1286" y="826"/>
                  </a:cubicBezTo>
                  <a:cubicBezTo>
                    <a:pt x="1287" y="831"/>
                    <a:pt x="1288" y="834"/>
                    <a:pt x="1292" y="837"/>
                  </a:cubicBezTo>
                  <a:cubicBezTo>
                    <a:pt x="1296" y="841"/>
                    <a:pt x="1299" y="845"/>
                    <a:pt x="1301" y="850"/>
                  </a:cubicBezTo>
                  <a:cubicBezTo>
                    <a:pt x="1304" y="855"/>
                    <a:pt x="1303" y="859"/>
                    <a:pt x="1304" y="865"/>
                  </a:cubicBezTo>
                  <a:cubicBezTo>
                    <a:pt x="1305" y="856"/>
                    <a:pt x="1307" y="847"/>
                    <a:pt x="1305" y="839"/>
                  </a:cubicBezTo>
                  <a:cubicBezTo>
                    <a:pt x="1303" y="831"/>
                    <a:pt x="1296" y="824"/>
                    <a:pt x="1293" y="816"/>
                  </a:cubicBezTo>
                  <a:cubicBezTo>
                    <a:pt x="1290" y="807"/>
                    <a:pt x="1292" y="798"/>
                    <a:pt x="1298" y="791"/>
                  </a:cubicBezTo>
                  <a:cubicBezTo>
                    <a:pt x="1301" y="788"/>
                    <a:pt x="1305" y="786"/>
                    <a:pt x="1305" y="781"/>
                  </a:cubicBezTo>
                  <a:cubicBezTo>
                    <a:pt x="1306" y="777"/>
                    <a:pt x="1305" y="771"/>
                    <a:pt x="1306" y="767"/>
                  </a:cubicBezTo>
                  <a:cubicBezTo>
                    <a:pt x="1306" y="764"/>
                    <a:pt x="1308" y="760"/>
                    <a:pt x="1309" y="758"/>
                  </a:cubicBezTo>
                  <a:cubicBezTo>
                    <a:pt x="1319" y="755"/>
                    <a:pt x="1326" y="775"/>
                    <a:pt x="1326" y="783"/>
                  </a:cubicBezTo>
                  <a:cubicBezTo>
                    <a:pt x="1326" y="788"/>
                    <a:pt x="1323" y="792"/>
                    <a:pt x="1319" y="795"/>
                  </a:cubicBezTo>
                  <a:cubicBezTo>
                    <a:pt x="1315" y="798"/>
                    <a:pt x="1311" y="800"/>
                    <a:pt x="1312" y="807"/>
                  </a:cubicBezTo>
                  <a:cubicBezTo>
                    <a:pt x="1321" y="808"/>
                    <a:pt x="1323" y="792"/>
                    <a:pt x="1326" y="786"/>
                  </a:cubicBezTo>
                  <a:cubicBezTo>
                    <a:pt x="1327" y="783"/>
                    <a:pt x="1330" y="780"/>
                    <a:pt x="1332" y="777"/>
                  </a:cubicBezTo>
                  <a:cubicBezTo>
                    <a:pt x="1334" y="773"/>
                    <a:pt x="1333" y="767"/>
                    <a:pt x="1334" y="763"/>
                  </a:cubicBezTo>
                  <a:cubicBezTo>
                    <a:pt x="1335" y="759"/>
                    <a:pt x="1335" y="754"/>
                    <a:pt x="1338" y="752"/>
                  </a:cubicBezTo>
                  <a:cubicBezTo>
                    <a:pt x="1340" y="751"/>
                    <a:pt x="1342" y="753"/>
                    <a:pt x="1344" y="751"/>
                  </a:cubicBezTo>
                  <a:cubicBezTo>
                    <a:pt x="1345" y="750"/>
                    <a:pt x="1346" y="747"/>
                    <a:pt x="1346" y="745"/>
                  </a:cubicBezTo>
                  <a:cubicBezTo>
                    <a:pt x="1350" y="736"/>
                    <a:pt x="1355" y="729"/>
                    <a:pt x="1361" y="721"/>
                  </a:cubicBezTo>
                  <a:cubicBezTo>
                    <a:pt x="1366" y="715"/>
                    <a:pt x="1376" y="714"/>
                    <a:pt x="1382" y="709"/>
                  </a:cubicBezTo>
                  <a:cubicBezTo>
                    <a:pt x="1385" y="707"/>
                    <a:pt x="1385" y="708"/>
                    <a:pt x="1386" y="705"/>
                  </a:cubicBezTo>
                  <a:cubicBezTo>
                    <a:pt x="1388" y="703"/>
                    <a:pt x="1386" y="702"/>
                    <a:pt x="1389" y="701"/>
                  </a:cubicBezTo>
                  <a:cubicBezTo>
                    <a:pt x="1394" y="701"/>
                    <a:pt x="1393" y="706"/>
                    <a:pt x="1395" y="709"/>
                  </a:cubicBezTo>
                  <a:cubicBezTo>
                    <a:pt x="1398" y="707"/>
                    <a:pt x="1397" y="702"/>
                    <a:pt x="1399" y="699"/>
                  </a:cubicBezTo>
                  <a:cubicBezTo>
                    <a:pt x="1401" y="697"/>
                    <a:pt x="1404" y="695"/>
                    <a:pt x="1407" y="694"/>
                  </a:cubicBezTo>
                  <a:cubicBezTo>
                    <a:pt x="1411" y="692"/>
                    <a:pt x="1411" y="693"/>
                    <a:pt x="1413" y="689"/>
                  </a:cubicBezTo>
                  <a:cubicBezTo>
                    <a:pt x="1415" y="686"/>
                    <a:pt x="1416" y="683"/>
                    <a:pt x="1419" y="681"/>
                  </a:cubicBezTo>
                  <a:cubicBezTo>
                    <a:pt x="1422" y="678"/>
                    <a:pt x="1424" y="677"/>
                    <a:pt x="1427" y="674"/>
                  </a:cubicBezTo>
                  <a:cubicBezTo>
                    <a:pt x="1429" y="671"/>
                    <a:pt x="1429" y="670"/>
                    <a:pt x="1434" y="669"/>
                  </a:cubicBezTo>
                  <a:cubicBezTo>
                    <a:pt x="1440" y="669"/>
                    <a:pt x="1447" y="673"/>
                    <a:pt x="1454" y="674"/>
                  </a:cubicBezTo>
                  <a:cubicBezTo>
                    <a:pt x="1452" y="674"/>
                    <a:pt x="1456" y="656"/>
                    <a:pt x="1456" y="655"/>
                  </a:cubicBezTo>
                  <a:cubicBezTo>
                    <a:pt x="1459" y="648"/>
                    <a:pt x="1463" y="644"/>
                    <a:pt x="1470" y="641"/>
                  </a:cubicBezTo>
                  <a:cubicBezTo>
                    <a:pt x="1475" y="639"/>
                    <a:pt x="1478" y="635"/>
                    <a:pt x="1483" y="632"/>
                  </a:cubicBezTo>
                  <a:cubicBezTo>
                    <a:pt x="1486" y="629"/>
                    <a:pt x="1491" y="630"/>
                    <a:pt x="1494" y="627"/>
                  </a:cubicBezTo>
                  <a:cubicBezTo>
                    <a:pt x="1497" y="623"/>
                    <a:pt x="1496" y="617"/>
                    <a:pt x="1500" y="613"/>
                  </a:cubicBezTo>
                  <a:cubicBezTo>
                    <a:pt x="1503" y="609"/>
                    <a:pt x="1505" y="604"/>
                    <a:pt x="1508" y="601"/>
                  </a:cubicBezTo>
                  <a:cubicBezTo>
                    <a:pt x="1512" y="598"/>
                    <a:pt x="1516" y="596"/>
                    <a:pt x="1520" y="594"/>
                  </a:cubicBezTo>
                  <a:cubicBezTo>
                    <a:pt x="1525" y="592"/>
                    <a:pt x="1529" y="588"/>
                    <a:pt x="1534" y="585"/>
                  </a:cubicBezTo>
                  <a:cubicBezTo>
                    <a:pt x="1539" y="583"/>
                    <a:pt x="1543" y="582"/>
                    <a:pt x="1547" y="578"/>
                  </a:cubicBezTo>
                  <a:cubicBezTo>
                    <a:pt x="1552" y="574"/>
                    <a:pt x="1567" y="573"/>
                    <a:pt x="1567" y="565"/>
                  </a:cubicBezTo>
                  <a:cubicBezTo>
                    <a:pt x="1567" y="560"/>
                    <a:pt x="1563" y="556"/>
                    <a:pt x="1562" y="552"/>
                  </a:cubicBezTo>
                  <a:cubicBezTo>
                    <a:pt x="1562" y="546"/>
                    <a:pt x="1563" y="541"/>
                    <a:pt x="1563" y="536"/>
                  </a:cubicBezTo>
                  <a:cubicBezTo>
                    <a:pt x="1563" y="531"/>
                    <a:pt x="1562" y="526"/>
                    <a:pt x="1565" y="523"/>
                  </a:cubicBezTo>
                  <a:cubicBezTo>
                    <a:pt x="1568" y="519"/>
                    <a:pt x="1574" y="517"/>
                    <a:pt x="1578" y="514"/>
                  </a:cubicBezTo>
                  <a:cubicBezTo>
                    <a:pt x="1581" y="512"/>
                    <a:pt x="1587" y="510"/>
                    <a:pt x="1588" y="507"/>
                  </a:cubicBezTo>
                  <a:cubicBezTo>
                    <a:pt x="1589" y="505"/>
                    <a:pt x="1588" y="501"/>
                    <a:pt x="1588" y="498"/>
                  </a:cubicBezTo>
                  <a:cubicBezTo>
                    <a:pt x="1590" y="491"/>
                    <a:pt x="1595" y="486"/>
                    <a:pt x="1598" y="480"/>
                  </a:cubicBezTo>
                  <a:cubicBezTo>
                    <a:pt x="1600" y="476"/>
                    <a:pt x="1601" y="471"/>
                    <a:pt x="1603" y="467"/>
                  </a:cubicBezTo>
                  <a:cubicBezTo>
                    <a:pt x="1607" y="458"/>
                    <a:pt x="1614" y="471"/>
                    <a:pt x="1622" y="469"/>
                  </a:cubicBezTo>
                  <a:cubicBezTo>
                    <a:pt x="1627" y="468"/>
                    <a:pt x="1630" y="464"/>
                    <a:pt x="1635" y="463"/>
                  </a:cubicBezTo>
                  <a:cubicBezTo>
                    <a:pt x="1639" y="462"/>
                    <a:pt x="1644" y="463"/>
                    <a:pt x="1648" y="462"/>
                  </a:cubicBezTo>
                  <a:cubicBezTo>
                    <a:pt x="1657" y="460"/>
                    <a:pt x="1664" y="461"/>
                    <a:pt x="1671" y="456"/>
                  </a:cubicBezTo>
                  <a:cubicBezTo>
                    <a:pt x="1680" y="448"/>
                    <a:pt x="1674" y="443"/>
                    <a:pt x="1673" y="43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79" name="Freeform 713"/>
            <p:cNvSpPr>
              <a:spLocks/>
            </p:cNvSpPr>
            <p:nvPr/>
          </p:nvSpPr>
          <p:spPr bwMode="auto">
            <a:xfrm>
              <a:off x="7371354" y="3110379"/>
              <a:ext cx="2449716" cy="1584806"/>
            </a:xfrm>
            <a:custGeom>
              <a:avLst/>
              <a:gdLst>
                <a:gd name="T0" fmla="*/ 1654 w 1680"/>
                <a:gd name="T1" fmla="*/ 364 h 1088"/>
                <a:gd name="T2" fmla="*/ 1649 w 1680"/>
                <a:gd name="T3" fmla="*/ 299 h 1088"/>
                <a:gd name="T4" fmla="*/ 1627 w 1680"/>
                <a:gd name="T5" fmla="*/ 222 h 1088"/>
                <a:gd name="T6" fmla="*/ 1563 w 1680"/>
                <a:gd name="T7" fmla="*/ 195 h 1088"/>
                <a:gd name="T8" fmla="*/ 1455 w 1680"/>
                <a:gd name="T9" fmla="*/ 199 h 1088"/>
                <a:gd name="T10" fmla="*/ 1370 w 1680"/>
                <a:gd name="T11" fmla="*/ 181 h 1088"/>
                <a:gd name="T12" fmla="*/ 1274 w 1680"/>
                <a:gd name="T13" fmla="*/ 207 h 1088"/>
                <a:gd name="T14" fmla="*/ 1192 w 1680"/>
                <a:gd name="T15" fmla="*/ 215 h 1088"/>
                <a:gd name="T16" fmla="*/ 1129 w 1680"/>
                <a:gd name="T17" fmla="*/ 138 h 1088"/>
                <a:gd name="T18" fmla="*/ 1015 w 1680"/>
                <a:gd name="T19" fmla="*/ 84 h 1088"/>
                <a:gd name="T20" fmla="*/ 969 w 1680"/>
                <a:gd name="T21" fmla="*/ 4 h 1088"/>
                <a:gd name="T22" fmla="*/ 864 w 1680"/>
                <a:gd name="T23" fmla="*/ 35 h 1088"/>
                <a:gd name="T24" fmla="*/ 773 w 1680"/>
                <a:gd name="T25" fmla="*/ 82 h 1088"/>
                <a:gd name="T26" fmla="*/ 708 w 1680"/>
                <a:gd name="T27" fmla="*/ 216 h 1088"/>
                <a:gd name="T28" fmla="*/ 611 w 1680"/>
                <a:gd name="T29" fmla="*/ 215 h 1088"/>
                <a:gd name="T30" fmla="*/ 503 w 1680"/>
                <a:gd name="T31" fmla="*/ 227 h 1088"/>
                <a:gd name="T32" fmla="*/ 389 w 1680"/>
                <a:gd name="T33" fmla="*/ 213 h 1088"/>
                <a:gd name="T34" fmla="*/ 200 w 1680"/>
                <a:gd name="T35" fmla="*/ 220 h 1088"/>
                <a:gd name="T36" fmla="*/ 87 w 1680"/>
                <a:gd name="T37" fmla="*/ 287 h 1088"/>
                <a:gd name="T38" fmla="*/ 144 w 1680"/>
                <a:gd name="T39" fmla="*/ 403 h 1088"/>
                <a:gd name="T40" fmla="*/ 19 w 1680"/>
                <a:gd name="T41" fmla="*/ 648 h 1088"/>
                <a:gd name="T42" fmla="*/ 53 w 1680"/>
                <a:gd name="T43" fmla="*/ 763 h 1088"/>
                <a:gd name="T44" fmla="*/ 229 w 1680"/>
                <a:gd name="T45" fmla="*/ 764 h 1088"/>
                <a:gd name="T46" fmla="*/ 384 w 1680"/>
                <a:gd name="T47" fmla="*/ 728 h 1088"/>
                <a:gd name="T48" fmla="*/ 510 w 1680"/>
                <a:gd name="T49" fmla="*/ 681 h 1088"/>
                <a:gd name="T50" fmla="*/ 678 w 1680"/>
                <a:gd name="T51" fmla="*/ 711 h 1088"/>
                <a:gd name="T52" fmla="*/ 742 w 1680"/>
                <a:gd name="T53" fmla="*/ 791 h 1088"/>
                <a:gd name="T54" fmla="*/ 805 w 1680"/>
                <a:gd name="T55" fmla="*/ 854 h 1088"/>
                <a:gd name="T56" fmla="*/ 758 w 1680"/>
                <a:gd name="T57" fmla="*/ 923 h 1088"/>
                <a:gd name="T58" fmla="*/ 712 w 1680"/>
                <a:gd name="T59" fmla="*/ 1020 h 1088"/>
                <a:gd name="T60" fmla="*/ 794 w 1680"/>
                <a:gd name="T61" fmla="*/ 1046 h 1088"/>
                <a:gd name="T62" fmla="*/ 801 w 1680"/>
                <a:gd name="T63" fmla="*/ 995 h 1088"/>
                <a:gd name="T64" fmla="*/ 838 w 1680"/>
                <a:gd name="T65" fmla="*/ 972 h 1088"/>
                <a:gd name="T66" fmla="*/ 865 w 1680"/>
                <a:gd name="T67" fmla="*/ 914 h 1088"/>
                <a:gd name="T68" fmla="*/ 921 w 1680"/>
                <a:gd name="T69" fmla="*/ 840 h 1088"/>
                <a:gd name="T70" fmla="*/ 986 w 1680"/>
                <a:gd name="T71" fmla="*/ 803 h 1088"/>
                <a:gd name="T72" fmla="*/ 1018 w 1680"/>
                <a:gd name="T73" fmla="*/ 832 h 1088"/>
                <a:gd name="T74" fmla="*/ 1007 w 1680"/>
                <a:gd name="T75" fmla="*/ 854 h 1088"/>
                <a:gd name="T76" fmla="*/ 1074 w 1680"/>
                <a:gd name="T77" fmla="*/ 880 h 1088"/>
                <a:gd name="T78" fmla="*/ 1161 w 1680"/>
                <a:gd name="T79" fmla="*/ 854 h 1088"/>
                <a:gd name="T80" fmla="*/ 1140 w 1680"/>
                <a:gd name="T81" fmla="*/ 904 h 1088"/>
                <a:gd name="T82" fmla="*/ 1171 w 1680"/>
                <a:gd name="T83" fmla="*/ 990 h 1088"/>
                <a:gd name="T84" fmla="*/ 1214 w 1680"/>
                <a:gd name="T85" fmla="*/ 1038 h 1088"/>
                <a:gd name="T86" fmla="*/ 1276 w 1680"/>
                <a:gd name="T87" fmla="*/ 1072 h 1088"/>
                <a:gd name="T88" fmla="*/ 1317 w 1680"/>
                <a:gd name="T89" fmla="*/ 1009 h 1088"/>
                <a:gd name="T90" fmla="*/ 1431 w 1680"/>
                <a:gd name="T91" fmla="*/ 932 h 1088"/>
                <a:gd name="T92" fmla="*/ 1488 w 1680"/>
                <a:gd name="T93" fmla="*/ 866 h 1088"/>
                <a:gd name="T94" fmla="*/ 1423 w 1680"/>
                <a:gd name="T95" fmla="*/ 874 h 1088"/>
                <a:gd name="T96" fmla="*/ 1369 w 1680"/>
                <a:gd name="T97" fmla="*/ 908 h 1088"/>
                <a:gd name="T98" fmla="*/ 1329 w 1680"/>
                <a:gd name="T99" fmla="*/ 887 h 1088"/>
                <a:gd name="T100" fmla="*/ 1273 w 1680"/>
                <a:gd name="T101" fmla="*/ 873 h 1088"/>
                <a:gd name="T102" fmla="*/ 1230 w 1680"/>
                <a:gd name="T103" fmla="*/ 863 h 1088"/>
                <a:gd name="T104" fmla="*/ 1198 w 1680"/>
                <a:gd name="T105" fmla="*/ 840 h 1088"/>
                <a:gd name="T106" fmla="*/ 1243 w 1680"/>
                <a:gd name="T107" fmla="*/ 825 h 1088"/>
                <a:gd name="T108" fmla="*/ 1292 w 1680"/>
                <a:gd name="T109" fmla="*/ 837 h 1088"/>
                <a:gd name="T110" fmla="*/ 1305 w 1680"/>
                <a:gd name="T111" fmla="*/ 781 h 1088"/>
                <a:gd name="T112" fmla="*/ 1326 w 1680"/>
                <a:gd name="T113" fmla="*/ 786 h 1088"/>
                <a:gd name="T114" fmla="*/ 1361 w 1680"/>
                <a:gd name="T115" fmla="*/ 721 h 1088"/>
                <a:gd name="T116" fmla="*/ 1407 w 1680"/>
                <a:gd name="T117" fmla="*/ 694 h 1088"/>
                <a:gd name="T118" fmla="*/ 1456 w 1680"/>
                <a:gd name="T119" fmla="*/ 655 h 1088"/>
                <a:gd name="T120" fmla="*/ 1520 w 1680"/>
                <a:gd name="T121" fmla="*/ 594 h 1088"/>
                <a:gd name="T122" fmla="*/ 1565 w 1680"/>
                <a:gd name="T123" fmla="*/ 523 h 1088"/>
                <a:gd name="T124" fmla="*/ 1622 w 1680"/>
                <a:gd name="T125" fmla="*/ 469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0" h="1088">
                  <a:moveTo>
                    <a:pt x="1673" y="433"/>
                  </a:moveTo>
                  <a:cubicBezTo>
                    <a:pt x="1673" y="427"/>
                    <a:pt x="1673" y="421"/>
                    <a:pt x="1672" y="414"/>
                  </a:cubicBezTo>
                  <a:cubicBezTo>
                    <a:pt x="1671" y="408"/>
                    <a:pt x="1671" y="402"/>
                    <a:pt x="1670" y="396"/>
                  </a:cubicBezTo>
                  <a:cubicBezTo>
                    <a:pt x="1670" y="391"/>
                    <a:pt x="1671" y="384"/>
                    <a:pt x="1670" y="380"/>
                  </a:cubicBezTo>
                  <a:cubicBezTo>
                    <a:pt x="1667" y="374"/>
                    <a:pt x="1662" y="376"/>
                    <a:pt x="1658" y="374"/>
                  </a:cubicBezTo>
                  <a:cubicBezTo>
                    <a:pt x="1654" y="372"/>
                    <a:pt x="1654" y="368"/>
                    <a:pt x="1654" y="364"/>
                  </a:cubicBezTo>
                  <a:cubicBezTo>
                    <a:pt x="1653" y="358"/>
                    <a:pt x="1652" y="355"/>
                    <a:pt x="1648" y="351"/>
                  </a:cubicBezTo>
                  <a:cubicBezTo>
                    <a:pt x="1645" y="348"/>
                    <a:pt x="1641" y="348"/>
                    <a:pt x="1638" y="346"/>
                  </a:cubicBezTo>
                  <a:cubicBezTo>
                    <a:pt x="1634" y="342"/>
                    <a:pt x="1634" y="335"/>
                    <a:pt x="1632" y="330"/>
                  </a:cubicBezTo>
                  <a:cubicBezTo>
                    <a:pt x="1631" y="325"/>
                    <a:pt x="1628" y="323"/>
                    <a:pt x="1631" y="317"/>
                  </a:cubicBezTo>
                  <a:cubicBezTo>
                    <a:pt x="1634" y="312"/>
                    <a:pt x="1639" y="311"/>
                    <a:pt x="1643" y="307"/>
                  </a:cubicBezTo>
                  <a:cubicBezTo>
                    <a:pt x="1646" y="305"/>
                    <a:pt x="1652" y="302"/>
                    <a:pt x="1649" y="299"/>
                  </a:cubicBezTo>
                  <a:cubicBezTo>
                    <a:pt x="1647" y="296"/>
                    <a:pt x="1638" y="297"/>
                    <a:pt x="1635" y="296"/>
                  </a:cubicBezTo>
                  <a:cubicBezTo>
                    <a:pt x="1630" y="296"/>
                    <a:pt x="1623" y="295"/>
                    <a:pt x="1622" y="289"/>
                  </a:cubicBezTo>
                  <a:cubicBezTo>
                    <a:pt x="1621" y="282"/>
                    <a:pt x="1630" y="280"/>
                    <a:pt x="1634" y="277"/>
                  </a:cubicBezTo>
                  <a:cubicBezTo>
                    <a:pt x="1639" y="274"/>
                    <a:pt x="1641" y="270"/>
                    <a:pt x="1642" y="264"/>
                  </a:cubicBezTo>
                  <a:cubicBezTo>
                    <a:pt x="1642" y="257"/>
                    <a:pt x="1646" y="245"/>
                    <a:pt x="1643" y="239"/>
                  </a:cubicBezTo>
                  <a:cubicBezTo>
                    <a:pt x="1638" y="231"/>
                    <a:pt x="1630" y="229"/>
                    <a:pt x="1627" y="222"/>
                  </a:cubicBezTo>
                  <a:cubicBezTo>
                    <a:pt x="1625" y="218"/>
                    <a:pt x="1620" y="214"/>
                    <a:pt x="1621" y="210"/>
                  </a:cubicBezTo>
                  <a:cubicBezTo>
                    <a:pt x="1621" y="207"/>
                    <a:pt x="1625" y="206"/>
                    <a:pt x="1623" y="202"/>
                  </a:cubicBezTo>
                  <a:cubicBezTo>
                    <a:pt x="1621" y="197"/>
                    <a:pt x="1610" y="198"/>
                    <a:pt x="1606" y="199"/>
                  </a:cubicBezTo>
                  <a:cubicBezTo>
                    <a:pt x="1595" y="201"/>
                    <a:pt x="1588" y="206"/>
                    <a:pt x="1577" y="203"/>
                  </a:cubicBezTo>
                  <a:cubicBezTo>
                    <a:pt x="1574" y="202"/>
                    <a:pt x="1572" y="202"/>
                    <a:pt x="1569" y="200"/>
                  </a:cubicBezTo>
                  <a:cubicBezTo>
                    <a:pt x="1567" y="199"/>
                    <a:pt x="1566" y="196"/>
                    <a:pt x="1563" y="195"/>
                  </a:cubicBezTo>
                  <a:cubicBezTo>
                    <a:pt x="1559" y="194"/>
                    <a:pt x="1555" y="199"/>
                    <a:pt x="1550" y="200"/>
                  </a:cubicBezTo>
                  <a:cubicBezTo>
                    <a:pt x="1542" y="203"/>
                    <a:pt x="1532" y="196"/>
                    <a:pt x="1524" y="195"/>
                  </a:cubicBezTo>
                  <a:cubicBezTo>
                    <a:pt x="1514" y="194"/>
                    <a:pt x="1510" y="204"/>
                    <a:pt x="1500" y="203"/>
                  </a:cubicBezTo>
                  <a:cubicBezTo>
                    <a:pt x="1494" y="203"/>
                    <a:pt x="1487" y="201"/>
                    <a:pt x="1482" y="199"/>
                  </a:cubicBezTo>
                  <a:cubicBezTo>
                    <a:pt x="1477" y="196"/>
                    <a:pt x="1471" y="195"/>
                    <a:pt x="1465" y="198"/>
                  </a:cubicBezTo>
                  <a:cubicBezTo>
                    <a:pt x="1460" y="200"/>
                    <a:pt x="1460" y="203"/>
                    <a:pt x="1455" y="199"/>
                  </a:cubicBezTo>
                  <a:cubicBezTo>
                    <a:pt x="1452" y="195"/>
                    <a:pt x="1450" y="192"/>
                    <a:pt x="1445" y="194"/>
                  </a:cubicBezTo>
                  <a:cubicBezTo>
                    <a:pt x="1437" y="197"/>
                    <a:pt x="1438" y="206"/>
                    <a:pt x="1431" y="210"/>
                  </a:cubicBezTo>
                  <a:cubicBezTo>
                    <a:pt x="1425" y="215"/>
                    <a:pt x="1414" y="211"/>
                    <a:pt x="1408" y="208"/>
                  </a:cubicBezTo>
                  <a:cubicBezTo>
                    <a:pt x="1404" y="205"/>
                    <a:pt x="1400" y="205"/>
                    <a:pt x="1396" y="203"/>
                  </a:cubicBezTo>
                  <a:cubicBezTo>
                    <a:pt x="1391" y="200"/>
                    <a:pt x="1389" y="194"/>
                    <a:pt x="1384" y="191"/>
                  </a:cubicBezTo>
                  <a:cubicBezTo>
                    <a:pt x="1379" y="188"/>
                    <a:pt x="1375" y="187"/>
                    <a:pt x="1370" y="181"/>
                  </a:cubicBezTo>
                  <a:cubicBezTo>
                    <a:pt x="1365" y="175"/>
                    <a:pt x="1354" y="162"/>
                    <a:pt x="1344" y="165"/>
                  </a:cubicBezTo>
                  <a:cubicBezTo>
                    <a:pt x="1339" y="166"/>
                    <a:pt x="1333" y="172"/>
                    <a:pt x="1329" y="175"/>
                  </a:cubicBezTo>
                  <a:cubicBezTo>
                    <a:pt x="1324" y="179"/>
                    <a:pt x="1320" y="183"/>
                    <a:pt x="1315" y="188"/>
                  </a:cubicBezTo>
                  <a:cubicBezTo>
                    <a:pt x="1310" y="194"/>
                    <a:pt x="1301" y="199"/>
                    <a:pt x="1294" y="204"/>
                  </a:cubicBezTo>
                  <a:cubicBezTo>
                    <a:pt x="1291" y="206"/>
                    <a:pt x="1288" y="208"/>
                    <a:pt x="1284" y="208"/>
                  </a:cubicBezTo>
                  <a:cubicBezTo>
                    <a:pt x="1281" y="209"/>
                    <a:pt x="1277" y="207"/>
                    <a:pt x="1274" y="207"/>
                  </a:cubicBezTo>
                  <a:cubicBezTo>
                    <a:pt x="1267" y="207"/>
                    <a:pt x="1262" y="214"/>
                    <a:pt x="1255" y="211"/>
                  </a:cubicBezTo>
                  <a:cubicBezTo>
                    <a:pt x="1252" y="209"/>
                    <a:pt x="1251" y="205"/>
                    <a:pt x="1247" y="203"/>
                  </a:cubicBezTo>
                  <a:cubicBezTo>
                    <a:pt x="1244" y="202"/>
                    <a:pt x="1239" y="203"/>
                    <a:pt x="1235" y="202"/>
                  </a:cubicBezTo>
                  <a:cubicBezTo>
                    <a:pt x="1226" y="202"/>
                    <a:pt x="1217" y="203"/>
                    <a:pt x="1211" y="211"/>
                  </a:cubicBezTo>
                  <a:cubicBezTo>
                    <a:pt x="1208" y="214"/>
                    <a:pt x="1208" y="218"/>
                    <a:pt x="1204" y="219"/>
                  </a:cubicBezTo>
                  <a:cubicBezTo>
                    <a:pt x="1200" y="219"/>
                    <a:pt x="1194" y="217"/>
                    <a:pt x="1192" y="215"/>
                  </a:cubicBezTo>
                  <a:cubicBezTo>
                    <a:pt x="1187" y="213"/>
                    <a:pt x="1186" y="212"/>
                    <a:pt x="1180" y="213"/>
                  </a:cubicBezTo>
                  <a:cubicBezTo>
                    <a:pt x="1164" y="213"/>
                    <a:pt x="1170" y="194"/>
                    <a:pt x="1170" y="184"/>
                  </a:cubicBezTo>
                  <a:cubicBezTo>
                    <a:pt x="1170" y="172"/>
                    <a:pt x="1159" y="174"/>
                    <a:pt x="1154" y="166"/>
                  </a:cubicBezTo>
                  <a:cubicBezTo>
                    <a:pt x="1152" y="162"/>
                    <a:pt x="1153" y="158"/>
                    <a:pt x="1150" y="154"/>
                  </a:cubicBezTo>
                  <a:cubicBezTo>
                    <a:pt x="1147" y="151"/>
                    <a:pt x="1144" y="147"/>
                    <a:pt x="1140" y="144"/>
                  </a:cubicBezTo>
                  <a:cubicBezTo>
                    <a:pt x="1137" y="141"/>
                    <a:pt x="1133" y="140"/>
                    <a:pt x="1129" y="138"/>
                  </a:cubicBezTo>
                  <a:cubicBezTo>
                    <a:pt x="1125" y="136"/>
                    <a:pt x="1123" y="133"/>
                    <a:pt x="1120" y="129"/>
                  </a:cubicBezTo>
                  <a:cubicBezTo>
                    <a:pt x="1114" y="120"/>
                    <a:pt x="1107" y="122"/>
                    <a:pt x="1099" y="128"/>
                  </a:cubicBezTo>
                  <a:cubicBezTo>
                    <a:pt x="1091" y="134"/>
                    <a:pt x="1084" y="133"/>
                    <a:pt x="1074" y="134"/>
                  </a:cubicBezTo>
                  <a:cubicBezTo>
                    <a:pt x="1064" y="136"/>
                    <a:pt x="1055" y="134"/>
                    <a:pt x="1046" y="131"/>
                  </a:cubicBezTo>
                  <a:cubicBezTo>
                    <a:pt x="1035" y="127"/>
                    <a:pt x="1031" y="120"/>
                    <a:pt x="1027" y="110"/>
                  </a:cubicBezTo>
                  <a:cubicBezTo>
                    <a:pt x="1025" y="104"/>
                    <a:pt x="1012" y="90"/>
                    <a:pt x="1015" y="84"/>
                  </a:cubicBezTo>
                  <a:cubicBezTo>
                    <a:pt x="1018" y="80"/>
                    <a:pt x="1023" y="82"/>
                    <a:pt x="1026" y="80"/>
                  </a:cubicBezTo>
                  <a:cubicBezTo>
                    <a:pt x="1037" y="72"/>
                    <a:pt x="1033" y="53"/>
                    <a:pt x="1022" y="47"/>
                  </a:cubicBezTo>
                  <a:cubicBezTo>
                    <a:pt x="1018" y="45"/>
                    <a:pt x="1014" y="44"/>
                    <a:pt x="1010" y="42"/>
                  </a:cubicBezTo>
                  <a:cubicBezTo>
                    <a:pt x="1007" y="40"/>
                    <a:pt x="1001" y="37"/>
                    <a:pt x="998" y="34"/>
                  </a:cubicBezTo>
                  <a:cubicBezTo>
                    <a:pt x="995" y="31"/>
                    <a:pt x="996" y="26"/>
                    <a:pt x="994" y="22"/>
                  </a:cubicBezTo>
                  <a:cubicBezTo>
                    <a:pt x="989" y="12"/>
                    <a:pt x="977" y="7"/>
                    <a:pt x="969" y="4"/>
                  </a:cubicBezTo>
                  <a:cubicBezTo>
                    <a:pt x="964" y="2"/>
                    <a:pt x="960" y="0"/>
                    <a:pt x="955" y="3"/>
                  </a:cubicBezTo>
                  <a:cubicBezTo>
                    <a:pt x="950" y="5"/>
                    <a:pt x="946" y="10"/>
                    <a:pt x="940" y="11"/>
                  </a:cubicBezTo>
                  <a:cubicBezTo>
                    <a:pt x="934" y="13"/>
                    <a:pt x="928" y="15"/>
                    <a:pt x="922" y="15"/>
                  </a:cubicBezTo>
                  <a:cubicBezTo>
                    <a:pt x="917" y="14"/>
                    <a:pt x="914" y="13"/>
                    <a:pt x="908" y="15"/>
                  </a:cubicBezTo>
                  <a:cubicBezTo>
                    <a:pt x="896" y="19"/>
                    <a:pt x="891" y="35"/>
                    <a:pt x="878" y="37"/>
                  </a:cubicBezTo>
                  <a:cubicBezTo>
                    <a:pt x="874" y="37"/>
                    <a:pt x="869" y="35"/>
                    <a:pt x="864" y="35"/>
                  </a:cubicBezTo>
                  <a:cubicBezTo>
                    <a:pt x="859" y="35"/>
                    <a:pt x="854" y="35"/>
                    <a:pt x="849" y="37"/>
                  </a:cubicBezTo>
                  <a:cubicBezTo>
                    <a:pt x="840" y="44"/>
                    <a:pt x="843" y="60"/>
                    <a:pt x="837" y="67"/>
                  </a:cubicBezTo>
                  <a:cubicBezTo>
                    <a:pt x="832" y="72"/>
                    <a:pt x="821" y="84"/>
                    <a:pt x="814" y="82"/>
                  </a:cubicBezTo>
                  <a:cubicBezTo>
                    <a:pt x="810" y="80"/>
                    <a:pt x="807" y="77"/>
                    <a:pt x="805" y="73"/>
                  </a:cubicBezTo>
                  <a:cubicBezTo>
                    <a:pt x="801" y="77"/>
                    <a:pt x="796" y="80"/>
                    <a:pt x="790" y="80"/>
                  </a:cubicBezTo>
                  <a:cubicBezTo>
                    <a:pt x="783" y="81"/>
                    <a:pt x="779" y="79"/>
                    <a:pt x="773" y="82"/>
                  </a:cubicBezTo>
                  <a:cubicBezTo>
                    <a:pt x="768" y="84"/>
                    <a:pt x="765" y="91"/>
                    <a:pt x="761" y="94"/>
                  </a:cubicBezTo>
                  <a:cubicBezTo>
                    <a:pt x="754" y="97"/>
                    <a:pt x="749" y="94"/>
                    <a:pt x="743" y="100"/>
                  </a:cubicBezTo>
                  <a:cubicBezTo>
                    <a:pt x="738" y="105"/>
                    <a:pt x="734" y="110"/>
                    <a:pt x="730" y="116"/>
                  </a:cubicBezTo>
                  <a:cubicBezTo>
                    <a:pt x="722" y="127"/>
                    <a:pt x="717" y="140"/>
                    <a:pt x="714" y="153"/>
                  </a:cubicBezTo>
                  <a:cubicBezTo>
                    <a:pt x="711" y="166"/>
                    <a:pt x="716" y="178"/>
                    <a:pt x="721" y="191"/>
                  </a:cubicBezTo>
                  <a:cubicBezTo>
                    <a:pt x="724" y="199"/>
                    <a:pt x="721" y="221"/>
                    <a:pt x="708" y="216"/>
                  </a:cubicBezTo>
                  <a:cubicBezTo>
                    <a:pt x="703" y="214"/>
                    <a:pt x="699" y="209"/>
                    <a:pt x="694" y="207"/>
                  </a:cubicBezTo>
                  <a:cubicBezTo>
                    <a:pt x="688" y="206"/>
                    <a:pt x="680" y="207"/>
                    <a:pt x="674" y="208"/>
                  </a:cubicBezTo>
                  <a:cubicBezTo>
                    <a:pt x="666" y="211"/>
                    <a:pt x="664" y="216"/>
                    <a:pt x="657" y="220"/>
                  </a:cubicBezTo>
                  <a:cubicBezTo>
                    <a:pt x="651" y="224"/>
                    <a:pt x="643" y="221"/>
                    <a:pt x="636" y="223"/>
                  </a:cubicBezTo>
                  <a:cubicBezTo>
                    <a:pt x="630" y="226"/>
                    <a:pt x="627" y="232"/>
                    <a:pt x="620" y="228"/>
                  </a:cubicBezTo>
                  <a:cubicBezTo>
                    <a:pt x="616" y="226"/>
                    <a:pt x="614" y="219"/>
                    <a:pt x="611" y="215"/>
                  </a:cubicBezTo>
                  <a:cubicBezTo>
                    <a:pt x="603" y="206"/>
                    <a:pt x="587" y="201"/>
                    <a:pt x="578" y="210"/>
                  </a:cubicBezTo>
                  <a:cubicBezTo>
                    <a:pt x="572" y="216"/>
                    <a:pt x="567" y="239"/>
                    <a:pt x="554" y="234"/>
                  </a:cubicBezTo>
                  <a:cubicBezTo>
                    <a:pt x="547" y="231"/>
                    <a:pt x="548" y="223"/>
                    <a:pt x="539" y="224"/>
                  </a:cubicBezTo>
                  <a:cubicBezTo>
                    <a:pt x="536" y="225"/>
                    <a:pt x="534" y="227"/>
                    <a:pt x="530" y="228"/>
                  </a:cubicBezTo>
                  <a:cubicBezTo>
                    <a:pt x="527" y="228"/>
                    <a:pt x="523" y="226"/>
                    <a:pt x="520" y="225"/>
                  </a:cubicBezTo>
                  <a:cubicBezTo>
                    <a:pt x="512" y="223"/>
                    <a:pt x="510" y="222"/>
                    <a:pt x="503" y="227"/>
                  </a:cubicBezTo>
                  <a:cubicBezTo>
                    <a:pt x="497" y="232"/>
                    <a:pt x="495" y="234"/>
                    <a:pt x="487" y="236"/>
                  </a:cubicBezTo>
                  <a:cubicBezTo>
                    <a:pt x="480" y="238"/>
                    <a:pt x="476" y="243"/>
                    <a:pt x="470" y="246"/>
                  </a:cubicBezTo>
                  <a:cubicBezTo>
                    <a:pt x="462" y="248"/>
                    <a:pt x="460" y="240"/>
                    <a:pt x="454" y="236"/>
                  </a:cubicBezTo>
                  <a:cubicBezTo>
                    <a:pt x="441" y="227"/>
                    <a:pt x="429" y="242"/>
                    <a:pt x="417" y="234"/>
                  </a:cubicBezTo>
                  <a:cubicBezTo>
                    <a:pt x="412" y="231"/>
                    <a:pt x="410" y="223"/>
                    <a:pt x="406" y="219"/>
                  </a:cubicBezTo>
                  <a:cubicBezTo>
                    <a:pt x="402" y="216"/>
                    <a:pt x="394" y="214"/>
                    <a:pt x="389" y="213"/>
                  </a:cubicBezTo>
                  <a:cubicBezTo>
                    <a:pt x="370" y="206"/>
                    <a:pt x="351" y="214"/>
                    <a:pt x="332" y="213"/>
                  </a:cubicBezTo>
                  <a:cubicBezTo>
                    <a:pt x="321" y="213"/>
                    <a:pt x="315" y="208"/>
                    <a:pt x="306" y="205"/>
                  </a:cubicBezTo>
                  <a:cubicBezTo>
                    <a:pt x="298" y="202"/>
                    <a:pt x="286" y="205"/>
                    <a:pt x="278" y="206"/>
                  </a:cubicBezTo>
                  <a:cubicBezTo>
                    <a:pt x="265" y="207"/>
                    <a:pt x="251" y="207"/>
                    <a:pt x="238" y="208"/>
                  </a:cubicBezTo>
                  <a:cubicBezTo>
                    <a:pt x="231" y="209"/>
                    <a:pt x="226" y="214"/>
                    <a:pt x="219" y="216"/>
                  </a:cubicBezTo>
                  <a:cubicBezTo>
                    <a:pt x="213" y="218"/>
                    <a:pt x="207" y="218"/>
                    <a:pt x="200" y="220"/>
                  </a:cubicBezTo>
                  <a:cubicBezTo>
                    <a:pt x="191" y="223"/>
                    <a:pt x="179" y="225"/>
                    <a:pt x="172" y="232"/>
                  </a:cubicBezTo>
                  <a:cubicBezTo>
                    <a:pt x="165" y="240"/>
                    <a:pt x="165" y="249"/>
                    <a:pt x="156" y="256"/>
                  </a:cubicBezTo>
                  <a:cubicBezTo>
                    <a:pt x="148" y="262"/>
                    <a:pt x="143" y="270"/>
                    <a:pt x="133" y="271"/>
                  </a:cubicBezTo>
                  <a:cubicBezTo>
                    <a:pt x="123" y="271"/>
                    <a:pt x="114" y="270"/>
                    <a:pt x="105" y="277"/>
                  </a:cubicBezTo>
                  <a:cubicBezTo>
                    <a:pt x="98" y="283"/>
                    <a:pt x="97" y="294"/>
                    <a:pt x="90" y="299"/>
                  </a:cubicBezTo>
                  <a:cubicBezTo>
                    <a:pt x="90" y="295"/>
                    <a:pt x="89" y="291"/>
                    <a:pt x="87" y="287"/>
                  </a:cubicBezTo>
                  <a:cubicBezTo>
                    <a:pt x="87" y="295"/>
                    <a:pt x="88" y="303"/>
                    <a:pt x="91" y="309"/>
                  </a:cubicBezTo>
                  <a:cubicBezTo>
                    <a:pt x="93" y="314"/>
                    <a:pt x="97" y="318"/>
                    <a:pt x="99" y="324"/>
                  </a:cubicBezTo>
                  <a:cubicBezTo>
                    <a:pt x="102" y="331"/>
                    <a:pt x="103" y="336"/>
                    <a:pt x="108" y="342"/>
                  </a:cubicBezTo>
                  <a:cubicBezTo>
                    <a:pt x="117" y="351"/>
                    <a:pt x="131" y="353"/>
                    <a:pt x="130" y="367"/>
                  </a:cubicBezTo>
                  <a:cubicBezTo>
                    <a:pt x="130" y="376"/>
                    <a:pt x="130" y="379"/>
                    <a:pt x="134" y="386"/>
                  </a:cubicBezTo>
                  <a:cubicBezTo>
                    <a:pt x="138" y="391"/>
                    <a:pt x="143" y="396"/>
                    <a:pt x="144" y="403"/>
                  </a:cubicBezTo>
                  <a:cubicBezTo>
                    <a:pt x="149" y="426"/>
                    <a:pt x="121" y="447"/>
                    <a:pt x="104" y="460"/>
                  </a:cubicBezTo>
                  <a:cubicBezTo>
                    <a:pt x="81" y="478"/>
                    <a:pt x="63" y="499"/>
                    <a:pt x="55" y="526"/>
                  </a:cubicBezTo>
                  <a:cubicBezTo>
                    <a:pt x="51" y="543"/>
                    <a:pt x="46" y="561"/>
                    <a:pt x="40" y="577"/>
                  </a:cubicBezTo>
                  <a:cubicBezTo>
                    <a:pt x="31" y="596"/>
                    <a:pt x="45" y="613"/>
                    <a:pt x="44" y="632"/>
                  </a:cubicBezTo>
                  <a:cubicBezTo>
                    <a:pt x="38" y="634"/>
                    <a:pt x="31" y="631"/>
                    <a:pt x="26" y="633"/>
                  </a:cubicBezTo>
                  <a:cubicBezTo>
                    <a:pt x="18" y="634"/>
                    <a:pt x="20" y="641"/>
                    <a:pt x="19" y="648"/>
                  </a:cubicBezTo>
                  <a:cubicBezTo>
                    <a:pt x="18" y="661"/>
                    <a:pt x="12" y="673"/>
                    <a:pt x="10" y="685"/>
                  </a:cubicBezTo>
                  <a:cubicBezTo>
                    <a:pt x="9" y="691"/>
                    <a:pt x="8" y="698"/>
                    <a:pt x="7" y="704"/>
                  </a:cubicBezTo>
                  <a:cubicBezTo>
                    <a:pt x="5" y="711"/>
                    <a:pt x="1" y="716"/>
                    <a:pt x="1" y="723"/>
                  </a:cubicBezTo>
                  <a:cubicBezTo>
                    <a:pt x="0" y="733"/>
                    <a:pt x="0" y="735"/>
                    <a:pt x="7" y="739"/>
                  </a:cubicBezTo>
                  <a:cubicBezTo>
                    <a:pt x="12" y="743"/>
                    <a:pt x="18" y="746"/>
                    <a:pt x="23" y="749"/>
                  </a:cubicBezTo>
                  <a:cubicBezTo>
                    <a:pt x="33" y="754"/>
                    <a:pt x="43" y="758"/>
                    <a:pt x="53" y="763"/>
                  </a:cubicBezTo>
                  <a:cubicBezTo>
                    <a:pt x="64" y="769"/>
                    <a:pt x="66" y="776"/>
                    <a:pt x="73" y="786"/>
                  </a:cubicBezTo>
                  <a:cubicBezTo>
                    <a:pt x="79" y="794"/>
                    <a:pt x="85" y="791"/>
                    <a:pt x="94" y="789"/>
                  </a:cubicBezTo>
                  <a:cubicBezTo>
                    <a:pt x="109" y="786"/>
                    <a:pt x="122" y="783"/>
                    <a:pt x="137" y="785"/>
                  </a:cubicBezTo>
                  <a:cubicBezTo>
                    <a:pt x="151" y="787"/>
                    <a:pt x="168" y="782"/>
                    <a:pt x="183" y="781"/>
                  </a:cubicBezTo>
                  <a:cubicBezTo>
                    <a:pt x="193" y="781"/>
                    <a:pt x="196" y="782"/>
                    <a:pt x="203" y="776"/>
                  </a:cubicBezTo>
                  <a:cubicBezTo>
                    <a:pt x="211" y="770"/>
                    <a:pt x="219" y="765"/>
                    <a:pt x="229" y="764"/>
                  </a:cubicBezTo>
                  <a:cubicBezTo>
                    <a:pt x="247" y="761"/>
                    <a:pt x="260" y="767"/>
                    <a:pt x="272" y="778"/>
                  </a:cubicBezTo>
                  <a:cubicBezTo>
                    <a:pt x="284" y="789"/>
                    <a:pt x="291" y="788"/>
                    <a:pt x="301" y="775"/>
                  </a:cubicBezTo>
                  <a:cubicBezTo>
                    <a:pt x="308" y="764"/>
                    <a:pt x="323" y="756"/>
                    <a:pt x="336" y="754"/>
                  </a:cubicBezTo>
                  <a:cubicBezTo>
                    <a:pt x="345" y="752"/>
                    <a:pt x="348" y="752"/>
                    <a:pt x="354" y="747"/>
                  </a:cubicBezTo>
                  <a:cubicBezTo>
                    <a:pt x="360" y="743"/>
                    <a:pt x="366" y="744"/>
                    <a:pt x="371" y="741"/>
                  </a:cubicBezTo>
                  <a:cubicBezTo>
                    <a:pt x="376" y="739"/>
                    <a:pt x="381" y="732"/>
                    <a:pt x="384" y="728"/>
                  </a:cubicBezTo>
                  <a:cubicBezTo>
                    <a:pt x="392" y="721"/>
                    <a:pt x="401" y="717"/>
                    <a:pt x="409" y="711"/>
                  </a:cubicBezTo>
                  <a:cubicBezTo>
                    <a:pt x="416" y="707"/>
                    <a:pt x="422" y="699"/>
                    <a:pt x="429" y="698"/>
                  </a:cubicBezTo>
                  <a:cubicBezTo>
                    <a:pt x="435" y="698"/>
                    <a:pt x="444" y="702"/>
                    <a:pt x="450" y="700"/>
                  </a:cubicBezTo>
                  <a:cubicBezTo>
                    <a:pt x="456" y="699"/>
                    <a:pt x="460" y="692"/>
                    <a:pt x="468" y="691"/>
                  </a:cubicBezTo>
                  <a:cubicBezTo>
                    <a:pt x="476" y="690"/>
                    <a:pt x="481" y="689"/>
                    <a:pt x="489" y="686"/>
                  </a:cubicBezTo>
                  <a:cubicBezTo>
                    <a:pt x="496" y="684"/>
                    <a:pt x="503" y="683"/>
                    <a:pt x="510" y="681"/>
                  </a:cubicBezTo>
                  <a:cubicBezTo>
                    <a:pt x="517" y="678"/>
                    <a:pt x="522" y="674"/>
                    <a:pt x="530" y="674"/>
                  </a:cubicBezTo>
                  <a:cubicBezTo>
                    <a:pt x="545" y="673"/>
                    <a:pt x="560" y="677"/>
                    <a:pt x="572" y="684"/>
                  </a:cubicBezTo>
                  <a:cubicBezTo>
                    <a:pt x="584" y="691"/>
                    <a:pt x="594" y="700"/>
                    <a:pt x="608" y="701"/>
                  </a:cubicBezTo>
                  <a:cubicBezTo>
                    <a:pt x="621" y="701"/>
                    <a:pt x="634" y="699"/>
                    <a:pt x="646" y="697"/>
                  </a:cubicBezTo>
                  <a:cubicBezTo>
                    <a:pt x="652" y="696"/>
                    <a:pt x="658" y="696"/>
                    <a:pt x="664" y="699"/>
                  </a:cubicBezTo>
                  <a:cubicBezTo>
                    <a:pt x="669" y="702"/>
                    <a:pt x="671" y="710"/>
                    <a:pt x="678" y="711"/>
                  </a:cubicBezTo>
                  <a:cubicBezTo>
                    <a:pt x="686" y="714"/>
                    <a:pt x="686" y="706"/>
                    <a:pt x="693" y="705"/>
                  </a:cubicBezTo>
                  <a:cubicBezTo>
                    <a:pt x="707" y="703"/>
                    <a:pt x="704" y="747"/>
                    <a:pt x="706" y="755"/>
                  </a:cubicBezTo>
                  <a:cubicBezTo>
                    <a:pt x="707" y="761"/>
                    <a:pt x="707" y="770"/>
                    <a:pt x="710" y="775"/>
                  </a:cubicBezTo>
                  <a:cubicBezTo>
                    <a:pt x="714" y="781"/>
                    <a:pt x="721" y="781"/>
                    <a:pt x="727" y="784"/>
                  </a:cubicBezTo>
                  <a:cubicBezTo>
                    <a:pt x="729" y="786"/>
                    <a:pt x="731" y="789"/>
                    <a:pt x="733" y="790"/>
                  </a:cubicBezTo>
                  <a:cubicBezTo>
                    <a:pt x="737" y="792"/>
                    <a:pt x="739" y="790"/>
                    <a:pt x="742" y="791"/>
                  </a:cubicBezTo>
                  <a:cubicBezTo>
                    <a:pt x="750" y="793"/>
                    <a:pt x="752" y="798"/>
                    <a:pt x="755" y="806"/>
                  </a:cubicBezTo>
                  <a:cubicBezTo>
                    <a:pt x="757" y="813"/>
                    <a:pt x="756" y="818"/>
                    <a:pt x="762" y="824"/>
                  </a:cubicBezTo>
                  <a:cubicBezTo>
                    <a:pt x="764" y="826"/>
                    <a:pt x="767" y="826"/>
                    <a:pt x="769" y="828"/>
                  </a:cubicBezTo>
                  <a:cubicBezTo>
                    <a:pt x="772" y="831"/>
                    <a:pt x="772" y="835"/>
                    <a:pt x="774" y="837"/>
                  </a:cubicBezTo>
                  <a:cubicBezTo>
                    <a:pt x="779" y="843"/>
                    <a:pt x="786" y="840"/>
                    <a:pt x="792" y="843"/>
                  </a:cubicBezTo>
                  <a:cubicBezTo>
                    <a:pt x="796" y="845"/>
                    <a:pt x="801" y="851"/>
                    <a:pt x="805" y="854"/>
                  </a:cubicBezTo>
                  <a:cubicBezTo>
                    <a:pt x="814" y="864"/>
                    <a:pt x="816" y="880"/>
                    <a:pt x="819" y="893"/>
                  </a:cubicBezTo>
                  <a:cubicBezTo>
                    <a:pt x="822" y="900"/>
                    <a:pt x="820" y="902"/>
                    <a:pt x="816" y="909"/>
                  </a:cubicBezTo>
                  <a:cubicBezTo>
                    <a:pt x="812" y="917"/>
                    <a:pt x="810" y="920"/>
                    <a:pt x="802" y="923"/>
                  </a:cubicBezTo>
                  <a:cubicBezTo>
                    <a:pt x="796" y="925"/>
                    <a:pt x="789" y="928"/>
                    <a:pt x="783" y="926"/>
                  </a:cubicBezTo>
                  <a:cubicBezTo>
                    <a:pt x="777" y="923"/>
                    <a:pt x="772" y="916"/>
                    <a:pt x="765" y="918"/>
                  </a:cubicBezTo>
                  <a:cubicBezTo>
                    <a:pt x="762" y="918"/>
                    <a:pt x="761" y="922"/>
                    <a:pt x="758" y="923"/>
                  </a:cubicBezTo>
                  <a:cubicBezTo>
                    <a:pt x="753" y="926"/>
                    <a:pt x="755" y="924"/>
                    <a:pt x="750" y="923"/>
                  </a:cubicBezTo>
                  <a:cubicBezTo>
                    <a:pt x="744" y="923"/>
                    <a:pt x="740" y="924"/>
                    <a:pt x="735" y="929"/>
                  </a:cubicBezTo>
                  <a:cubicBezTo>
                    <a:pt x="726" y="938"/>
                    <a:pt x="730" y="957"/>
                    <a:pt x="730" y="969"/>
                  </a:cubicBezTo>
                  <a:cubicBezTo>
                    <a:pt x="729" y="975"/>
                    <a:pt x="730" y="985"/>
                    <a:pt x="728" y="990"/>
                  </a:cubicBezTo>
                  <a:cubicBezTo>
                    <a:pt x="726" y="996"/>
                    <a:pt x="721" y="997"/>
                    <a:pt x="717" y="1002"/>
                  </a:cubicBezTo>
                  <a:cubicBezTo>
                    <a:pt x="713" y="1008"/>
                    <a:pt x="715" y="1014"/>
                    <a:pt x="712" y="1020"/>
                  </a:cubicBezTo>
                  <a:cubicBezTo>
                    <a:pt x="709" y="1025"/>
                    <a:pt x="704" y="1029"/>
                    <a:pt x="702" y="1036"/>
                  </a:cubicBezTo>
                  <a:cubicBezTo>
                    <a:pt x="697" y="1049"/>
                    <a:pt x="698" y="1061"/>
                    <a:pt x="695" y="1075"/>
                  </a:cubicBezTo>
                  <a:cubicBezTo>
                    <a:pt x="693" y="1085"/>
                    <a:pt x="694" y="1088"/>
                    <a:pt x="704" y="1088"/>
                  </a:cubicBezTo>
                  <a:cubicBezTo>
                    <a:pt x="712" y="1088"/>
                    <a:pt x="719" y="1086"/>
                    <a:pt x="725" y="1080"/>
                  </a:cubicBezTo>
                  <a:cubicBezTo>
                    <a:pt x="734" y="1071"/>
                    <a:pt x="743" y="1060"/>
                    <a:pt x="755" y="1055"/>
                  </a:cubicBezTo>
                  <a:cubicBezTo>
                    <a:pt x="767" y="1050"/>
                    <a:pt x="781" y="1046"/>
                    <a:pt x="794" y="1046"/>
                  </a:cubicBezTo>
                  <a:cubicBezTo>
                    <a:pt x="797" y="1046"/>
                    <a:pt x="800" y="1046"/>
                    <a:pt x="804" y="1047"/>
                  </a:cubicBezTo>
                  <a:cubicBezTo>
                    <a:pt x="804" y="1046"/>
                    <a:pt x="804" y="1045"/>
                    <a:pt x="804" y="1043"/>
                  </a:cubicBezTo>
                  <a:cubicBezTo>
                    <a:pt x="806" y="1038"/>
                    <a:pt x="807" y="1037"/>
                    <a:pt x="805" y="1031"/>
                  </a:cubicBezTo>
                  <a:cubicBezTo>
                    <a:pt x="802" y="1020"/>
                    <a:pt x="798" y="1008"/>
                    <a:pt x="795" y="996"/>
                  </a:cubicBezTo>
                  <a:cubicBezTo>
                    <a:pt x="795" y="995"/>
                    <a:pt x="792" y="993"/>
                    <a:pt x="794" y="991"/>
                  </a:cubicBezTo>
                  <a:cubicBezTo>
                    <a:pt x="796" y="989"/>
                    <a:pt x="800" y="993"/>
                    <a:pt x="801" y="995"/>
                  </a:cubicBezTo>
                  <a:cubicBezTo>
                    <a:pt x="804" y="998"/>
                    <a:pt x="806" y="1006"/>
                    <a:pt x="812" y="1004"/>
                  </a:cubicBezTo>
                  <a:cubicBezTo>
                    <a:pt x="818" y="1002"/>
                    <a:pt x="812" y="997"/>
                    <a:pt x="812" y="993"/>
                  </a:cubicBezTo>
                  <a:cubicBezTo>
                    <a:pt x="813" y="989"/>
                    <a:pt x="816" y="988"/>
                    <a:pt x="819" y="986"/>
                  </a:cubicBezTo>
                  <a:cubicBezTo>
                    <a:pt x="821" y="985"/>
                    <a:pt x="822" y="984"/>
                    <a:pt x="823" y="982"/>
                  </a:cubicBezTo>
                  <a:cubicBezTo>
                    <a:pt x="823" y="981"/>
                    <a:pt x="823" y="977"/>
                    <a:pt x="824" y="977"/>
                  </a:cubicBezTo>
                  <a:cubicBezTo>
                    <a:pt x="827" y="974"/>
                    <a:pt x="834" y="974"/>
                    <a:pt x="838" y="972"/>
                  </a:cubicBezTo>
                  <a:cubicBezTo>
                    <a:pt x="845" y="969"/>
                    <a:pt x="852" y="961"/>
                    <a:pt x="853" y="954"/>
                  </a:cubicBezTo>
                  <a:cubicBezTo>
                    <a:pt x="856" y="944"/>
                    <a:pt x="862" y="933"/>
                    <a:pt x="857" y="923"/>
                  </a:cubicBezTo>
                  <a:cubicBezTo>
                    <a:pt x="853" y="916"/>
                    <a:pt x="841" y="911"/>
                    <a:pt x="836" y="906"/>
                  </a:cubicBezTo>
                  <a:cubicBezTo>
                    <a:pt x="829" y="900"/>
                    <a:pt x="831" y="896"/>
                    <a:pt x="841" y="897"/>
                  </a:cubicBezTo>
                  <a:cubicBezTo>
                    <a:pt x="848" y="898"/>
                    <a:pt x="849" y="903"/>
                    <a:pt x="853" y="908"/>
                  </a:cubicBezTo>
                  <a:cubicBezTo>
                    <a:pt x="856" y="910"/>
                    <a:pt x="861" y="916"/>
                    <a:pt x="865" y="914"/>
                  </a:cubicBezTo>
                  <a:cubicBezTo>
                    <a:pt x="871" y="912"/>
                    <a:pt x="869" y="902"/>
                    <a:pt x="871" y="898"/>
                  </a:cubicBezTo>
                  <a:cubicBezTo>
                    <a:pt x="873" y="892"/>
                    <a:pt x="879" y="888"/>
                    <a:pt x="881" y="882"/>
                  </a:cubicBezTo>
                  <a:cubicBezTo>
                    <a:pt x="882" y="875"/>
                    <a:pt x="884" y="867"/>
                    <a:pt x="882" y="860"/>
                  </a:cubicBezTo>
                  <a:cubicBezTo>
                    <a:pt x="885" y="858"/>
                    <a:pt x="888" y="859"/>
                    <a:pt x="892" y="857"/>
                  </a:cubicBezTo>
                  <a:cubicBezTo>
                    <a:pt x="896" y="856"/>
                    <a:pt x="899" y="853"/>
                    <a:pt x="902" y="850"/>
                  </a:cubicBezTo>
                  <a:cubicBezTo>
                    <a:pt x="908" y="846"/>
                    <a:pt x="914" y="842"/>
                    <a:pt x="921" y="840"/>
                  </a:cubicBezTo>
                  <a:cubicBezTo>
                    <a:pt x="929" y="838"/>
                    <a:pt x="931" y="832"/>
                    <a:pt x="937" y="828"/>
                  </a:cubicBezTo>
                  <a:cubicBezTo>
                    <a:pt x="940" y="826"/>
                    <a:pt x="943" y="825"/>
                    <a:pt x="945" y="824"/>
                  </a:cubicBezTo>
                  <a:cubicBezTo>
                    <a:pt x="949" y="821"/>
                    <a:pt x="951" y="818"/>
                    <a:pt x="953" y="815"/>
                  </a:cubicBezTo>
                  <a:cubicBezTo>
                    <a:pt x="956" y="816"/>
                    <a:pt x="955" y="822"/>
                    <a:pt x="955" y="824"/>
                  </a:cubicBezTo>
                  <a:cubicBezTo>
                    <a:pt x="961" y="826"/>
                    <a:pt x="975" y="814"/>
                    <a:pt x="978" y="809"/>
                  </a:cubicBezTo>
                  <a:cubicBezTo>
                    <a:pt x="981" y="805"/>
                    <a:pt x="982" y="799"/>
                    <a:pt x="986" y="803"/>
                  </a:cubicBezTo>
                  <a:cubicBezTo>
                    <a:pt x="987" y="804"/>
                    <a:pt x="988" y="807"/>
                    <a:pt x="989" y="808"/>
                  </a:cubicBezTo>
                  <a:cubicBezTo>
                    <a:pt x="990" y="811"/>
                    <a:pt x="992" y="812"/>
                    <a:pt x="995" y="813"/>
                  </a:cubicBezTo>
                  <a:cubicBezTo>
                    <a:pt x="999" y="816"/>
                    <a:pt x="1004" y="817"/>
                    <a:pt x="1008" y="820"/>
                  </a:cubicBezTo>
                  <a:cubicBezTo>
                    <a:pt x="1010" y="822"/>
                    <a:pt x="1010" y="823"/>
                    <a:pt x="1012" y="824"/>
                  </a:cubicBezTo>
                  <a:cubicBezTo>
                    <a:pt x="1014" y="825"/>
                    <a:pt x="1017" y="824"/>
                    <a:pt x="1019" y="825"/>
                  </a:cubicBezTo>
                  <a:cubicBezTo>
                    <a:pt x="1025" y="826"/>
                    <a:pt x="1025" y="831"/>
                    <a:pt x="1018" y="832"/>
                  </a:cubicBezTo>
                  <a:cubicBezTo>
                    <a:pt x="1014" y="833"/>
                    <a:pt x="1008" y="832"/>
                    <a:pt x="1004" y="832"/>
                  </a:cubicBezTo>
                  <a:cubicBezTo>
                    <a:pt x="996" y="833"/>
                    <a:pt x="990" y="833"/>
                    <a:pt x="983" y="835"/>
                  </a:cubicBezTo>
                  <a:cubicBezTo>
                    <a:pt x="978" y="837"/>
                    <a:pt x="975" y="837"/>
                    <a:pt x="972" y="841"/>
                  </a:cubicBezTo>
                  <a:cubicBezTo>
                    <a:pt x="970" y="843"/>
                    <a:pt x="968" y="846"/>
                    <a:pt x="966" y="849"/>
                  </a:cubicBezTo>
                  <a:cubicBezTo>
                    <a:pt x="970" y="852"/>
                    <a:pt x="987" y="850"/>
                    <a:pt x="993" y="850"/>
                  </a:cubicBezTo>
                  <a:cubicBezTo>
                    <a:pt x="997" y="850"/>
                    <a:pt x="1010" y="846"/>
                    <a:pt x="1007" y="854"/>
                  </a:cubicBezTo>
                  <a:cubicBezTo>
                    <a:pt x="1005" y="860"/>
                    <a:pt x="986" y="866"/>
                    <a:pt x="988" y="876"/>
                  </a:cubicBezTo>
                  <a:cubicBezTo>
                    <a:pt x="990" y="882"/>
                    <a:pt x="1003" y="876"/>
                    <a:pt x="1006" y="875"/>
                  </a:cubicBezTo>
                  <a:cubicBezTo>
                    <a:pt x="1014" y="873"/>
                    <a:pt x="1023" y="870"/>
                    <a:pt x="1031" y="871"/>
                  </a:cubicBezTo>
                  <a:cubicBezTo>
                    <a:pt x="1036" y="871"/>
                    <a:pt x="1041" y="875"/>
                    <a:pt x="1045" y="878"/>
                  </a:cubicBezTo>
                  <a:cubicBezTo>
                    <a:pt x="1048" y="880"/>
                    <a:pt x="1049" y="883"/>
                    <a:pt x="1055" y="883"/>
                  </a:cubicBezTo>
                  <a:cubicBezTo>
                    <a:pt x="1061" y="883"/>
                    <a:pt x="1069" y="882"/>
                    <a:pt x="1074" y="880"/>
                  </a:cubicBezTo>
                  <a:cubicBezTo>
                    <a:pt x="1079" y="877"/>
                    <a:pt x="1083" y="874"/>
                    <a:pt x="1089" y="873"/>
                  </a:cubicBezTo>
                  <a:cubicBezTo>
                    <a:pt x="1096" y="872"/>
                    <a:pt x="1103" y="874"/>
                    <a:pt x="1109" y="871"/>
                  </a:cubicBezTo>
                  <a:cubicBezTo>
                    <a:pt x="1114" y="868"/>
                    <a:pt x="1118" y="864"/>
                    <a:pt x="1123" y="860"/>
                  </a:cubicBezTo>
                  <a:cubicBezTo>
                    <a:pt x="1126" y="858"/>
                    <a:pt x="1131" y="851"/>
                    <a:pt x="1135" y="851"/>
                  </a:cubicBezTo>
                  <a:cubicBezTo>
                    <a:pt x="1140" y="851"/>
                    <a:pt x="1142" y="858"/>
                    <a:pt x="1147" y="859"/>
                  </a:cubicBezTo>
                  <a:cubicBezTo>
                    <a:pt x="1152" y="860"/>
                    <a:pt x="1156" y="856"/>
                    <a:pt x="1161" y="854"/>
                  </a:cubicBezTo>
                  <a:cubicBezTo>
                    <a:pt x="1170" y="849"/>
                    <a:pt x="1177" y="856"/>
                    <a:pt x="1185" y="862"/>
                  </a:cubicBezTo>
                  <a:cubicBezTo>
                    <a:pt x="1187" y="864"/>
                    <a:pt x="1195" y="866"/>
                    <a:pt x="1195" y="869"/>
                  </a:cubicBezTo>
                  <a:cubicBezTo>
                    <a:pt x="1196" y="874"/>
                    <a:pt x="1187" y="876"/>
                    <a:pt x="1184" y="878"/>
                  </a:cubicBezTo>
                  <a:cubicBezTo>
                    <a:pt x="1179" y="881"/>
                    <a:pt x="1175" y="884"/>
                    <a:pt x="1170" y="887"/>
                  </a:cubicBezTo>
                  <a:cubicBezTo>
                    <a:pt x="1165" y="890"/>
                    <a:pt x="1159" y="892"/>
                    <a:pt x="1153" y="895"/>
                  </a:cubicBezTo>
                  <a:cubicBezTo>
                    <a:pt x="1149" y="897"/>
                    <a:pt x="1143" y="900"/>
                    <a:pt x="1140" y="904"/>
                  </a:cubicBezTo>
                  <a:cubicBezTo>
                    <a:pt x="1136" y="908"/>
                    <a:pt x="1136" y="913"/>
                    <a:pt x="1132" y="917"/>
                  </a:cubicBezTo>
                  <a:cubicBezTo>
                    <a:pt x="1122" y="927"/>
                    <a:pt x="1116" y="935"/>
                    <a:pt x="1109" y="946"/>
                  </a:cubicBezTo>
                  <a:cubicBezTo>
                    <a:pt x="1105" y="953"/>
                    <a:pt x="1089" y="965"/>
                    <a:pt x="1093" y="973"/>
                  </a:cubicBezTo>
                  <a:cubicBezTo>
                    <a:pt x="1098" y="982"/>
                    <a:pt x="1114" y="976"/>
                    <a:pt x="1122" y="974"/>
                  </a:cubicBezTo>
                  <a:cubicBezTo>
                    <a:pt x="1132" y="972"/>
                    <a:pt x="1136" y="974"/>
                    <a:pt x="1144" y="981"/>
                  </a:cubicBezTo>
                  <a:cubicBezTo>
                    <a:pt x="1153" y="988"/>
                    <a:pt x="1160" y="992"/>
                    <a:pt x="1171" y="990"/>
                  </a:cubicBezTo>
                  <a:cubicBezTo>
                    <a:pt x="1177" y="989"/>
                    <a:pt x="1181" y="988"/>
                    <a:pt x="1186" y="990"/>
                  </a:cubicBezTo>
                  <a:cubicBezTo>
                    <a:pt x="1191" y="993"/>
                    <a:pt x="1195" y="994"/>
                    <a:pt x="1200" y="996"/>
                  </a:cubicBezTo>
                  <a:cubicBezTo>
                    <a:pt x="1204" y="998"/>
                    <a:pt x="1208" y="1001"/>
                    <a:pt x="1209" y="1006"/>
                  </a:cubicBezTo>
                  <a:cubicBezTo>
                    <a:pt x="1210" y="1008"/>
                    <a:pt x="1210" y="1011"/>
                    <a:pt x="1211" y="1013"/>
                  </a:cubicBezTo>
                  <a:cubicBezTo>
                    <a:pt x="1212" y="1016"/>
                    <a:pt x="1213" y="1018"/>
                    <a:pt x="1213" y="1021"/>
                  </a:cubicBezTo>
                  <a:cubicBezTo>
                    <a:pt x="1214" y="1026"/>
                    <a:pt x="1213" y="1032"/>
                    <a:pt x="1214" y="1038"/>
                  </a:cubicBezTo>
                  <a:cubicBezTo>
                    <a:pt x="1215" y="1042"/>
                    <a:pt x="1217" y="1046"/>
                    <a:pt x="1217" y="1050"/>
                  </a:cubicBezTo>
                  <a:cubicBezTo>
                    <a:pt x="1217" y="1054"/>
                    <a:pt x="1216" y="1058"/>
                    <a:pt x="1216" y="1062"/>
                  </a:cubicBezTo>
                  <a:cubicBezTo>
                    <a:pt x="1216" y="1068"/>
                    <a:pt x="1215" y="1070"/>
                    <a:pt x="1220" y="1072"/>
                  </a:cubicBezTo>
                  <a:cubicBezTo>
                    <a:pt x="1223" y="1074"/>
                    <a:pt x="1227" y="1077"/>
                    <a:pt x="1230" y="1078"/>
                  </a:cubicBezTo>
                  <a:cubicBezTo>
                    <a:pt x="1239" y="1081"/>
                    <a:pt x="1246" y="1082"/>
                    <a:pt x="1255" y="1080"/>
                  </a:cubicBezTo>
                  <a:cubicBezTo>
                    <a:pt x="1264" y="1079"/>
                    <a:pt x="1268" y="1076"/>
                    <a:pt x="1276" y="1072"/>
                  </a:cubicBezTo>
                  <a:cubicBezTo>
                    <a:pt x="1279" y="1071"/>
                    <a:pt x="1284" y="1070"/>
                    <a:pt x="1286" y="1067"/>
                  </a:cubicBezTo>
                  <a:cubicBezTo>
                    <a:pt x="1289" y="1064"/>
                    <a:pt x="1288" y="1058"/>
                    <a:pt x="1291" y="1055"/>
                  </a:cubicBezTo>
                  <a:cubicBezTo>
                    <a:pt x="1296" y="1050"/>
                    <a:pt x="1303" y="1049"/>
                    <a:pt x="1306" y="1043"/>
                  </a:cubicBezTo>
                  <a:cubicBezTo>
                    <a:pt x="1308" y="1037"/>
                    <a:pt x="1308" y="1030"/>
                    <a:pt x="1311" y="1025"/>
                  </a:cubicBezTo>
                  <a:cubicBezTo>
                    <a:pt x="1314" y="1021"/>
                    <a:pt x="1317" y="1020"/>
                    <a:pt x="1320" y="1017"/>
                  </a:cubicBezTo>
                  <a:cubicBezTo>
                    <a:pt x="1325" y="1012"/>
                    <a:pt x="1321" y="1013"/>
                    <a:pt x="1317" y="1009"/>
                  </a:cubicBezTo>
                  <a:cubicBezTo>
                    <a:pt x="1309" y="1002"/>
                    <a:pt x="1327" y="998"/>
                    <a:pt x="1332" y="995"/>
                  </a:cubicBezTo>
                  <a:cubicBezTo>
                    <a:pt x="1341" y="989"/>
                    <a:pt x="1350" y="993"/>
                    <a:pt x="1359" y="989"/>
                  </a:cubicBezTo>
                  <a:cubicBezTo>
                    <a:pt x="1368" y="986"/>
                    <a:pt x="1369" y="974"/>
                    <a:pt x="1372" y="966"/>
                  </a:cubicBezTo>
                  <a:cubicBezTo>
                    <a:pt x="1375" y="956"/>
                    <a:pt x="1382" y="950"/>
                    <a:pt x="1387" y="941"/>
                  </a:cubicBezTo>
                  <a:cubicBezTo>
                    <a:pt x="1393" y="929"/>
                    <a:pt x="1403" y="929"/>
                    <a:pt x="1416" y="930"/>
                  </a:cubicBezTo>
                  <a:cubicBezTo>
                    <a:pt x="1421" y="930"/>
                    <a:pt x="1426" y="932"/>
                    <a:pt x="1431" y="932"/>
                  </a:cubicBezTo>
                  <a:cubicBezTo>
                    <a:pt x="1436" y="933"/>
                    <a:pt x="1441" y="932"/>
                    <a:pt x="1446" y="932"/>
                  </a:cubicBezTo>
                  <a:cubicBezTo>
                    <a:pt x="1455" y="932"/>
                    <a:pt x="1459" y="924"/>
                    <a:pt x="1467" y="920"/>
                  </a:cubicBezTo>
                  <a:cubicBezTo>
                    <a:pt x="1477" y="915"/>
                    <a:pt x="1493" y="920"/>
                    <a:pt x="1492" y="902"/>
                  </a:cubicBezTo>
                  <a:cubicBezTo>
                    <a:pt x="1492" y="898"/>
                    <a:pt x="1488" y="895"/>
                    <a:pt x="1487" y="892"/>
                  </a:cubicBezTo>
                  <a:cubicBezTo>
                    <a:pt x="1486" y="888"/>
                    <a:pt x="1482" y="881"/>
                    <a:pt x="1483" y="877"/>
                  </a:cubicBezTo>
                  <a:cubicBezTo>
                    <a:pt x="1483" y="874"/>
                    <a:pt x="1487" y="870"/>
                    <a:pt x="1488" y="866"/>
                  </a:cubicBezTo>
                  <a:cubicBezTo>
                    <a:pt x="1489" y="861"/>
                    <a:pt x="1489" y="859"/>
                    <a:pt x="1483" y="857"/>
                  </a:cubicBezTo>
                  <a:cubicBezTo>
                    <a:pt x="1478" y="856"/>
                    <a:pt x="1473" y="857"/>
                    <a:pt x="1469" y="859"/>
                  </a:cubicBezTo>
                  <a:cubicBezTo>
                    <a:pt x="1459" y="863"/>
                    <a:pt x="1451" y="869"/>
                    <a:pt x="1441" y="874"/>
                  </a:cubicBezTo>
                  <a:cubicBezTo>
                    <a:pt x="1439" y="874"/>
                    <a:pt x="1437" y="875"/>
                    <a:pt x="1436" y="877"/>
                  </a:cubicBezTo>
                  <a:cubicBezTo>
                    <a:pt x="1434" y="878"/>
                    <a:pt x="1434" y="881"/>
                    <a:pt x="1432" y="882"/>
                  </a:cubicBezTo>
                  <a:cubicBezTo>
                    <a:pt x="1427" y="882"/>
                    <a:pt x="1428" y="874"/>
                    <a:pt x="1423" y="874"/>
                  </a:cubicBezTo>
                  <a:cubicBezTo>
                    <a:pt x="1418" y="873"/>
                    <a:pt x="1415" y="882"/>
                    <a:pt x="1414" y="886"/>
                  </a:cubicBezTo>
                  <a:cubicBezTo>
                    <a:pt x="1412" y="890"/>
                    <a:pt x="1409" y="893"/>
                    <a:pt x="1407" y="898"/>
                  </a:cubicBezTo>
                  <a:cubicBezTo>
                    <a:pt x="1406" y="901"/>
                    <a:pt x="1407" y="907"/>
                    <a:pt x="1403" y="908"/>
                  </a:cubicBezTo>
                  <a:cubicBezTo>
                    <a:pt x="1399" y="909"/>
                    <a:pt x="1394" y="902"/>
                    <a:pt x="1392" y="900"/>
                  </a:cubicBezTo>
                  <a:cubicBezTo>
                    <a:pt x="1379" y="888"/>
                    <a:pt x="1386" y="907"/>
                    <a:pt x="1378" y="910"/>
                  </a:cubicBezTo>
                  <a:cubicBezTo>
                    <a:pt x="1375" y="911"/>
                    <a:pt x="1372" y="909"/>
                    <a:pt x="1369" y="908"/>
                  </a:cubicBezTo>
                  <a:cubicBezTo>
                    <a:pt x="1365" y="908"/>
                    <a:pt x="1362" y="910"/>
                    <a:pt x="1359" y="910"/>
                  </a:cubicBezTo>
                  <a:cubicBezTo>
                    <a:pt x="1356" y="910"/>
                    <a:pt x="1353" y="909"/>
                    <a:pt x="1349" y="911"/>
                  </a:cubicBezTo>
                  <a:cubicBezTo>
                    <a:pt x="1347" y="913"/>
                    <a:pt x="1346" y="916"/>
                    <a:pt x="1343" y="918"/>
                  </a:cubicBezTo>
                  <a:cubicBezTo>
                    <a:pt x="1339" y="914"/>
                    <a:pt x="1341" y="909"/>
                    <a:pt x="1336" y="905"/>
                  </a:cubicBezTo>
                  <a:cubicBezTo>
                    <a:pt x="1334" y="903"/>
                    <a:pt x="1331" y="904"/>
                    <a:pt x="1330" y="901"/>
                  </a:cubicBezTo>
                  <a:cubicBezTo>
                    <a:pt x="1327" y="898"/>
                    <a:pt x="1329" y="891"/>
                    <a:pt x="1329" y="887"/>
                  </a:cubicBezTo>
                  <a:cubicBezTo>
                    <a:pt x="1329" y="881"/>
                    <a:pt x="1326" y="881"/>
                    <a:pt x="1321" y="878"/>
                  </a:cubicBezTo>
                  <a:cubicBezTo>
                    <a:pt x="1317" y="875"/>
                    <a:pt x="1314" y="873"/>
                    <a:pt x="1309" y="873"/>
                  </a:cubicBezTo>
                  <a:cubicBezTo>
                    <a:pt x="1304" y="873"/>
                    <a:pt x="1299" y="874"/>
                    <a:pt x="1295" y="878"/>
                  </a:cubicBezTo>
                  <a:cubicBezTo>
                    <a:pt x="1292" y="881"/>
                    <a:pt x="1289" y="884"/>
                    <a:pt x="1288" y="876"/>
                  </a:cubicBezTo>
                  <a:cubicBezTo>
                    <a:pt x="1288" y="872"/>
                    <a:pt x="1290" y="867"/>
                    <a:pt x="1283" y="867"/>
                  </a:cubicBezTo>
                  <a:cubicBezTo>
                    <a:pt x="1278" y="867"/>
                    <a:pt x="1276" y="873"/>
                    <a:pt x="1273" y="873"/>
                  </a:cubicBezTo>
                  <a:cubicBezTo>
                    <a:pt x="1266" y="873"/>
                    <a:pt x="1268" y="860"/>
                    <a:pt x="1268" y="856"/>
                  </a:cubicBezTo>
                  <a:cubicBezTo>
                    <a:pt x="1268" y="846"/>
                    <a:pt x="1264" y="849"/>
                    <a:pt x="1256" y="849"/>
                  </a:cubicBezTo>
                  <a:cubicBezTo>
                    <a:pt x="1250" y="849"/>
                    <a:pt x="1244" y="848"/>
                    <a:pt x="1238" y="848"/>
                  </a:cubicBezTo>
                  <a:cubicBezTo>
                    <a:pt x="1230" y="847"/>
                    <a:pt x="1231" y="856"/>
                    <a:pt x="1229" y="862"/>
                  </a:cubicBezTo>
                  <a:cubicBezTo>
                    <a:pt x="1232" y="860"/>
                    <a:pt x="1233" y="854"/>
                    <a:pt x="1238" y="854"/>
                  </a:cubicBezTo>
                  <a:cubicBezTo>
                    <a:pt x="1230" y="863"/>
                    <a:pt x="1230" y="863"/>
                    <a:pt x="1230" y="863"/>
                  </a:cubicBezTo>
                  <a:cubicBezTo>
                    <a:pt x="1229" y="863"/>
                    <a:pt x="1229" y="864"/>
                    <a:pt x="1229" y="863"/>
                  </a:cubicBezTo>
                  <a:cubicBezTo>
                    <a:pt x="1229" y="863"/>
                    <a:pt x="1229" y="862"/>
                    <a:pt x="1229" y="862"/>
                  </a:cubicBezTo>
                  <a:cubicBezTo>
                    <a:pt x="1228" y="863"/>
                    <a:pt x="1227" y="863"/>
                    <a:pt x="1226" y="862"/>
                  </a:cubicBezTo>
                  <a:cubicBezTo>
                    <a:pt x="1223" y="861"/>
                    <a:pt x="1220" y="852"/>
                    <a:pt x="1217" y="850"/>
                  </a:cubicBezTo>
                  <a:cubicBezTo>
                    <a:pt x="1214" y="847"/>
                    <a:pt x="1213" y="842"/>
                    <a:pt x="1210" y="840"/>
                  </a:cubicBezTo>
                  <a:cubicBezTo>
                    <a:pt x="1207" y="838"/>
                    <a:pt x="1201" y="840"/>
                    <a:pt x="1198" y="840"/>
                  </a:cubicBezTo>
                  <a:cubicBezTo>
                    <a:pt x="1193" y="840"/>
                    <a:pt x="1189" y="840"/>
                    <a:pt x="1185" y="837"/>
                  </a:cubicBezTo>
                  <a:cubicBezTo>
                    <a:pt x="1181" y="833"/>
                    <a:pt x="1180" y="829"/>
                    <a:pt x="1187" y="829"/>
                  </a:cubicBezTo>
                  <a:cubicBezTo>
                    <a:pt x="1194" y="829"/>
                    <a:pt x="1212" y="836"/>
                    <a:pt x="1215" y="827"/>
                  </a:cubicBezTo>
                  <a:cubicBezTo>
                    <a:pt x="1217" y="822"/>
                    <a:pt x="1211" y="799"/>
                    <a:pt x="1222" y="805"/>
                  </a:cubicBezTo>
                  <a:cubicBezTo>
                    <a:pt x="1229" y="808"/>
                    <a:pt x="1226" y="818"/>
                    <a:pt x="1231" y="822"/>
                  </a:cubicBezTo>
                  <a:cubicBezTo>
                    <a:pt x="1234" y="826"/>
                    <a:pt x="1238" y="825"/>
                    <a:pt x="1243" y="825"/>
                  </a:cubicBezTo>
                  <a:cubicBezTo>
                    <a:pt x="1246" y="825"/>
                    <a:pt x="1252" y="822"/>
                    <a:pt x="1255" y="823"/>
                  </a:cubicBezTo>
                  <a:cubicBezTo>
                    <a:pt x="1258" y="825"/>
                    <a:pt x="1258" y="831"/>
                    <a:pt x="1259" y="834"/>
                  </a:cubicBezTo>
                  <a:cubicBezTo>
                    <a:pt x="1261" y="842"/>
                    <a:pt x="1265" y="833"/>
                    <a:pt x="1267" y="828"/>
                  </a:cubicBezTo>
                  <a:cubicBezTo>
                    <a:pt x="1268" y="824"/>
                    <a:pt x="1271" y="821"/>
                    <a:pt x="1276" y="819"/>
                  </a:cubicBezTo>
                  <a:cubicBezTo>
                    <a:pt x="1282" y="816"/>
                    <a:pt x="1284" y="821"/>
                    <a:pt x="1286" y="826"/>
                  </a:cubicBezTo>
                  <a:cubicBezTo>
                    <a:pt x="1287" y="831"/>
                    <a:pt x="1288" y="834"/>
                    <a:pt x="1292" y="837"/>
                  </a:cubicBezTo>
                  <a:cubicBezTo>
                    <a:pt x="1296" y="841"/>
                    <a:pt x="1299" y="845"/>
                    <a:pt x="1301" y="850"/>
                  </a:cubicBezTo>
                  <a:cubicBezTo>
                    <a:pt x="1304" y="855"/>
                    <a:pt x="1303" y="859"/>
                    <a:pt x="1304" y="865"/>
                  </a:cubicBezTo>
                  <a:cubicBezTo>
                    <a:pt x="1305" y="856"/>
                    <a:pt x="1307" y="847"/>
                    <a:pt x="1305" y="839"/>
                  </a:cubicBezTo>
                  <a:cubicBezTo>
                    <a:pt x="1303" y="831"/>
                    <a:pt x="1296" y="824"/>
                    <a:pt x="1293" y="816"/>
                  </a:cubicBezTo>
                  <a:cubicBezTo>
                    <a:pt x="1290" y="807"/>
                    <a:pt x="1292" y="798"/>
                    <a:pt x="1298" y="791"/>
                  </a:cubicBezTo>
                  <a:cubicBezTo>
                    <a:pt x="1301" y="788"/>
                    <a:pt x="1305" y="786"/>
                    <a:pt x="1305" y="781"/>
                  </a:cubicBezTo>
                  <a:cubicBezTo>
                    <a:pt x="1306" y="777"/>
                    <a:pt x="1305" y="771"/>
                    <a:pt x="1306" y="767"/>
                  </a:cubicBezTo>
                  <a:cubicBezTo>
                    <a:pt x="1306" y="764"/>
                    <a:pt x="1308" y="760"/>
                    <a:pt x="1309" y="758"/>
                  </a:cubicBezTo>
                  <a:cubicBezTo>
                    <a:pt x="1319" y="755"/>
                    <a:pt x="1326" y="775"/>
                    <a:pt x="1326" y="783"/>
                  </a:cubicBezTo>
                  <a:cubicBezTo>
                    <a:pt x="1326" y="788"/>
                    <a:pt x="1323" y="792"/>
                    <a:pt x="1319" y="795"/>
                  </a:cubicBezTo>
                  <a:cubicBezTo>
                    <a:pt x="1315" y="798"/>
                    <a:pt x="1311" y="800"/>
                    <a:pt x="1312" y="807"/>
                  </a:cubicBezTo>
                  <a:cubicBezTo>
                    <a:pt x="1321" y="808"/>
                    <a:pt x="1323" y="792"/>
                    <a:pt x="1326" y="786"/>
                  </a:cubicBezTo>
                  <a:cubicBezTo>
                    <a:pt x="1327" y="783"/>
                    <a:pt x="1330" y="780"/>
                    <a:pt x="1332" y="777"/>
                  </a:cubicBezTo>
                  <a:cubicBezTo>
                    <a:pt x="1334" y="773"/>
                    <a:pt x="1333" y="767"/>
                    <a:pt x="1334" y="763"/>
                  </a:cubicBezTo>
                  <a:cubicBezTo>
                    <a:pt x="1335" y="759"/>
                    <a:pt x="1335" y="754"/>
                    <a:pt x="1338" y="752"/>
                  </a:cubicBezTo>
                  <a:cubicBezTo>
                    <a:pt x="1340" y="751"/>
                    <a:pt x="1342" y="753"/>
                    <a:pt x="1344" y="751"/>
                  </a:cubicBezTo>
                  <a:cubicBezTo>
                    <a:pt x="1345" y="750"/>
                    <a:pt x="1346" y="747"/>
                    <a:pt x="1346" y="745"/>
                  </a:cubicBezTo>
                  <a:cubicBezTo>
                    <a:pt x="1350" y="736"/>
                    <a:pt x="1355" y="729"/>
                    <a:pt x="1361" y="721"/>
                  </a:cubicBezTo>
                  <a:cubicBezTo>
                    <a:pt x="1366" y="715"/>
                    <a:pt x="1376" y="714"/>
                    <a:pt x="1382" y="709"/>
                  </a:cubicBezTo>
                  <a:cubicBezTo>
                    <a:pt x="1385" y="707"/>
                    <a:pt x="1385" y="708"/>
                    <a:pt x="1386" y="705"/>
                  </a:cubicBezTo>
                  <a:cubicBezTo>
                    <a:pt x="1388" y="703"/>
                    <a:pt x="1386" y="702"/>
                    <a:pt x="1389" y="701"/>
                  </a:cubicBezTo>
                  <a:cubicBezTo>
                    <a:pt x="1394" y="701"/>
                    <a:pt x="1393" y="706"/>
                    <a:pt x="1395" y="709"/>
                  </a:cubicBezTo>
                  <a:cubicBezTo>
                    <a:pt x="1398" y="707"/>
                    <a:pt x="1397" y="702"/>
                    <a:pt x="1399" y="699"/>
                  </a:cubicBezTo>
                  <a:cubicBezTo>
                    <a:pt x="1401" y="697"/>
                    <a:pt x="1404" y="695"/>
                    <a:pt x="1407" y="694"/>
                  </a:cubicBezTo>
                  <a:cubicBezTo>
                    <a:pt x="1411" y="692"/>
                    <a:pt x="1411" y="693"/>
                    <a:pt x="1413" y="689"/>
                  </a:cubicBezTo>
                  <a:cubicBezTo>
                    <a:pt x="1415" y="686"/>
                    <a:pt x="1416" y="683"/>
                    <a:pt x="1419" y="681"/>
                  </a:cubicBezTo>
                  <a:cubicBezTo>
                    <a:pt x="1422" y="678"/>
                    <a:pt x="1424" y="677"/>
                    <a:pt x="1427" y="674"/>
                  </a:cubicBezTo>
                  <a:cubicBezTo>
                    <a:pt x="1429" y="671"/>
                    <a:pt x="1429" y="670"/>
                    <a:pt x="1434" y="669"/>
                  </a:cubicBezTo>
                  <a:cubicBezTo>
                    <a:pt x="1440" y="669"/>
                    <a:pt x="1447" y="673"/>
                    <a:pt x="1454" y="674"/>
                  </a:cubicBezTo>
                  <a:cubicBezTo>
                    <a:pt x="1452" y="674"/>
                    <a:pt x="1456" y="656"/>
                    <a:pt x="1456" y="655"/>
                  </a:cubicBezTo>
                  <a:cubicBezTo>
                    <a:pt x="1459" y="648"/>
                    <a:pt x="1463" y="644"/>
                    <a:pt x="1470" y="641"/>
                  </a:cubicBezTo>
                  <a:cubicBezTo>
                    <a:pt x="1475" y="639"/>
                    <a:pt x="1478" y="635"/>
                    <a:pt x="1483" y="632"/>
                  </a:cubicBezTo>
                  <a:cubicBezTo>
                    <a:pt x="1486" y="629"/>
                    <a:pt x="1491" y="630"/>
                    <a:pt x="1494" y="627"/>
                  </a:cubicBezTo>
                  <a:cubicBezTo>
                    <a:pt x="1497" y="623"/>
                    <a:pt x="1496" y="617"/>
                    <a:pt x="1500" y="613"/>
                  </a:cubicBezTo>
                  <a:cubicBezTo>
                    <a:pt x="1503" y="609"/>
                    <a:pt x="1505" y="604"/>
                    <a:pt x="1508" y="601"/>
                  </a:cubicBezTo>
                  <a:cubicBezTo>
                    <a:pt x="1512" y="598"/>
                    <a:pt x="1516" y="596"/>
                    <a:pt x="1520" y="594"/>
                  </a:cubicBezTo>
                  <a:cubicBezTo>
                    <a:pt x="1525" y="592"/>
                    <a:pt x="1529" y="588"/>
                    <a:pt x="1534" y="585"/>
                  </a:cubicBezTo>
                  <a:cubicBezTo>
                    <a:pt x="1539" y="583"/>
                    <a:pt x="1543" y="582"/>
                    <a:pt x="1547" y="578"/>
                  </a:cubicBezTo>
                  <a:cubicBezTo>
                    <a:pt x="1552" y="574"/>
                    <a:pt x="1567" y="573"/>
                    <a:pt x="1567" y="565"/>
                  </a:cubicBezTo>
                  <a:cubicBezTo>
                    <a:pt x="1567" y="560"/>
                    <a:pt x="1563" y="556"/>
                    <a:pt x="1562" y="552"/>
                  </a:cubicBezTo>
                  <a:cubicBezTo>
                    <a:pt x="1562" y="546"/>
                    <a:pt x="1563" y="541"/>
                    <a:pt x="1563" y="536"/>
                  </a:cubicBezTo>
                  <a:cubicBezTo>
                    <a:pt x="1563" y="531"/>
                    <a:pt x="1562" y="526"/>
                    <a:pt x="1565" y="523"/>
                  </a:cubicBezTo>
                  <a:cubicBezTo>
                    <a:pt x="1568" y="519"/>
                    <a:pt x="1574" y="517"/>
                    <a:pt x="1578" y="514"/>
                  </a:cubicBezTo>
                  <a:cubicBezTo>
                    <a:pt x="1581" y="512"/>
                    <a:pt x="1587" y="510"/>
                    <a:pt x="1588" y="507"/>
                  </a:cubicBezTo>
                  <a:cubicBezTo>
                    <a:pt x="1589" y="505"/>
                    <a:pt x="1588" y="501"/>
                    <a:pt x="1588" y="498"/>
                  </a:cubicBezTo>
                  <a:cubicBezTo>
                    <a:pt x="1590" y="491"/>
                    <a:pt x="1595" y="486"/>
                    <a:pt x="1598" y="480"/>
                  </a:cubicBezTo>
                  <a:cubicBezTo>
                    <a:pt x="1600" y="476"/>
                    <a:pt x="1601" y="471"/>
                    <a:pt x="1603" y="467"/>
                  </a:cubicBezTo>
                  <a:cubicBezTo>
                    <a:pt x="1607" y="458"/>
                    <a:pt x="1614" y="471"/>
                    <a:pt x="1622" y="469"/>
                  </a:cubicBezTo>
                  <a:cubicBezTo>
                    <a:pt x="1627" y="468"/>
                    <a:pt x="1630" y="464"/>
                    <a:pt x="1635" y="463"/>
                  </a:cubicBezTo>
                  <a:cubicBezTo>
                    <a:pt x="1639" y="462"/>
                    <a:pt x="1644" y="463"/>
                    <a:pt x="1648" y="462"/>
                  </a:cubicBezTo>
                  <a:cubicBezTo>
                    <a:pt x="1657" y="460"/>
                    <a:pt x="1664" y="461"/>
                    <a:pt x="1671" y="456"/>
                  </a:cubicBezTo>
                  <a:cubicBezTo>
                    <a:pt x="1680" y="448"/>
                    <a:pt x="1674" y="443"/>
                    <a:pt x="1673" y="43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0" name="Freeform 714"/>
            <p:cNvSpPr>
              <a:spLocks/>
            </p:cNvSpPr>
            <p:nvPr/>
          </p:nvSpPr>
          <p:spPr bwMode="auto">
            <a:xfrm>
              <a:off x="8023921" y="4091820"/>
              <a:ext cx="546396" cy="590418"/>
            </a:xfrm>
            <a:custGeom>
              <a:avLst/>
              <a:gdLst>
                <a:gd name="T0" fmla="*/ 48 w 375"/>
                <a:gd name="T1" fmla="*/ 64 h 406"/>
                <a:gd name="T2" fmla="*/ 73 w 375"/>
                <a:gd name="T3" fmla="*/ 93 h 406"/>
                <a:gd name="T4" fmla="*/ 89 w 375"/>
                <a:gd name="T5" fmla="*/ 125 h 406"/>
                <a:gd name="T6" fmla="*/ 150 w 375"/>
                <a:gd name="T7" fmla="*/ 188 h 406"/>
                <a:gd name="T8" fmla="*/ 173 w 375"/>
                <a:gd name="T9" fmla="*/ 237 h 406"/>
                <a:gd name="T10" fmla="*/ 184 w 375"/>
                <a:gd name="T11" fmla="*/ 284 h 406"/>
                <a:gd name="T12" fmla="*/ 189 w 375"/>
                <a:gd name="T13" fmla="*/ 326 h 406"/>
                <a:gd name="T14" fmla="*/ 199 w 375"/>
                <a:gd name="T15" fmla="*/ 359 h 406"/>
                <a:gd name="T16" fmla="*/ 205 w 375"/>
                <a:gd name="T17" fmla="*/ 389 h 406"/>
                <a:gd name="T18" fmla="*/ 228 w 375"/>
                <a:gd name="T19" fmla="*/ 386 h 406"/>
                <a:gd name="T20" fmla="*/ 240 w 375"/>
                <a:gd name="T21" fmla="*/ 401 h 406"/>
                <a:gd name="T22" fmla="*/ 247 w 375"/>
                <a:gd name="T23" fmla="*/ 404 h 406"/>
                <a:gd name="T24" fmla="*/ 248 w 375"/>
                <a:gd name="T25" fmla="*/ 402 h 406"/>
                <a:gd name="T26" fmla="*/ 255 w 375"/>
                <a:gd name="T27" fmla="*/ 363 h 406"/>
                <a:gd name="T28" fmla="*/ 265 w 375"/>
                <a:gd name="T29" fmla="*/ 347 h 406"/>
                <a:gd name="T30" fmla="*/ 270 w 375"/>
                <a:gd name="T31" fmla="*/ 329 h 406"/>
                <a:gd name="T32" fmla="*/ 281 w 375"/>
                <a:gd name="T33" fmla="*/ 317 h 406"/>
                <a:gd name="T34" fmla="*/ 283 w 375"/>
                <a:gd name="T35" fmla="*/ 296 h 406"/>
                <a:gd name="T36" fmla="*/ 288 w 375"/>
                <a:gd name="T37" fmla="*/ 256 h 406"/>
                <a:gd name="T38" fmla="*/ 303 w 375"/>
                <a:gd name="T39" fmla="*/ 250 h 406"/>
                <a:gd name="T40" fmla="*/ 311 w 375"/>
                <a:gd name="T41" fmla="*/ 250 h 406"/>
                <a:gd name="T42" fmla="*/ 318 w 375"/>
                <a:gd name="T43" fmla="*/ 245 h 406"/>
                <a:gd name="T44" fmla="*/ 336 w 375"/>
                <a:gd name="T45" fmla="*/ 253 h 406"/>
                <a:gd name="T46" fmla="*/ 355 w 375"/>
                <a:gd name="T47" fmla="*/ 250 h 406"/>
                <a:gd name="T48" fmla="*/ 369 w 375"/>
                <a:gd name="T49" fmla="*/ 236 h 406"/>
                <a:gd name="T50" fmla="*/ 372 w 375"/>
                <a:gd name="T51" fmla="*/ 220 h 406"/>
                <a:gd name="T52" fmla="*/ 358 w 375"/>
                <a:gd name="T53" fmla="*/ 181 h 406"/>
                <a:gd name="T54" fmla="*/ 345 w 375"/>
                <a:gd name="T55" fmla="*/ 170 h 406"/>
                <a:gd name="T56" fmla="*/ 327 w 375"/>
                <a:gd name="T57" fmla="*/ 164 h 406"/>
                <a:gd name="T58" fmla="*/ 322 w 375"/>
                <a:gd name="T59" fmla="*/ 155 h 406"/>
                <a:gd name="T60" fmla="*/ 315 w 375"/>
                <a:gd name="T61" fmla="*/ 151 h 406"/>
                <a:gd name="T62" fmla="*/ 308 w 375"/>
                <a:gd name="T63" fmla="*/ 133 h 406"/>
                <a:gd name="T64" fmla="*/ 295 w 375"/>
                <a:gd name="T65" fmla="*/ 118 h 406"/>
                <a:gd name="T66" fmla="*/ 286 w 375"/>
                <a:gd name="T67" fmla="*/ 117 h 406"/>
                <a:gd name="T68" fmla="*/ 280 w 375"/>
                <a:gd name="T69" fmla="*/ 111 h 406"/>
                <a:gd name="T70" fmla="*/ 263 w 375"/>
                <a:gd name="T71" fmla="*/ 102 h 406"/>
                <a:gd name="T72" fmla="*/ 259 w 375"/>
                <a:gd name="T73" fmla="*/ 82 h 406"/>
                <a:gd name="T74" fmla="*/ 246 w 375"/>
                <a:gd name="T75" fmla="*/ 32 h 406"/>
                <a:gd name="T76" fmla="*/ 231 w 375"/>
                <a:gd name="T77" fmla="*/ 38 h 406"/>
                <a:gd name="T78" fmla="*/ 217 w 375"/>
                <a:gd name="T79" fmla="*/ 26 h 406"/>
                <a:gd name="T80" fmla="*/ 199 w 375"/>
                <a:gd name="T81" fmla="*/ 24 h 406"/>
                <a:gd name="T82" fmla="*/ 161 w 375"/>
                <a:gd name="T83" fmla="*/ 28 h 406"/>
                <a:gd name="T84" fmla="*/ 125 w 375"/>
                <a:gd name="T85" fmla="*/ 11 h 406"/>
                <a:gd name="T86" fmla="*/ 83 w 375"/>
                <a:gd name="T87" fmla="*/ 1 h 406"/>
                <a:gd name="T88" fmla="*/ 63 w 375"/>
                <a:gd name="T89" fmla="*/ 8 h 406"/>
                <a:gd name="T90" fmla="*/ 42 w 375"/>
                <a:gd name="T91" fmla="*/ 13 h 406"/>
                <a:gd name="T92" fmla="*/ 21 w 375"/>
                <a:gd name="T93" fmla="*/ 18 h 406"/>
                <a:gd name="T94" fmla="*/ 3 w 375"/>
                <a:gd name="T95" fmla="*/ 27 h 406"/>
                <a:gd name="T96" fmla="*/ 0 w 375"/>
                <a:gd name="T97" fmla="*/ 28 h 406"/>
                <a:gd name="T98" fmla="*/ 22 w 375"/>
                <a:gd name="T99" fmla="*/ 40 h 406"/>
                <a:gd name="T100" fmla="*/ 48 w 375"/>
                <a:gd name="T101" fmla="*/ 6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5" h="406">
                  <a:moveTo>
                    <a:pt x="48" y="64"/>
                  </a:moveTo>
                  <a:cubicBezTo>
                    <a:pt x="56" y="74"/>
                    <a:pt x="69" y="81"/>
                    <a:pt x="73" y="93"/>
                  </a:cubicBezTo>
                  <a:cubicBezTo>
                    <a:pt x="77" y="106"/>
                    <a:pt x="80" y="114"/>
                    <a:pt x="89" y="125"/>
                  </a:cubicBezTo>
                  <a:cubicBezTo>
                    <a:pt x="107" y="149"/>
                    <a:pt x="133" y="164"/>
                    <a:pt x="150" y="188"/>
                  </a:cubicBezTo>
                  <a:cubicBezTo>
                    <a:pt x="160" y="203"/>
                    <a:pt x="167" y="221"/>
                    <a:pt x="173" y="237"/>
                  </a:cubicBezTo>
                  <a:cubicBezTo>
                    <a:pt x="178" y="252"/>
                    <a:pt x="184" y="268"/>
                    <a:pt x="184" y="284"/>
                  </a:cubicBezTo>
                  <a:cubicBezTo>
                    <a:pt x="184" y="297"/>
                    <a:pt x="185" y="313"/>
                    <a:pt x="189" y="326"/>
                  </a:cubicBezTo>
                  <a:cubicBezTo>
                    <a:pt x="193" y="338"/>
                    <a:pt x="198" y="347"/>
                    <a:pt x="199" y="359"/>
                  </a:cubicBezTo>
                  <a:cubicBezTo>
                    <a:pt x="200" y="370"/>
                    <a:pt x="200" y="378"/>
                    <a:pt x="205" y="389"/>
                  </a:cubicBezTo>
                  <a:cubicBezTo>
                    <a:pt x="213" y="406"/>
                    <a:pt x="217" y="385"/>
                    <a:pt x="228" y="386"/>
                  </a:cubicBezTo>
                  <a:cubicBezTo>
                    <a:pt x="230" y="391"/>
                    <a:pt x="236" y="397"/>
                    <a:pt x="240" y="401"/>
                  </a:cubicBezTo>
                  <a:cubicBezTo>
                    <a:pt x="243" y="403"/>
                    <a:pt x="245" y="404"/>
                    <a:pt x="247" y="404"/>
                  </a:cubicBezTo>
                  <a:cubicBezTo>
                    <a:pt x="248" y="404"/>
                    <a:pt x="248" y="403"/>
                    <a:pt x="248" y="402"/>
                  </a:cubicBezTo>
                  <a:cubicBezTo>
                    <a:pt x="251" y="388"/>
                    <a:pt x="250" y="376"/>
                    <a:pt x="255" y="363"/>
                  </a:cubicBezTo>
                  <a:cubicBezTo>
                    <a:pt x="257" y="356"/>
                    <a:pt x="262" y="352"/>
                    <a:pt x="265" y="347"/>
                  </a:cubicBezTo>
                  <a:cubicBezTo>
                    <a:pt x="268" y="341"/>
                    <a:pt x="266" y="335"/>
                    <a:pt x="270" y="329"/>
                  </a:cubicBezTo>
                  <a:cubicBezTo>
                    <a:pt x="274" y="324"/>
                    <a:pt x="279" y="323"/>
                    <a:pt x="281" y="317"/>
                  </a:cubicBezTo>
                  <a:cubicBezTo>
                    <a:pt x="283" y="312"/>
                    <a:pt x="282" y="302"/>
                    <a:pt x="283" y="296"/>
                  </a:cubicBezTo>
                  <a:cubicBezTo>
                    <a:pt x="283" y="284"/>
                    <a:pt x="279" y="265"/>
                    <a:pt x="288" y="256"/>
                  </a:cubicBezTo>
                  <a:cubicBezTo>
                    <a:pt x="293" y="251"/>
                    <a:pt x="297" y="250"/>
                    <a:pt x="303" y="250"/>
                  </a:cubicBezTo>
                  <a:cubicBezTo>
                    <a:pt x="308" y="251"/>
                    <a:pt x="306" y="253"/>
                    <a:pt x="311" y="250"/>
                  </a:cubicBezTo>
                  <a:cubicBezTo>
                    <a:pt x="314" y="249"/>
                    <a:pt x="315" y="245"/>
                    <a:pt x="318" y="245"/>
                  </a:cubicBezTo>
                  <a:cubicBezTo>
                    <a:pt x="325" y="243"/>
                    <a:pt x="330" y="250"/>
                    <a:pt x="336" y="253"/>
                  </a:cubicBezTo>
                  <a:cubicBezTo>
                    <a:pt x="342" y="255"/>
                    <a:pt x="349" y="252"/>
                    <a:pt x="355" y="250"/>
                  </a:cubicBezTo>
                  <a:cubicBezTo>
                    <a:pt x="363" y="247"/>
                    <a:pt x="365" y="244"/>
                    <a:pt x="369" y="236"/>
                  </a:cubicBezTo>
                  <a:cubicBezTo>
                    <a:pt x="373" y="229"/>
                    <a:pt x="375" y="227"/>
                    <a:pt x="372" y="220"/>
                  </a:cubicBezTo>
                  <a:cubicBezTo>
                    <a:pt x="369" y="207"/>
                    <a:pt x="367" y="191"/>
                    <a:pt x="358" y="181"/>
                  </a:cubicBezTo>
                  <a:cubicBezTo>
                    <a:pt x="354" y="178"/>
                    <a:pt x="349" y="172"/>
                    <a:pt x="345" y="170"/>
                  </a:cubicBezTo>
                  <a:cubicBezTo>
                    <a:pt x="339" y="167"/>
                    <a:pt x="332" y="170"/>
                    <a:pt x="327" y="164"/>
                  </a:cubicBezTo>
                  <a:cubicBezTo>
                    <a:pt x="325" y="162"/>
                    <a:pt x="325" y="158"/>
                    <a:pt x="322" y="155"/>
                  </a:cubicBezTo>
                  <a:cubicBezTo>
                    <a:pt x="320" y="153"/>
                    <a:pt x="317" y="153"/>
                    <a:pt x="315" y="151"/>
                  </a:cubicBezTo>
                  <a:cubicBezTo>
                    <a:pt x="309" y="145"/>
                    <a:pt x="310" y="140"/>
                    <a:pt x="308" y="133"/>
                  </a:cubicBezTo>
                  <a:cubicBezTo>
                    <a:pt x="305" y="125"/>
                    <a:pt x="303" y="120"/>
                    <a:pt x="295" y="118"/>
                  </a:cubicBezTo>
                  <a:cubicBezTo>
                    <a:pt x="292" y="117"/>
                    <a:pt x="290" y="119"/>
                    <a:pt x="286" y="117"/>
                  </a:cubicBezTo>
                  <a:cubicBezTo>
                    <a:pt x="284" y="116"/>
                    <a:pt x="282" y="113"/>
                    <a:pt x="280" y="111"/>
                  </a:cubicBezTo>
                  <a:cubicBezTo>
                    <a:pt x="274" y="108"/>
                    <a:pt x="267" y="108"/>
                    <a:pt x="263" y="102"/>
                  </a:cubicBezTo>
                  <a:cubicBezTo>
                    <a:pt x="260" y="97"/>
                    <a:pt x="260" y="88"/>
                    <a:pt x="259" y="82"/>
                  </a:cubicBezTo>
                  <a:cubicBezTo>
                    <a:pt x="257" y="74"/>
                    <a:pt x="260" y="30"/>
                    <a:pt x="246" y="32"/>
                  </a:cubicBezTo>
                  <a:cubicBezTo>
                    <a:pt x="239" y="33"/>
                    <a:pt x="239" y="41"/>
                    <a:pt x="231" y="38"/>
                  </a:cubicBezTo>
                  <a:cubicBezTo>
                    <a:pt x="224" y="37"/>
                    <a:pt x="222" y="29"/>
                    <a:pt x="217" y="26"/>
                  </a:cubicBezTo>
                  <a:cubicBezTo>
                    <a:pt x="211" y="23"/>
                    <a:pt x="205" y="23"/>
                    <a:pt x="199" y="24"/>
                  </a:cubicBezTo>
                  <a:cubicBezTo>
                    <a:pt x="187" y="26"/>
                    <a:pt x="174" y="28"/>
                    <a:pt x="161" y="28"/>
                  </a:cubicBezTo>
                  <a:cubicBezTo>
                    <a:pt x="147" y="27"/>
                    <a:pt x="137" y="18"/>
                    <a:pt x="125" y="11"/>
                  </a:cubicBezTo>
                  <a:cubicBezTo>
                    <a:pt x="113" y="4"/>
                    <a:pt x="98" y="0"/>
                    <a:pt x="83" y="1"/>
                  </a:cubicBezTo>
                  <a:cubicBezTo>
                    <a:pt x="75" y="1"/>
                    <a:pt x="70" y="5"/>
                    <a:pt x="63" y="8"/>
                  </a:cubicBezTo>
                  <a:cubicBezTo>
                    <a:pt x="56" y="10"/>
                    <a:pt x="49" y="11"/>
                    <a:pt x="42" y="13"/>
                  </a:cubicBezTo>
                  <a:cubicBezTo>
                    <a:pt x="34" y="16"/>
                    <a:pt x="29" y="17"/>
                    <a:pt x="21" y="18"/>
                  </a:cubicBezTo>
                  <a:cubicBezTo>
                    <a:pt x="13" y="19"/>
                    <a:pt x="9" y="26"/>
                    <a:pt x="3" y="27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7" y="32"/>
                    <a:pt x="15" y="35"/>
                    <a:pt x="22" y="40"/>
                  </a:cubicBezTo>
                  <a:cubicBezTo>
                    <a:pt x="31" y="48"/>
                    <a:pt x="41" y="55"/>
                    <a:pt x="48" y="6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1" name="Freeform 715"/>
            <p:cNvSpPr>
              <a:spLocks/>
            </p:cNvSpPr>
            <p:nvPr/>
          </p:nvSpPr>
          <p:spPr bwMode="auto">
            <a:xfrm>
              <a:off x="8023921" y="4091820"/>
              <a:ext cx="546396" cy="590418"/>
            </a:xfrm>
            <a:custGeom>
              <a:avLst/>
              <a:gdLst>
                <a:gd name="T0" fmla="*/ 48 w 375"/>
                <a:gd name="T1" fmla="*/ 64 h 406"/>
                <a:gd name="T2" fmla="*/ 73 w 375"/>
                <a:gd name="T3" fmla="*/ 93 h 406"/>
                <a:gd name="T4" fmla="*/ 89 w 375"/>
                <a:gd name="T5" fmla="*/ 125 h 406"/>
                <a:gd name="T6" fmla="*/ 150 w 375"/>
                <a:gd name="T7" fmla="*/ 188 h 406"/>
                <a:gd name="T8" fmla="*/ 173 w 375"/>
                <a:gd name="T9" fmla="*/ 237 h 406"/>
                <a:gd name="T10" fmla="*/ 184 w 375"/>
                <a:gd name="T11" fmla="*/ 284 h 406"/>
                <a:gd name="T12" fmla="*/ 189 w 375"/>
                <a:gd name="T13" fmla="*/ 326 h 406"/>
                <a:gd name="T14" fmla="*/ 199 w 375"/>
                <a:gd name="T15" fmla="*/ 359 h 406"/>
                <a:gd name="T16" fmla="*/ 205 w 375"/>
                <a:gd name="T17" fmla="*/ 389 h 406"/>
                <a:gd name="T18" fmla="*/ 228 w 375"/>
                <a:gd name="T19" fmla="*/ 386 h 406"/>
                <a:gd name="T20" fmla="*/ 240 w 375"/>
                <a:gd name="T21" fmla="*/ 401 h 406"/>
                <a:gd name="T22" fmla="*/ 247 w 375"/>
                <a:gd name="T23" fmla="*/ 404 h 406"/>
                <a:gd name="T24" fmla="*/ 248 w 375"/>
                <a:gd name="T25" fmla="*/ 402 h 406"/>
                <a:gd name="T26" fmla="*/ 255 w 375"/>
                <a:gd name="T27" fmla="*/ 363 h 406"/>
                <a:gd name="T28" fmla="*/ 265 w 375"/>
                <a:gd name="T29" fmla="*/ 347 h 406"/>
                <a:gd name="T30" fmla="*/ 270 w 375"/>
                <a:gd name="T31" fmla="*/ 329 h 406"/>
                <a:gd name="T32" fmla="*/ 281 w 375"/>
                <a:gd name="T33" fmla="*/ 317 h 406"/>
                <a:gd name="T34" fmla="*/ 283 w 375"/>
                <a:gd name="T35" fmla="*/ 296 h 406"/>
                <a:gd name="T36" fmla="*/ 288 w 375"/>
                <a:gd name="T37" fmla="*/ 256 h 406"/>
                <a:gd name="T38" fmla="*/ 303 w 375"/>
                <a:gd name="T39" fmla="*/ 250 h 406"/>
                <a:gd name="T40" fmla="*/ 311 w 375"/>
                <a:gd name="T41" fmla="*/ 250 h 406"/>
                <a:gd name="T42" fmla="*/ 318 w 375"/>
                <a:gd name="T43" fmla="*/ 245 h 406"/>
                <a:gd name="T44" fmla="*/ 336 w 375"/>
                <a:gd name="T45" fmla="*/ 253 h 406"/>
                <a:gd name="T46" fmla="*/ 355 w 375"/>
                <a:gd name="T47" fmla="*/ 250 h 406"/>
                <a:gd name="T48" fmla="*/ 369 w 375"/>
                <a:gd name="T49" fmla="*/ 236 h 406"/>
                <a:gd name="T50" fmla="*/ 372 w 375"/>
                <a:gd name="T51" fmla="*/ 220 h 406"/>
                <a:gd name="T52" fmla="*/ 358 w 375"/>
                <a:gd name="T53" fmla="*/ 181 h 406"/>
                <a:gd name="T54" fmla="*/ 345 w 375"/>
                <a:gd name="T55" fmla="*/ 170 h 406"/>
                <a:gd name="T56" fmla="*/ 327 w 375"/>
                <a:gd name="T57" fmla="*/ 164 h 406"/>
                <a:gd name="T58" fmla="*/ 322 w 375"/>
                <a:gd name="T59" fmla="*/ 155 h 406"/>
                <a:gd name="T60" fmla="*/ 315 w 375"/>
                <a:gd name="T61" fmla="*/ 151 h 406"/>
                <a:gd name="T62" fmla="*/ 308 w 375"/>
                <a:gd name="T63" fmla="*/ 133 h 406"/>
                <a:gd name="T64" fmla="*/ 295 w 375"/>
                <a:gd name="T65" fmla="*/ 118 h 406"/>
                <a:gd name="T66" fmla="*/ 286 w 375"/>
                <a:gd name="T67" fmla="*/ 117 h 406"/>
                <a:gd name="T68" fmla="*/ 280 w 375"/>
                <a:gd name="T69" fmla="*/ 111 h 406"/>
                <a:gd name="T70" fmla="*/ 263 w 375"/>
                <a:gd name="T71" fmla="*/ 102 h 406"/>
                <a:gd name="T72" fmla="*/ 259 w 375"/>
                <a:gd name="T73" fmla="*/ 82 h 406"/>
                <a:gd name="T74" fmla="*/ 246 w 375"/>
                <a:gd name="T75" fmla="*/ 32 h 406"/>
                <a:gd name="T76" fmla="*/ 231 w 375"/>
                <a:gd name="T77" fmla="*/ 38 h 406"/>
                <a:gd name="T78" fmla="*/ 217 w 375"/>
                <a:gd name="T79" fmla="*/ 26 h 406"/>
                <a:gd name="T80" fmla="*/ 199 w 375"/>
                <a:gd name="T81" fmla="*/ 24 h 406"/>
                <a:gd name="T82" fmla="*/ 161 w 375"/>
                <a:gd name="T83" fmla="*/ 28 h 406"/>
                <a:gd name="T84" fmla="*/ 125 w 375"/>
                <a:gd name="T85" fmla="*/ 11 h 406"/>
                <a:gd name="T86" fmla="*/ 83 w 375"/>
                <a:gd name="T87" fmla="*/ 1 h 406"/>
                <a:gd name="T88" fmla="*/ 63 w 375"/>
                <a:gd name="T89" fmla="*/ 8 h 406"/>
                <a:gd name="T90" fmla="*/ 42 w 375"/>
                <a:gd name="T91" fmla="*/ 13 h 406"/>
                <a:gd name="T92" fmla="*/ 21 w 375"/>
                <a:gd name="T93" fmla="*/ 18 h 406"/>
                <a:gd name="T94" fmla="*/ 3 w 375"/>
                <a:gd name="T95" fmla="*/ 27 h 406"/>
                <a:gd name="T96" fmla="*/ 0 w 375"/>
                <a:gd name="T97" fmla="*/ 28 h 406"/>
                <a:gd name="T98" fmla="*/ 22 w 375"/>
                <a:gd name="T99" fmla="*/ 40 h 406"/>
                <a:gd name="T100" fmla="*/ 48 w 375"/>
                <a:gd name="T101" fmla="*/ 6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5" h="406">
                  <a:moveTo>
                    <a:pt x="48" y="64"/>
                  </a:moveTo>
                  <a:cubicBezTo>
                    <a:pt x="56" y="74"/>
                    <a:pt x="69" y="81"/>
                    <a:pt x="73" y="93"/>
                  </a:cubicBezTo>
                  <a:cubicBezTo>
                    <a:pt x="77" y="106"/>
                    <a:pt x="80" y="114"/>
                    <a:pt x="89" y="125"/>
                  </a:cubicBezTo>
                  <a:cubicBezTo>
                    <a:pt x="107" y="149"/>
                    <a:pt x="133" y="164"/>
                    <a:pt x="150" y="188"/>
                  </a:cubicBezTo>
                  <a:cubicBezTo>
                    <a:pt x="160" y="203"/>
                    <a:pt x="167" y="221"/>
                    <a:pt x="173" y="237"/>
                  </a:cubicBezTo>
                  <a:cubicBezTo>
                    <a:pt x="178" y="252"/>
                    <a:pt x="184" y="268"/>
                    <a:pt x="184" y="284"/>
                  </a:cubicBezTo>
                  <a:cubicBezTo>
                    <a:pt x="184" y="297"/>
                    <a:pt x="185" y="313"/>
                    <a:pt x="189" y="326"/>
                  </a:cubicBezTo>
                  <a:cubicBezTo>
                    <a:pt x="193" y="338"/>
                    <a:pt x="198" y="347"/>
                    <a:pt x="199" y="359"/>
                  </a:cubicBezTo>
                  <a:cubicBezTo>
                    <a:pt x="200" y="370"/>
                    <a:pt x="200" y="378"/>
                    <a:pt x="205" y="389"/>
                  </a:cubicBezTo>
                  <a:cubicBezTo>
                    <a:pt x="213" y="406"/>
                    <a:pt x="217" y="385"/>
                    <a:pt x="228" y="386"/>
                  </a:cubicBezTo>
                  <a:cubicBezTo>
                    <a:pt x="230" y="391"/>
                    <a:pt x="236" y="397"/>
                    <a:pt x="240" y="401"/>
                  </a:cubicBezTo>
                  <a:cubicBezTo>
                    <a:pt x="243" y="403"/>
                    <a:pt x="245" y="404"/>
                    <a:pt x="247" y="404"/>
                  </a:cubicBezTo>
                  <a:cubicBezTo>
                    <a:pt x="248" y="404"/>
                    <a:pt x="248" y="403"/>
                    <a:pt x="248" y="402"/>
                  </a:cubicBezTo>
                  <a:cubicBezTo>
                    <a:pt x="251" y="388"/>
                    <a:pt x="250" y="376"/>
                    <a:pt x="255" y="363"/>
                  </a:cubicBezTo>
                  <a:cubicBezTo>
                    <a:pt x="257" y="356"/>
                    <a:pt x="262" y="352"/>
                    <a:pt x="265" y="347"/>
                  </a:cubicBezTo>
                  <a:cubicBezTo>
                    <a:pt x="268" y="341"/>
                    <a:pt x="266" y="335"/>
                    <a:pt x="270" y="329"/>
                  </a:cubicBezTo>
                  <a:cubicBezTo>
                    <a:pt x="274" y="324"/>
                    <a:pt x="279" y="323"/>
                    <a:pt x="281" y="317"/>
                  </a:cubicBezTo>
                  <a:cubicBezTo>
                    <a:pt x="283" y="312"/>
                    <a:pt x="282" y="302"/>
                    <a:pt x="283" y="296"/>
                  </a:cubicBezTo>
                  <a:cubicBezTo>
                    <a:pt x="283" y="284"/>
                    <a:pt x="279" y="265"/>
                    <a:pt x="288" y="256"/>
                  </a:cubicBezTo>
                  <a:cubicBezTo>
                    <a:pt x="293" y="251"/>
                    <a:pt x="297" y="250"/>
                    <a:pt x="303" y="250"/>
                  </a:cubicBezTo>
                  <a:cubicBezTo>
                    <a:pt x="308" y="251"/>
                    <a:pt x="306" y="253"/>
                    <a:pt x="311" y="250"/>
                  </a:cubicBezTo>
                  <a:cubicBezTo>
                    <a:pt x="314" y="249"/>
                    <a:pt x="315" y="245"/>
                    <a:pt x="318" y="245"/>
                  </a:cubicBezTo>
                  <a:cubicBezTo>
                    <a:pt x="325" y="243"/>
                    <a:pt x="330" y="250"/>
                    <a:pt x="336" y="253"/>
                  </a:cubicBezTo>
                  <a:cubicBezTo>
                    <a:pt x="342" y="255"/>
                    <a:pt x="349" y="252"/>
                    <a:pt x="355" y="250"/>
                  </a:cubicBezTo>
                  <a:cubicBezTo>
                    <a:pt x="363" y="247"/>
                    <a:pt x="365" y="244"/>
                    <a:pt x="369" y="236"/>
                  </a:cubicBezTo>
                  <a:cubicBezTo>
                    <a:pt x="373" y="229"/>
                    <a:pt x="375" y="227"/>
                    <a:pt x="372" y="220"/>
                  </a:cubicBezTo>
                  <a:cubicBezTo>
                    <a:pt x="369" y="207"/>
                    <a:pt x="367" y="191"/>
                    <a:pt x="358" y="181"/>
                  </a:cubicBezTo>
                  <a:cubicBezTo>
                    <a:pt x="354" y="178"/>
                    <a:pt x="349" y="172"/>
                    <a:pt x="345" y="170"/>
                  </a:cubicBezTo>
                  <a:cubicBezTo>
                    <a:pt x="339" y="167"/>
                    <a:pt x="332" y="170"/>
                    <a:pt x="327" y="164"/>
                  </a:cubicBezTo>
                  <a:cubicBezTo>
                    <a:pt x="325" y="162"/>
                    <a:pt x="325" y="158"/>
                    <a:pt x="322" y="155"/>
                  </a:cubicBezTo>
                  <a:cubicBezTo>
                    <a:pt x="320" y="153"/>
                    <a:pt x="317" y="153"/>
                    <a:pt x="315" y="151"/>
                  </a:cubicBezTo>
                  <a:cubicBezTo>
                    <a:pt x="309" y="145"/>
                    <a:pt x="310" y="140"/>
                    <a:pt x="308" y="133"/>
                  </a:cubicBezTo>
                  <a:cubicBezTo>
                    <a:pt x="305" y="125"/>
                    <a:pt x="303" y="120"/>
                    <a:pt x="295" y="118"/>
                  </a:cubicBezTo>
                  <a:cubicBezTo>
                    <a:pt x="292" y="117"/>
                    <a:pt x="290" y="119"/>
                    <a:pt x="286" y="117"/>
                  </a:cubicBezTo>
                  <a:cubicBezTo>
                    <a:pt x="284" y="116"/>
                    <a:pt x="282" y="113"/>
                    <a:pt x="280" y="111"/>
                  </a:cubicBezTo>
                  <a:cubicBezTo>
                    <a:pt x="274" y="108"/>
                    <a:pt x="267" y="108"/>
                    <a:pt x="263" y="102"/>
                  </a:cubicBezTo>
                  <a:cubicBezTo>
                    <a:pt x="260" y="97"/>
                    <a:pt x="260" y="88"/>
                    <a:pt x="259" y="82"/>
                  </a:cubicBezTo>
                  <a:cubicBezTo>
                    <a:pt x="257" y="74"/>
                    <a:pt x="260" y="30"/>
                    <a:pt x="246" y="32"/>
                  </a:cubicBezTo>
                  <a:cubicBezTo>
                    <a:pt x="239" y="33"/>
                    <a:pt x="239" y="41"/>
                    <a:pt x="231" y="38"/>
                  </a:cubicBezTo>
                  <a:cubicBezTo>
                    <a:pt x="224" y="37"/>
                    <a:pt x="222" y="29"/>
                    <a:pt x="217" y="26"/>
                  </a:cubicBezTo>
                  <a:cubicBezTo>
                    <a:pt x="211" y="23"/>
                    <a:pt x="205" y="23"/>
                    <a:pt x="199" y="24"/>
                  </a:cubicBezTo>
                  <a:cubicBezTo>
                    <a:pt x="187" y="26"/>
                    <a:pt x="174" y="28"/>
                    <a:pt x="161" y="28"/>
                  </a:cubicBezTo>
                  <a:cubicBezTo>
                    <a:pt x="147" y="27"/>
                    <a:pt x="137" y="18"/>
                    <a:pt x="125" y="11"/>
                  </a:cubicBezTo>
                  <a:cubicBezTo>
                    <a:pt x="113" y="4"/>
                    <a:pt x="98" y="0"/>
                    <a:pt x="83" y="1"/>
                  </a:cubicBezTo>
                  <a:cubicBezTo>
                    <a:pt x="75" y="1"/>
                    <a:pt x="70" y="5"/>
                    <a:pt x="63" y="8"/>
                  </a:cubicBezTo>
                  <a:cubicBezTo>
                    <a:pt x="56" y="10"/>
                    <a:pt x="49" y="11"/>
                    <a:pt x="42" y="13"/>
                  </a:cubicBezTo>
                  <a:cubicBezTo>
                    <a:pt x="34" y="16"/>
                    <a:pt x="29" y="17"/>
                    <a:pt x="21" y="18"/>
                  </a:cubicBezTo>
                  <a:cubicBezTo>
                    <a:pt x="13" y="19"/>
                    <a:pt x="9" y="26"/>
                    <a:pt x="3" y="27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7" y="32"/>
                    <a:pt x="15" y="35"/>
                    <a:pt x="22" y="40"/>
                  </a:cubicBezTo>
                  <a:cubicBezTo>
                    <a:pt x="31" y="48"/>
                    <a:pt x="41" y="55"/>
                    <a:pt x="48" y="6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2" name="Freeform 716"/>
            <p:cNvSpPr>
              <a:spLocks/>
            </p:cNvSpPr>
            <p:nvPr/>
          </p:nvSpPr>
          <p:spPr bwMode="auto">
            <a:xfrm>
              <a:off x="3222892" y="2382714"/>
              <a:ext cx="639620" cy="678463"/>
            </a:xfrm>
            <a:custGeom>
              <a:avLst/>
              <a:gdLst>
                <a:gd name="T0" fmla="*/ 434 w 439"/>
                <a:gd name="T1" fmla="*/ 157 h 466"/>
                <a:gd name="T2" fmla="*/ 403 w 439"/>
                <a:gd name="T3" fmla="*/ 139 h 466"/>
                <a:gd name="T4" fmla="*/ 347 w 439"/>
                <a:gd name="T5" fmla="*/ 158 h 466"/>
                <a:gd name="T6" fmla="*/ 328 w 439"/>
                <a:gd name="T7" fmla="*/ 139 h 466"/>
                <a:gd name="T8" fmla="*/ 311 w 439"/>
                <a:gd name="T9" fmla="*/ 90 h 466"/>
                <a:gd name="T10" fmla="*/ 331 w 439"/>
                <a:gd name="T11" fmla="*/ 72 h 466"/>
                <a:gd name="T12" fmla="*/ 372 w 439"/>
                <a:gd name="T13" fmla="*/ 40 h 466"/>
                <a:gd name="T14" fmla="*/ 370 w 439"/>
                <a:gd name="T15" fmla="*/ 3 h 466"/>
                <a:gd name="T16" fmla="*/ 337 w 439"/>
                <a:gd name="T17" fmla="*/ 4 h 466"/>
                <a:gd name="T18" fmla="*/ 310 w 439"/>
                <a:gd name="T19" fmla="*/ 13 h 466"/>
                <a:gd name="T20" fmla="*/ 282 w 439"/>
                <a:gd name="T21" fmla="*/ 42 h 466"/>
                <a:gd name="T22" fmla="*/ 273 w 439"/>
                <a:gd name="T23" fmla="*/ 63 h 466"/>
                <a:gd name="T24" fmla="*/ 277 w 439"/>
                <a:gd name="T25" fmla="*/ 91 h 466"/>
                <a:gd name="T26" fmla="*/ 236 w 439"/>
                <a:gd name="T27" fmla="*/ 105 h 466"/>
                <a:gd name="T28" fmla="*/ 205 w 439"/>
                <a:gd name="T29" fmla="*/ 98 h 466"/>
                <a:gd name="T30" fmla="*/ 180 w 439"/>
                <a:gd name="T31" fmla="*/ 78 h 466"/>
                <a:gd name="T32" fmla="*/ 146 w 439"/>
                <a:gd name="T33" fmla="*/ 101 h 466"/>
                <a:gd name="T34" fmla="*/ 139 w 439"/>
                <a:gd name="T35" fmla="*/ 114 h 466"/>
                <a:gd name="T36" fmla="*/ 153 w 439"/>
                <a:gd name="T37" fmla="*/ 132 h 466"/>
                <a:gd name="T38" fmla="*/ 112 w 439"/>
                <a:gd name="T39" fmla="*/ 164 h 466"/>
                <a:gd name="T40" fmla="*/ 114 w 439"/>
                <a:gd name="T41" fmla="*/ 199 h 466"/>
                <a:gd name="T42" fmla="*/ 143 w 439"/>
                <a:gd name="T43" fmla="*/ 224 h 466"/>
                <a:gd name="T44" fmla="*/ 146 w 439"/>
                <a:gd name="T45" fmla="*/ 250 h 466"/>
                <a:gd name="T46" fmla="*/ 97 w 439"/>
                <a:gd name="T47" fmla="*/ 300 h 466"/>
                <a:gd name="T48" fmla="*/ 104 w 439"/>
                <a:gd name="T49" fmla="*/ 308 h 466"/>
                <a:gd name="T50" fmla="*/ 149 w 439"/>
                <a:gd name="T51" fmla="*/ 308 h 466"/>
                <a:gd name="T52" fmla="*/ 159 w 439"/>
                <a:gd name="T53" fmla="*/ 318 h 466"/>
                <a:gd name="T54" fmla="*/ 139 w 439"/>
                <a:gd name="T55" fmla="*/ 322 h 466"/>
                <a:gd name="T56" fmla="*/ 76 w 439"/>
                <a:gd name="T57" fmla="*/ 327 h 466"/>
                <a:gd name="T58" fmla="*/ 43 w 439"/>
                <a:gd name="T59" fmla="*/ 341 h 466"/>
                <a:gd name="T60" fmla="*/ 23 w 439"/>
                <a:gd name="T61" fmla="*/ 338 h 466"/>
                <a:gd name="T62" fmla="*/ 37 w 439"/>
                <a:gd name="T63" fmla="*/ 360 h 466"/>
                <a:gd name="T64" fmla="*/ 25 w 439"/>
                <a:gd name="T65" fmla="*/ 371 h 466"/>
                <a:gd name="T66" fmla="*/ 13 w 439"/>
                <a:gd name="T67" fmla="*/ 395 h 466"/>
                <a:gd name="T68" fmla="*/ 41 w 439"/>
                <a:gd name="T69" fmla="*/ 405 h 466"/>
                <a:gd name="T70" fmla="*/ 20 w 439"/>
                <a:gd name="T71" fmla="*/ 420 h 466"/>
                <a:gd name="T72" fmla="*/ 55 w 439"/>
                <a:gd name="T73" fmla="*/ 431 h 466"/>
                <a:gd name="T74" fmla="*/ 42 w 439"/>
                <a:gd name="T75" fmla="*/ 450 h 466"/>
                <a:gd name="T76" fmla="*/ 72 w 439"/>
                <a:gd name="T77" fmla="*/ 464 h 466"/>
                <a:gd name="T78" fmla="*/ 124 w 439"/>
                <a:gd name="T79" fmla="*/ 466 h 466"/>
                <a:gd name="T80" fmla="*/ 169 w 439"/>
                <a:gd name="T81" fmla="*/ 442 h 466"/>
                <a:gd name="T82" fmla="*/ 187 w 439"/>
                <a:gd name="T83" fmla="*/ 452 h 466"/>
                <a:gd name="T84" fmla="*/ 223 w 439"/>
                <a:gd name="T85" fmla="*/ 447 h 466"/>
                <a:gd name="T86" fmla="*/ 267 w 439"/>
                <a:gd name="T87" fmla="*/ 434 h 466"/>
                <a:gd name="T88" fmla="*/ 317 w 439"/>
                <a:gd name="T89" fmla="*/ 441 h 466"/>
                <a:gd name="T90" fmla="*/ 352 w 439"/>
                <a:gd name="T91" fmla="*/ 418 h 466"/>
                <a:gd name="T92" fmla="*/ 377 w 439"/>
                <a:gd name="T93" fmla="*/ 379 h 466"/>
                <a:gd name="T94" fmla="*/ 403 w 439"/>
                <a:gd name="T95" fmla="*/ 324 h 466"/>
                <a:gd name="T96" fmla="*/ 411 w 439"/>
                <a:gd name="T97" fmla="*/ 297 h 466"/>
                <a:gd name="T98" fmla="*/ 421 w 439"/>
                <a:gd name="T99" fmla="*/ 271 h 466"/>
                <a:gd name="T100" fmla="*/ 426 w 439"/>
                <a:gd name="T101" fmla="*/ 208 h 466"/>
                <a:gd name="T102" fmla="*/ 433 w 439"/>
                <a:gd name="T103" fmla="*/ 19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9" h="466">
                  <a:moveTo>
                    <a:pt x="433" y="192"/>
                  </a:moveTo>
                  <a:cubicBezTo>
                    <a:pt x="434" y="186"/>
                    <a:pt x="437" y="180"/>
                    <a:pt x="438" y="174"/>
                  </a:cubicBezTo>
                  <a:cubicBezTo>
                    <a:pt x="439" y="168"/>
                    <a:pt x="437" y="163"/>
                    <a:pt x="434" y="157"/>
                  </a:cubicBezTo>
                  <a:cubicBezTo>
                    <a:pt x="432" y="152"/>
                    <a:pt x="431" y="144"/>
                    <a:pt x="424" y="143"/>
                  </a:cubicBezTo>
                  <a:cubicBezTo>
                    <a:pt x="420" y="142"/>
                    <a:pt x="418" y="142"/>
                    <a:pt x="414" y="140"/>
                  </a:cubicBezTo>
                  <a:cubicBezTo>
                    <a:pt x="410" y="139"/>
                    <a:pt x="407" y="139"/>
                    <a:pt x="403" y="139"/>
                  </a:cubicBezTo>
                  <a:cubicBezTo>
                    <a:pt x="394" y="138"/>
                    <a:pt x="387" y="139"/>
                    <a:pt x="379" y="142"/>
                  </a:cubicBezTo>
                  <a:cubicBezTo>
                    <a:pt x="371" y="145"/>
                    <a:pt x="365" y="150"/>
                    <a:pt x="357" y="153"/>
                  </a:cubicBezTo>
                  <a:cubicBezTo>
                    <a:pt x="354" y="154"/>
                    <a:pt x="350" y="157"/>
                    <a:pt x="347" y="158"/>
                  </a:cubicBezTo>
                  <a:cubicBezTo>
                    <a:pt x="342" y="160"/>
                    <a:pt x="342" y="158"/>
                    <a:pt x="338" y="155"/>
                  </a:cubicBezTo>
                  <a:cubicBezTo>
                    <a:pt x="335" y="153"/>
                    <a:pt x="333" y="153"/>
                    <a:pt x="331" y="149"/>
                  </a:cubicBezTo>
                  <a:cubicBezTo>
                    <a:pt x="329" y="146"/>
                    <a:pt x="328" y="142"/>
                    <a:pt x="328" y="139"/>
                  </a:cubicBezTo>
                  <a:cubicBezTo>
                    <a:pt x="326" y="131"/>
                    <a:pt x="329" y="125"/>
                    <a:pt x="325" y="118"/>
                  </a:cubicBezTo>
                  <a:cubicBezTo>
                    <a:pt x="320" y="111"/>
                    <a:pt x="315" y="105"/>
                    <a:pt x="310" y="99"/>
                  </a:cubicBezTo>
                  <a:cubicBezTo>
                    <a:pt x="308" y="95"/>
                    <a:pt x="307" y="93"/>
                    <a:pt x="311" y="90"/>
                  </a:cubicBezTo>
                  <a:cubicBezTo>
                    <a:pt x="314" y="88"/>
                    <a:pt x="318" y="90"/>
                    <a:pt x="321" y="89"/>
                  </a:cubicBezTo>
                  <a:cubicBezTo>
                    <a:pt x="323" y="88"/>
                    <a:pt x="326" y="84"/>
                    <a:pt x="328" y="81"/>
                  </a:cubicBezTo>
                  <a:cubicBezTo>
                    <a:pt x="331" y="78"/>
                    <a:pt x="329" y="76"/>
                    <a:pt x="331" y="72"/>
                  </a:cubicBezTo>
                  <a:cubicBezTo>
                    <a:pt x="334" y="65"/>
                    <a:pt x="344" y="74"/>
                    <a:pt x="349" y="71"/>
                  </a:cubicBezTo>
                  <a:cubicBezTo>
                    <a:pt x="361" y="64"/>
                    <a:pt x="366" y="52"/>
                    <a:pt x="371" y="40"/>
                  </a:cubicBezTo>
                  <a:cubicBezTo>
                    <a:pt x="371" y="40"/>
                    <a:pt x="372" y="40"/>
                    <a:pt x="372" y="40"/>
                  </a:cubicBezTo>
                  <a:cubicBezTo>
                    <a:pt x="369" y="35"/>
                    <a:pt x="373" y="20"/>
                    <a:pt x="375" y="16"/>
                  </a:cubicBezTo>
                  <a:cubicBezTo>
                    <a:pt x="376" y="14"/>
                    <a:pt x="379" y="9"/>
                    <a:pt x="379" y="6"/>
                  </a:cubicBezTo>
                  <a:cubicBezTo>
                    <a:pt x="378" y="2"/>
                    <a:pt x="374" y="3"/>
                    <a:pt x="370" y="3"/>
                  </a:cubicBezTo>
                  <a:cubicBezTo>
                    <a:pt x="366" y="3"/>
                    <a:pt x="365" y="6"/>
                    <a:pt x="361" y="8"/>
                  </a:cubicBezTo>
                  <a:cubicBezTo>
                    <a:pt x="357" y="9"/>
                    <a:pt x="355" y="5"/>
                    <a:pt x="351" y="3"/>
                  </a:cubicBezTo>
                  <a:cubicBezTo>
                    <a:pt x="346" y="0"/>
                    <a:pt x="342" y="2"/>
                    <a:pt x="337" y="4"/>
                  </a:cubicBezTo>
                  <a:cubicBezTo>
                    <a:pt x="334" y="6"/>
                    <a:pt x="332" y="7"/>
                    <a:pt x="330" y="7"/>
                  </a:cubicBezTo>
                  <a:cubicBezTo>
                    <a:pt x="327" y="7"/>
                    <a:pt x="325" y="5"/>
                    <a:pt x="322" y="6"/>
                  </a:cubicBezTo>
                  <a:cubicBezTo>
                    <a:pt x="318" y="8"/>
                    <a:pt x="315" y="12"/>
                    <a:pt x="310" y="13"/>
                  </a:cubicBezTo>
                  <a:cubicBezTo>
                    <a:pt x="303" y="15"/>
                    <a:pt x="299" y="16"/>
                    <a:pt x="298" y="23"/>
                  </a:cubicBezTo>
                  <a:cubicBezTo>
                    <a:pt x="297" y="28"/>
                    <a:pt x="299" y="38"/>
                    <a:pt x="294" y="41"/>
                  </a:cubicBezTo>
                  <a:cubicBezTo>
                    <a:pt x="291" y="43"/>
                    <a:pt x="286" y="42"/>
                    <a:pt x="282" y="42"/>
                  </a:cubicBezTo>
                  <a:cubicBezTo>
                    <a:pt x="278" y="43"/>
                    <a:pt x="274" y="45"/>
                    <a:pt x="270" y="47"/>
                  </a:cubicBezTo>
                  <a:cubicBezTo>
                    <a:pt x="268" y="48"/>
                    <a:pt x="262" y="52"/>
                    <a:pt x="262" y="55"/>
                  </a:cubicBezTo>
                  <a:cubicBezTo>
                    <a:pt x="263" y="59"/>
                    <a:pt x="270" y="61"/>
                    <a:pt x="273" y="63"/>
                  </a:cubicBezTo>
                  <a:cubicBezTo>
                    <a:pt x="276" y="65"/>
                    <a:pt x="280" y="67"/>
                    <a:pt x="284" y="68"/>
                  </a:cubicBezTo>
                  <a:cubicBezTo>
                    <a:pt x="288" y="70"/>
                    <a:pt x="291" y="70"/>
                    <a:pt x="295" y="71"/>
                  </a:cubicBezTo>
                  <a:cubicBezTo>
                    <a:pt x="312" y="77"/>
                    <a:pt x="282" y="89"/>
                    <a:pt x="277" y="91"/>
                  </a:cubicBezTo>
                  <a:cubicBezTo>
                    <a:pt x="271" y="93"/>
                    <a:pt x="268" y="94"/>
                    <a:pt x="264" y="99"/>
                  </a:cubicBezTo>
                  <a:cubicBezTo>
                    <a:pt x="260" y="103"/>
                    <a:pt x="258" y="107"/>
                    <a:pt x="255" y="111"/>
                  </a:cubicBezTo>
                  <a:cubicBezTo>
                    <a:pt x="248" y="112"/>
                    <a:pt x="242" y="109"/>
                    <a:pt x="236" y="105"/>
                  </a:cubicBezTo>
                  <a:cubicBezTo>
                    <a:pt x="233" y="103"/>
                    <a:pt x="229" y="101"/>
                    <a:pt x="226" y="101"/>
                  </a:cubicBezTo>
                  <a:cubicBezTo>
                    <a:pt x="222" y="101"/>
                    <a:pt x="218" y="103"/>
                    <a:pt x="215" y="103"/>
                  </a:cubicBezTo>
                  <a:cubicBezTo>
                    <a:pt x="211" y="102"/>
                    <a:pt x="207" y="101"/>
                    <a:pt x="205" y="98"/>
                  </a:cubicBezTo>
                  <a:cubicBezTo>
                    <a:pt x="205" y="96"/>
                    <a:pt x="206" y="94"/>
                    <a:pt x="205" y="93"/>
                  </a:cubicBezTo>
                  <a:cubicBezTo>
                    <a:pt x="205" y="91"/>
                    <a:pt x="203" y="89"/>
                    <a:pt x="201" y="88"/>
                  </a:cubicBezTo>
                  <a:cubicBezTo>
                    <a:pt x="195" y="83"/>
                    <a:pt x="187" y="80"/>
                    <a:pt x="180" y="78"/>
                  </a:cubicBezTo>
                  <a:cubicBezTo>
                    <a:pt x="177" y="77"/>
                    <a:pt x="173" y="75"/>
                    <a:pt x="171" y="76"/>
                  </a:cubicBezTo>
                  <a:cubicBezTo>
                    <a:pt x="167" y="77"/>
                    <a:pt x="164" y="82"/>
                    <a:pt x="161" y="84"/>
                  </a:cubicBezTo>
                  <a:cubicBezTo>
                    <a:pt x="154" y="88"/>
                    <a:pt x="148" y="92"/>
                    <a:pt x="146" y="101"/>
                  </a:cubicBezTo>
                  <a:cubicBezTo>
                    <a:pt x="144" y="105"/>
                    <a:pt x="144" y="108"/>
                    <a:pt x="145" y="111"/>
                  </a:cubicBezTo>
                  <a:cubicBezTo>
                    <a:pt x="146" y="113"/>
                    <a:pt x="148" y="114"/>
                    <a:pt x="146" y="116"/>
                  </a:cubicBezTo>
                  <a:cubicBezTo>
                    <a:pt x="144" y="117"/>
                    <a:pt x="140" y="114"/>
                    <a:pt x="139" y="114"/>
                  </a:cubicBezTo>
                  <a:cubicBezTo>
                    <a:pt x="136" y="112"/>
                    <a:pt x="132" y="109"/>
                    <a:pt x="129" y="110"/>
                  </a:cubicBezTo>
                  <a:cubicBezTo>
                    <a:pt x="123" y="112"/>
                    <a:pt x="129" y="117"/>
                    <a:pt x="132" y="119"/>
                  </a:cubicBezTo>
                  <a:cubicBezTo>
                    <a:pt x="139" y="123"/>
                    <a:pt x="146" y="128"/>
                    <a:pt x="153" y="132"/>
                  </a:cubicBezTo>
                  <a:cubicBezTo>
                    <a:pt x="160" y="136"/>
                    <a:pt x="163" y="145"/>
                    <a:pt x="153" y="147"/>
                  </a:cubicBezTo>
                  <a:cubicBezTo>
                    <a:pt x="145" y="148"/>
                    <a:pt x="138" y="150"/>
                    <a:pt x="130" y="152"/>
                  </a:cubicBezTo>
                  <a:cubicBezTo>
                    <a:pt x="123" y="154"/>
                    <a:pt x="120" y="162"/>
                    <a:pt x="112" y="164"/>
                  </a:cubicBezTo>
                  <a:cubicBezTo>
                    <a:pt x="109" y="166"/>
                    <a:pt x="103" y="166"/>
                    <a:pt x="101" y="170"/>
                  </a:cubicBezTo>
                  <a:cubicBezTo>
                    <a:pt x="99" y="176"/>
                    <a:pt x="106" y="177"/>
                    <a:pt x="109" y="179"/>
                  </a:cubicBezTo>
                  <a:cubicBezTo>
                    <a:pt x="115" y="183"/>
                    <a:pt x="111" y="193"/>
                    <a:pt x="114" y="199"/>
                  </a:cubicBezTo>
                  <a:cubicBezTo>
                    <a:pt x="117" y="208"/>
                    <a:pt x="127" y="201"/>
                    <a:pt x="130" y="207"/>
                  </a:cubicBezTo>
                  <a:cubicBezTo>
                    <a:pt x="132" y="209"/>
                    <a:pt x="131" y="214"/>
                    <a:pt x="133" y="217"/>
                  </a:cubicBezTo>
                  <a:cubicBezTo>
                    <a:pt x="135" y="221"/>
                    <a:pt x="139" y="223"/>
                    <a:pt x="143" y="224"/>
                  </a:cubicBezTo>
                  <a:cubicBezTo>
                    <a:pt x="151" y="226"/>
                    <a:pt x="159" y="226"/>
                    <a:pt x="166" y="230"/>
                  </a:cubicBezTo>
                  <a:cubicBezTo>
                    <a:pt x="171" y="232"/>
                    <a:pt x="182" y="243"/>
                    <a:pt x="174" y="246"/>
                  </a:cubicBezTo>
                  <a:cubicBezTo>
                    <a:pt x="165" y="249"/>
                    <a:pt x="155" y="248"/>
                    <a:pt x="146" y="250"/>
                  </a:cubicBezTo>
                  <a:cubicBezTo>
                    <a:pt x="138" y="252"/>
                    <a:pt x="136" y="257"/>
                    <a:pt x="131" y="263"/>
                  </a:cubicBezTo>
                  <a:cubicBezTo>
                    <a:pt x="124" y="271"/>
                    <a:pt x="123" y="281"/>
                    <a:pt x="116" y="289"/>
                  </a:cubicBezTo>
                  <a:cubicBezTo>
                    <a:pt x="111" y="295"/>
                    <a:pt x="104" y="298"/>
                    <a:pt x="97" y="300"/>
                  </a:cubicBezTo>
                  <a:cubicBezTo>
                    <a:pt x="93" y="301"/>
                    <a:pt x="88" y="301"/>
                    <a:pt x="85" y="304"/>
                  </a:cubicBezTo>
                  <a:cubicBezTo>
                    <a:pt x="81" y="307"/>
                    <a:pt x="85" y="309"/>
                    <a:pt x="89" y="310"/>
                  </a:cubicBezTo>
                  <a:cubicBezTo>
                    <a:pt x="94" y="311"/>
                    <a:pt x="99" y="308"/>
                    <a:pt x="104" y="308"/>
                  </a:cubicBezTo>
                  <a:cubicBezTo>
                    <a:pt x="108" y="309"/>
                    <a:pt x="111" y="311"/>
                    <a:pt x="115" y="312"/>
                  </a:cubicBezTo>
                  <a:cubicBezTo>
                    <a:pt x="122" y="313"/>
                    <a:pt x="129" y="314"/>
                    <a:pt x="136" y="312"/>
                  </a:cubicBezTo>
                  <a:cubicBezTo>
                    <a:pt x="140" y="311"/>
                    <a:pt x="145" y="310"/>
                    <a:pt x="149" y="308"/>
                  </a:cubicBezTo>
                  <a:cubicBezTo>
                    <a:pt x="152" y="306"/>
                    <a:pt x="156" y="303"/>
                    <a:pt x="159" y="302"/>
                  </a:cubicBezTo>
                  <a:cubicBezTo>
                    <a:pt x="163" y="301"/>
                    <a:pt x="163" y="305"/>
                    <a:pt x="161" y="309"/>
                  </a:cubicBezTo>
                  <a:cubicBezTo>
                    <a:pt x="159" y="312"/>
                    <a:pt x="155" y="315"/>
                    <a:pt x="159" y="318"/>
                  </a:cubicBezTo>
                  <a:cubicBezTo>
                    <a:pt x="161" y="320"/>
                    <a:pt x="165" y="318"/>
                    <a:pt x="168" y="321"/>
                  </a:cubicBezTo>
                  <a:cubicBezTo>
                    <a:pt x="171" y="326"/>
                    <a:pt x="169" y="328"/>
                    <a:pt x="164" y="329"/>
                  </a:cubicBezTo>
                  <a:cubicBezTo>
                    <a:pt x="156" y="330"/>
                    <a:pt x="147" y="325"/>
                    <a:pt x="139" y="322"/>
                  </a:cubicBezTo>
                  <a:cubicBezTo>
                    <a:pt x="132" y="319"/>
                    <a:pt x="124" y="320"/>
                    <a:pt x="117" y="320"/>
                  </a:cubicBezTo>
                  <a:cubicBezTo>
                    <a:pt x="109" y="320"/>
                    <a:pt x="101" y="316"/>
                    <a:pt x="93" y="316"/>
                  </a:cubicBezTo>
                  <a:cubicBezTo>
                    <a:pt x="85" y="315"/>
                    <a:pt x="82" y="322"/>
                    <a:pt x="76" y="327"/>
                  </a:cubicBezTo>
                  <a:cubicBezTo>
                    <a:pt x="73" y="329"/>
                    <a:pt x="69" y="330"/>
                    <a:pt x="66" y="332"/>
                  </a:cubicBezTo>
                  <a:cubicBezTo>
                    <a:pt x="63" y="335"/>
                    <a:pt x="63" y="338"/>
                    <a:pt x="61" y="341"/>
                  </a:cubicBezTo>
                  <a:cubicBezTo>
                    <a:pt x="57" y="350"/>
                    <a:pt x="49" y="343"/>
                    <a:pt x="43" y="341"/>
                  </a:cubicBezTo>
                  <a:cubicBezTo>
                    <a:pt x="40" y="339"/>
                    <a:pt x="36" y="339"/>
                    <a:pt x="33" y="340"/>
                  </a:cubicBezTo>
                  <a:cubicBezTo>
                    <a:pt x="31" y="340"/>
                    <a:pt x="29" y="340"/>
                    <a:pt x="27" y="340"/>
                  </a:cubicBezTo>
                  <a:cubicBezTo>
                    <a:pt x="25" y="340"/>
                    <a:pt x="25" y="339"/>
                    <a:pt x="23" y="338"/>
                  </a:cubicBezTo>
                  <a:cubicBezTo>
                    <a:pt x="18" y="337"/>
                    <a:pt x="8" y="344"/>
                    <a:pt x="10" y="349"/>
                  </a:cubicBezTo>
                  <a:cubicBezTo>
                    <a:pt x="13" y="353"/>
                    <a:pt x="19" y="354"/>
                    <a:pt x="23" y="355"/>
                  </a:cubicBezTo>
                  <a:cubicBezTo>
                    <a:pt x="28" y="357"/>
                    <a:pt x="32" y="359"/>
                    <a:pt x="37" y="360"/>
                  </a:cubicBezTo>
                  <a:cubicBezTo>
                    <a:pt x="41" y="361"/>
                    <a:pt x="44" y="360"/>
                    <a:pt x="45" y="365"/>
                  </a:cubicBezTo>
                  <a:cubicBezTo>
                    <a:pt x="47" y="370"/>
                    <a:pt x="44" y="372"/>
                    <a:pt x="40" y="372"/>
                  </a:cubicBezTo>
                  <a:cubicBezTo>
                    <a:pt x="35" y="372"/>
                    <a:pt x="29" y="370"/>
                    <a:pt x="25" y="371"/>
                  </a:cubicBezTo>
                  <a:cubicBezTo>
                    <a:pt x="22" y="372"/>
                    <a:pt x="18" y="374"/>
                    <a:pt x="15" y="375"/>
                  </a:cubicBezTo>
                  <a:cubicBezTo>
                    <a:pt x="11" y="377"/>
                    <a:pt x="0" y="386"/>
                    <a:pt x="2" y="391"/>
                  </a:cubicBezTo>
                  <a:cubicBezTo>
                    <a:pt x="3" y="396"/>
                    <a:pt x="10" y="394"/>
                    <a:pt x="13" y="395"/>
                  </a:cubicBezTo>
                  <a:cubicBezTo>
                    <a:pt x="17" y="397"/>
                    <a:pt x="14" y="401"/>
                    <a:pt x="18" y="404"/>
                  </a:cubicBezTo>
                  <a:cubicBezTo>
                    <a:pt x="21" y="406"/>
                    <a:pt x="25" y="404"/>
                    <a:pt x="29" y="404"/>
                  </a:cubicBezTo>
                  <a:cubicBezTo>
                    <a:pt x="33" y="404"/>
                    <a:pt x="36" y="405"/>
                    <a:pt x="41" y="405"/>
                  </a:cubicBezTo>
                  <a:cubicBezTo>
                    <a:pt x="43" y="405"/>
                    <a:pt x="50" y="403"/>
                    <a:pt x="51" y="406"/>
                  </a:cubicBezTo>
                  <a:cubicBezTo>
                    <a:pt x="53" y="409"/>
                    <a:pt x="47" y="413"/>
                    <a:pt x="45" y="413"/>
                  </a:cubicBezTo>
                  <a:cubicBezTo>
                    <a:pt x="37" y="416"/>
                    <a:pt x="26" y="414"/>
                    <a:pt x="20" y="420"/>
                  </a:cubicBezTo>
                  <a:cubicBezTo>
                    <a:pt x="19" y="421"/>
                    <a:pt x="12" y="428"/>
                    <a:pt x="13" y="429"/>
                  </a:cubicBezTo>
                  <a:cubicBezTo>
                    <a:pt x="13" y="434"/>
                    <a:pt x="30" y="428"/>
                    <a:pt x="34" y="428"/>
                  </a:cubicBezTo>
                  <a:cubicBezTo>
                    <a:pt x="38" y="427"/>
                    <a:pt x="52" y="427"/>
                    <a:pt x="55" y="431"/>
                  </a:cubicBezTo>
                  <a:cubicBezTo>
                    <a:pt x="63" y="441"/>
                    <a:pt x="38" y="439"/>
                    <a:pt x="35" y="440"/>
                  </a:cubicBezTo>
                  <a:cubicBezTo>
                    <a:pt x="31" y="441"/>
                    <a:pt x="28" y="444"/>
                    <a:pt x="30" y="448"/>
                  </a:cubicBezTo>
                  <a:cubicBezTo>
                    <a:pt x="32" y="452"/>
                    <a:pt x="38" y="450"/>
                    <a:pt x="42" y="450"/>
                  </a:cubicBezTo>
                  <a:cubicBezTo>
                    <a:pt x="45" y="450"/>
                    <a:pt x="50" y="449"/>
                    <a:pt x="53" y="451"/>
                  </a:cubicBezTo>
                  <a:cubicBezTo>
                    <a:pt x="57" y="452"/>
                    <a:pt x="60" y="455"/>
                    <a:pt x="63" y="458"/>
                  </a:cubicBezTo>
                  <a:cubicBezTo>
                    <a:pt x="65" y="460"/>
                    <a:pt x="69" y="463"/>
                    <a:pt x="72" y="464"/>
                  </a:cubicBezTo>
                  <a:cubicBezTo>
                    <a:pt x="76" y="464"/>
                    <a:pt x="79" y="462"/>
                    <a:pt x="83" y="462"/>
                  </a:cubicBezTo>
                  <a:cubicBezTo>
                    <a:pt x="90" y="461"/>
                    <a:pt x="96" y="465"/>
                    <a:pt x="103" y="465"/>
                  </a:cubicBezTo>
                  <a:cubicBezTo>
                    <a:pt x="110" y="465"/>
                    <a:pt x="117" y="465"/>
                    <a:pt x="124" y="466"/>
                  </a:cubicBezTo>
                  <a:cubicBezTo>
                    <a:pt x="130" y="466"/>
                    <a:pt x="137" y="465"/>
                    <a:pt x="144" y="464"/>
                  </a:cubicBezTo>
                  <a:cubicBezTo>
                    <a:pt x="151" y="463"/>
                    <a:pt x="156" y="459"/>
                    <a:pt x="160" y="453"/>
                  </a:cubicBezTo>
                  <a:cubicBezTo>
                    <a:pt x="162" y="450"/>
                    <a:pt x="165" y="434"/>
                    <a:pt x="169" y="442"/>
                  </a:cubicBezTo>
                  <a:cubicBezTo>
                    <a:pt x="170" y="446"/>
                    <a:pt x="167" y="449"/>
                    <a:pt x="168" y="453"/>
                  </a:cubicBezTo>
                  <a:cubicBezTo>
                    <a:pt x="169" y="456"/>
                    <a:pt x="174" y="457"/>
                    <a:pt x="178" y="457"/>
                  </a:cubicBezTo>
                  <a:cubicBezTo>
                    <a:pt x="181" y="456"/>
                    <a:pt x="184" y="453"/>
                    <a:pt x="187" y="452"/>
                  </a:cubicBezTo>
                  <a:cubicBezTo>
                    <a:pt x="190" y="451"/>
                    <a:pt x="194" y="451"/>
                    <a:pt x="197" y="450"/>
                  </a:cubicBezTo>
                  <a:cubicBezTo>
                    <a:pt x="200" y="449"/>
                    <a:pt x="202" y="446"/>
                    <a:pt x="205" y="445"/>
                  </a:cubicBezTo>
                  <a:cubicBezTo>
                    <a:pt x="212" y="443"/>
                    <a:pt x="217" y="451"/>
                    <a:pt x="223" y="447"/>
                  </a:cubicBezTo>
                  <a:cubicBezTo>
                    <a:pt x="227" y="445"/>
                    <a:pt x="230" y="442"/>
                    <a:pt x="232" y="440"/>
                  </a:cubicBezTo>
                  <a:cubicBezTo>
                    <a:pt x="237" y="435"/>
                    <a:pt x="240" y="433"/>
                    <a:pt x="248" y="432"/>
                  </a:cubicBezTo>
                  <a:cubicBezTo>
                    <a:pt x="254" y="432"/>
                    <a:pt x="260" y="433"/>
                    <a:pt x="267" y="434"/>
                  </a:cubicBezTo>
                  <a:cubicBezTo>
                    <a:pt x="271" y="435"/>
                    <a:pt x="275" y="437"/>
                    <a:pt x="279" y="437"/>
                  </a:cubicBezTo>
                  <a:cubicBezTo>
                    <a:pt x="283" y="437"/>
                    <a:pt x="287" y="436"/>
                    <a:pt x="291" y="435"/>
                  </a:cubicBezTo>
                  <a:cubicBezTo>
                    <a:pt x="299" y="435"/>
                    <a:pt x="309" y="439"/>
                    <a:pt x="317" y="441"/>
                  </a:cubicBezTo>
                  <a:cubicBezTo>
                    <a:pt x="324" y="444"/>
                    <a:pt x="333" y="457"/>
                    <a:pt x="340" y="452"/>
                  </a:cubicBezTo>
                  <a:cubicBezTo>
                    <a:pt x="346" y="448"/>
                    <a:pt x="344" y="440"/>
                    <a:pt x="345" y="434"/>
                  </a:cubicBezTo>
                  <a:cubicBezTo>
                    <a:pt x="346" y="429"/>
                    <a:pt x="349" y="423"/>
                    <a:pt x="352" y="418"/>
                  </a:cubicBezTo>
                  <a:cubicBezTo>
                    <a:pt x="355" y="412"/>
                    <a:pt x="360" y="411"/>
                    <a:pt x="364" y="406"/>
                  </a:cubicBezTo>
                  <a:cubicBezTo>
                    <a:pt x="367" y="403"/>
                    <a:pt x="368" y="400"/>
                    <a:pt x="369" y="396"/>
                  </a:cubicBezTo>
                  <a:cubicBezTo>
                    <a:pt x="371" y="390"/>
                    <a:pt x="372" y="384"/>
                    <a:pt x="377" y="379"/>
                  </a:cubicBezTo>
                  <a:cubicBezTo>
                    <a:pt x="382" y="375"/>
                    <a:pt x="388" y="372"/>
                    <a:pt x="392" y="367"/>
                  </a:cubicBezTo>
                  <a:cubicBezTo>
                    <a:pt x="397" y="361"/>
                    <a:pt x="398" y="355"/>
                    <a:pt x="400" y="347"/>
                  </a:cubicBezTo>
                  <a:cubicBezTo>
                    <a:pt x="402" y="340"/>
                    <a:pt x="401" y="332"/>
                    <a:pt x="403" y="324"/>
                  </a:cubicBezTo>
                  <a:cubicBezTo>
                    <a:pt x="404" y="320"/>
                    <a:pt x="406" y="316"/>
                    <a:pt x="407" y="312"/>
                  </a:cubicBezTo>
                  <a:cubicBezTo>
                    <a:pt x="407" y="308"/>
                    <a:pt x="405" y="305"/>
                    <a:pt x="406" y="302"/>
                  </a:cubicBezTo>
                  <a:cubicBezTo>
                    <a:pt x="406" y="299"/>
                    <a:pt x="409" y="299"/>
                    <a:pt x="411" y="297"/>
                  </a:cubicBezTo>
                  <a:cubicBezTo>
                    <a:pt x="413" y="296"/>
                    <a:pt x="414" y="294"/>
                    <a:pt x="415" y="292"/>
                  </a:cubicBezTo>
                  <a:cubicBezTo>
                    <a:pt x="417" y="288"/>
                    <a:pt x="418" y="285"/>
                    <a:pt x="418" y="281"/>
                  </a:cubicBezTo>
                  <a:cubicBezTo>
                    <a:pt x="419" y="278"/>
                    <a:pt x="421" y="275"/>
                    <a:pt x="421" y="271"/>
                  </a:cubicBezTo>
                  <a:cubicBezTo>
                    <a:pt x="421" y="268"/>
                    <a:pt x="420" y="264"/>
                    <a:pt x="419" y="260"/>
                  </a:cubicBezTo>
                  <a:cubicBezTo>
                    <a:pt x="418" y="250"/>
                    <a:pt x="417" y="240"/>
                    <a:pt x="418" y="229"/>
                  </a:cubicBezTo>
                  <a:cubicBezTo>
                    <a:pt x="419" y="221"/>
                    <a:pt x="418" y="212"/>
                    <a:pt x="426" y="208"/>
                  </a:cubicBezTo>
                  <a:cubicBezTo>
                    <a:pt x="429" y="207"/>
                    <a:pt x="431" y="207"/>
                    <a:pt x="433" y="207"/>
                  </a:cubicBezTo>
                  <a:cubicBezTo>
                    <a:pt x="433" y="206"/>
                    <a:pt x="433" y="206"/>
                    <a:pt x="433" y="205"/>
                  </a:cubicBezTo>
                  <a:cubicBezTo>
                    <a:pt x="431" y="201"/>
                    <a:pt x="431" y="197"/>
                    <a:pt x="433" y="19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3" name="Freeform 717"/>
            <p:cNvSpPr>
              <a:spLocks/>
            </p:cNvSpPr>
            <p:nvPr/>
          </p:nvSpPr>
          <p:spPr bwMode="auto">
            <a:xfrm>
              <a:off x="3222892" y="2382714"/>
              <a:ext cx="639620" cy="678463"/>
            </a:xfrm>
            <a:custGeom>
              <a:avLst/>
              <a:gdLst>
                <a:gd name="T0" fmla="*/ 434 w 439"/>
                <a:gd name="T1" fmla="*/ 157 h 466"/>
                <a:gd name="T2" fmla="*/ 403 w 439"/>
                <a:gd name="T3" fmla="*/ 139 h 466"/>
                <a:gd name="T4" fmla="*/ 347 w 439"/>
                <a:gd name="T5" fmla="*/ 158 h 466"/>
                <a:gd name="T6" fmla="*/ 328 w 439"/>
                <a:gd name="T7" fmla="*/ 139 h 466"/>
                <a:gd name="T8" fmla="*/ 311 w 439"/>
                <a:gd name="T9" fmla="*/ 90 h 466"/>
                <a:gd name="T10" fmla="*/ 331 w 439"/>
                <a:gd name="T11" fmla="*/ 72 h 466"/>
                <a:gd name="T12" fmla="*/ 372 w 439"/>
                <a:gd name="T13" fmla="*/ 40 h 466"/>
                <a:gd name="T14" fmla="*/ 370 w 439"/>
                <a:gd name="T15" fmla="*/ 3 h 466"/>
                <a:gd name="T16" fmla="*/ 337 w 439"/>
                <a:gd name="T17" fmla="*/ 4 h 466"/>
                <a:gd name="T18" fmla="*/ 310 w 439"/>
                <a:gd name="T19" fmla="*/ 13 h 466"/>
                <a:gd name="T20" fmla="*/ 282 w 439"/>
                <a:gd name="T21" fmla="*/ 42 h 466"/>
                <a:gd name="T22" fmla="*/ 273 w 439"/>
                <a:gd name="T23" fmla="*/ 63 h 466"/>
                <a:gd name="T24" fmla="*/ 277 w 439"/>
                <a:gd name="T25" fmla="*/ 91 h 466"/>
                <a:gd name="T26" fmla="*/ 236 w 439"/>
                <a:gd name="T27" fmla="*/ 105 h 466"/>
                <a:gd name="T28" fmla="*/ 205 w 439"/>
                <a:gd name="T29" fmla="*/ 98 h 466"/>
                <a:gd name="T30" fmla="*/ 180 w 439"/>
                <a:gd name="T31" fmla="*/ 78 h 466"/>
                <a:gd name="T32" fmla="*/ 146 w 439"/>
                <a:gd name="T33" fmla="*/ 101 h 466"/>
                <a:gd name="T34" fmla="*/ 139 w 439"/>
                <a:gd name="T35" fmla="*/ 114 h 466"/>
                <a:gd name="T36" fmla="*/ 153 w 439"/>
                <a:gd name="T37" fmla="*/ 132 h 466"/>
                <a:gd name="T38" fmla="*/ 112 w 439"/>
                <a:gd name="T39" fmla="*/ 164 h 466"/>
                <a:gd name="T40" fmla="*/ 114 w 439"/>
                <a:gd name="T41" fmla="*/ 199 h 466"/>
                <a:gd name="T42" fmla="*/ 143 w 439"/>
                <a:gd name="T43" fmla="*/ 224 h 466"/>
                <a:gd name="T44" fmla="*/ 146 w 439"/>
                <a:gd name="T45" fmla="*/ 250 h 466"/>
                <a:gd name="T46" fmla="*/ 97 w 439"/>
                <a:gd name="T47" fmla="*/ 300 h 466"/>
                <a:gd name="T48" fmla="*/ 104 w 439"/>
                <a:gd name="T49" fmla="*/ 308 h 466"/>
                <a:gd name="T50" fmla="*/ 149 w 439"/>
                <a:gd name="T51" fmla="*/ 308 h 466"/>
                <a:gd name="T52" fmla="*/ 159 w 439"/>
                <a:gd name="T53" fmla="*/ 318 h 466"/>
                <a:gd name="T54" fmla="*/ 139 w 439"/>
                <a:gd name="T55" fmla="*/ 322 h 466"/>
                <a:gd name="T56" fmla="*/ 76 w 439"/>
                <a:gd name="T57" fmla="*/ 327 h 466"/>
                <a:gd name="T58" fmla="*/ 43 w 439"/>
                <a:gd name="T59" fmla="*/ 341 h 466"/>
                <a:gd name="T60" fmla="*/ 23 w 439"/>
                <a:gd name="T61" fmla="*/ 338 h 466"/>
                <a:gd name="T62" fmla="*/ 37 w 439"/>
                <a:gd name="T63" fmla="*/ 360 h 466"/>
                <a:gd name="T64" fmla="*/ 25 w 439"/>
                <a:gd name="T65" fmla="*/ 371 h 466"/>
                <a:gd name="T66" fmla="*/ 13 w 439"/>
                <a:gd name="T67" fmla="*/ 395 h 466"/>
                <a:gd name="T68" fmla="*/ 41 w 439"/>
                <a:gd name="T69" fmla="*/ 405 h 466"/>
                <a:gd name="T70" fmla="*/ 20 w 439"/>
                <a:gd name="T71" fmla="*/ 420 h 466"/>
                <a:gd name="T72" fmla="*/ 55 w 439"/>
                <a:gd name="T73" fmla="*/ 431 h 466"/>
                <a:gd name="T74" fmla="*/ 42 w 439"/>
                <a:gd name="T75" fmla="*/ 450 h 466"/>
                <a:gd name="T76" fmla="*/ 72 w 439"/>
                <a:gd name="T77" fmla="*/ 464 h 466"/>
                <a:gd name="T78" fmla="*/ 124 w 439"/>
                <a:gd name="T79" fmla="*/ 466 h 466"/>
                <a:gd name="T80" fmla="*/ 169 w 439"/>
                <a:gd name="T81" fmla="*/ 442 h 466"/>
                <a:gd name="T82" fmla="*/ 187 w 439"/>
                <a:gd name="T83" fmla="*/ 452 h 466"/>
                <a:gd name="T84" fmla="*/ 223 w 439"/>
                <a:gd name="T85" fmla="*/ 447 h 466"/>
                <a:gd name="T86" fmla="*/ 267 w 439"/>
                <a:gd name="T87" fmla="*/ 434 h 466"/>
                <a:gd name="T88" fmla="*/ 317 w 439"/>
                <a:gd name="T89" fmla="*/ 441 h 466"/>
                <a:gd name="T90" fmla="*/ 352 w 439"/>
                <a:gd name="T91" fmla="*/ 418 h 466"/>
                <a:gd name="T92" fmla="*/ 377 w 439"/>
                <a:gd name="T93" fmla="*/ 379 h 466"/>
                <a:gd name="T94" fmla="*/ 403 w 439"/>
                <a:gd name="T95" fmla="*/ 324 h 466"/>
                <a:gd name="T96" fmla="*/ 411 w 439"/>
                <a:gd name="T97" fmla="*/ 297 h 466"/>
                <a:gd name="T98" fmla="*/ 421 w 439"/>
                <a:gd name="T99" fmla="*/ 271 h 466"/>
                <a:gd name="T100" fmla="*/ 426 w 439"/>
                <a:gd name="T101" fmla="*/ 208 h 466"/>
                <a:gd name="T102" fmla="*/ 433 w 439"/>
                <a:gd name="T103" fmla="*/ 19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9" h="466">
                  <a:moveTo>
                    <a:pt x="433" y="192"/>
                  </a:moveTo>
                  <a:cubicBezTo>
                    <a:pt x="434" y="186"/>
                    <a:pt x="437" y="180"/>
                    <a:pt x="438" y="174"/>
                  </a:cubicBezTo>
                  <a:cubicBezTo>
                    <a:pt x="439" y="168"/>
                    <a:pt x="437" y="163"/>
                    <a:pt x="434" y="157"/>
                  </a:cubicBezTo>
                  <a:cubicBezTo>
                    <a:pt x="432" y="152"/>
                    <a:pt x="431" y="144"/>
                    <a:pt x="424" y="143"/>
                  </a:cubicBezTo>
                  <a:cubicBezTo>
                    <a:pt x="420" y="142"/>
                    <a:pt x="418" y="142"/>
                    <a:pt x="414" y="140"/>
                  </a:cubicBezTo>
                  <a:cubicBezTo>
                    <a:pt x="410" y="139"/>
                    <a:pt x="407" y="139"/>
                    <a:pt x="403" y="139"/>
                  </a:cubicBezTo>
                  <a:cubicBezTo>
                    <a:pt x="394" y="138"/>
                    <a:pt x="387" y="139"/>
                    <a:pt x="379" y="142"/>
                  </a:cubicBezTo>
                  <a:cubicBezTo>
                    <a:pt x="371" y="145"/>
                    <a:pt x="365" y="150"/>
                    <a:pt x="357" y="153"/>
                  </a:cubicBezTo>
                  <a:cubicBezTo>
                    <a:pt x="354" y="154"/>
                    <a:pt x="350" y="157"/>
                    <a:pt x="347" y="158"/>
                  </a:cubicBezTo>
                  <a:cubicBezTo>
                    <a:pt x="342" y="160"/>
                    <a:pt x="342" y="158"/>
                    <a:pt x="338" y="155"/>
                  </a:cubicBezTo>
                  <a:cubicBezTo>
                    <a:pt x="335" y="153"/>
                    <a:pt x="333" y="153"/>
                    <a:pt x="331" y="149"/>
                  </a:cubicBezTo>
                  <a:cubicBezTo>
                    <a:pt x="329" y="146"/>
                    <a:pt x="328" y="142"/>
                    <a:pt x="328" y="139"/>
                  </a:cubicBezTo>
                  <a:cubicBezTo>
                    <a:pt x="326" y="131"/>
                    <a:pt x="329" y="125"/>
                    <a:pt x="325" y="118"/>
                  </a:cubicBezTo>
                  <a:cubicBezTo>
                    <a:pt x="320" y="111"/>
                    <a:pt x="315" y="105"/>
                    <a:pt x="310" y="99"/>
                  </a:cubicBezTo>
                  <a:cubicBezTo>
                    <a:pt x="308" y="95"/>
                    <a:pt x="307" y="93"/>
                    <a:pt x="311" y="90"/>
                  </a:cubicBezTo>
                  <a:cubicBezTo>
                    <a:pt x="314" y="88"/>
                    <a:pt x="318" y="90"/>
                    <a:pt x="321" y="89"/>
                  </a:cubicBezTo>
                  <a:cubicBezTo>
                    <a:pt x="323" y="88"/>
                    <a:pt x="326" y="84"/>
                    <a:pt x="328" y="81"/>
                  </a:cubicBezTo>
                  <a:cubicBezTo>
                    <a:pt x="331" y="78"/>
                    <a:pt x="329" y="76"/>
                    <a:pt x="331" y="72"/>
                  </a:cubicBezTo>
                  <a:cubicBezTo>
                    <a:pt x="334" y="65"/>
                    <a:pt x="344" y="74"/>
                    <a:pt x="349" y="71"/>
                  </a:cubicBezTo>
                  <a:cubicBezTo>
                    <a:pt x="361" y="64"/>
                    <a:pt x="366" y="52"/>
                    <a:pt x="371" y="40"/>
                  </a:cubicBezTo>
                  <a:cubicBezTo>
                    <a:pt x="371" y="40"/>
                    <a:pt x="372" y="40"/>
                    <a:pt x="372" y="40"/>
                  </a:cubicBezTo>
                  <a:cubicBezTo>
                    <a:pt x="369" y="35"/>
                    <a:pt x="373" y="20"/>
                    <a:pt x="375" y="16"/>
                  </a:cubicBezTo>
                  <a:cubicBezTo>
                    <a:pt x="376" y="14"/>
                    <a:pt x="379" y="9"/>
                    <a:pt x="379" y="6"/>
                  </a:cubicBezTo>
                  <a:cubicBezTo>
                    <a:pt x="378" y="2"/>
                    <a:pt x="374" y="3"/>
                    <a:pt x="370" y="3"/>
                  </a:cubicBezTo>
                  <a:cubicBezTo>
                    <a:pt x="366" y="3"/>
                    <a:pt x="365" y="6"/>
                    <a:pt x="361" y="8"/>
                  </a:cubicBezTo>
                  <a:cubicBezTo>
                    <a:pt x="357" y="9"/>
                    <a:pt x="355" y="5"/>
                    <a:pt x="351" y="3"/>
                  </a:cubicBezTo>
                  <a:cubicBezTo>
                    <a:pt x="346" y="0"/>
                    <a:pt x="342" y="2"/>
                    <a:pt x="337" y="4"/>
                  </a:cubicBezTo>
                  <a:cubicBezTo>
                    <a:pt x="334" y="6"/>
                    <a:pt x="332" y="7"/>
                    <a:pt x="330" y="7"/>
                  </a:cubicBezTo>
                  <a:cubicBezTo>
                    <a:pt x="327" y="7"/>
                    <a:pt x="325" y="5"/>
                    <a:pt x="322" y="6"/>
                  </a:cubicBezTo>
                  <a:cubicBezTo>
                    <a:pt x="318" y="8"/>
                    <a:pt x="315" y="12"/>
                    <a:pt x="310" y="13"/>
                  </a:cubicBezTo>
                  <a:cubicBezTo>
                    <a:pt x="303" y="15"/>
                    <a:pt x="299" y="16"/>
                    <a:pt x="298" y="23"/>
                  </a:cubicBezTo>
                  <a:cubicBezTo>
                    <a:pt x="297" y="28"/>
                    <a:pt x="299" y="38"/>
                    <a:pt x="294" y="41"/>
                  </a:cubicBezTo>
                  <a:cubicBezTo>
                    <a:pt x="291" y="43"/>
                    <a:pt x="286" y="42"/>
                    <a:pt x="282" y="42"/>
                  </a:cubicBezTo>
                  <a:cubicBezTo>
                    <a:pt x="278" y="43"/>
                    <a:pt x="274" y="45"/>
                    <a:pt x="270" y="47"/>
                  </a:cubicBezTo>
                  <a:cubicBezTo>
                    <a:pt x="268" y="48"/>
                    <a:pt x="262" y="52"/>
                    <a:pt x="262" y="55"/>
                  </a:cubicBezTo>
                  <a:cubicBezTo>
                    <a:pt x="263" y="59"/>
                    <a:pt x="270" y="61"/>
                    <a:pt x="273" y="63"/>
                  </a:cubicBezTo>
                  <a:cubicBezTo>
                    <a:pt x="276" y="65"/>
                    <a:pt x="280" y="67"/>
                    <a:pt x="284" y="68"/>
                  </a:cubicBezTo>
                  <a:cubicBezTo>
                    <a:pt x="288" y="70"/>
                    <a:pt x="291" y="70"/>
                    <a:pt x="295" y="71"/>
                  </a:cubicBezTo>
                  <a:cubicBezTo>
                    <a:pt x="312" y="77"/>
                    <a:pt x="282" y="89"/>
                    <a:pt x="277" y="91"/>
                  </a:cubicBezTo>
                  <a:cubicBezTo>
                    <a:pt x="271" y="93"/>
                    <a:pt x="268" y="94"/>
                    <a:pt x="264" y="99"/>
                  </a:cubicBezTo>
                  <a:cubicBezTo>
                    <a:pt x="260" y="103"/>
                    <a:pt x="258" y="107"/>
                    <a:pt x="255" y="111"/>
                  </a:cubicBezTo>
                  <a:cubicBezTo>
                    <a:pt x="248" y="112"/>
                    <a:pt x="242" y="109"/>
                    <a:pt x="236" y="105"/>
                  </a:cubicBezTo>
                  <a:cubicBezTo>
                    <a:pt x="233" y="103"/>
                    <a:pt x="229" y="101"/>
                    <a:pt x="226" y="101"/>
                  </a:cubicBezTo>
                  <a:cubicBezTo>
                    <a:pt x="222" y="101"/>
                    <a:pt x="218" y="103"/>
                    <a:pt x="215" y="103"/>
                  </a:cubicBezTo>
                  <a:cubicBezTo>
                    <a:pt x="211" y="102"/>
                    <a:pt x="207" y="101"/>
                    <a:pt x="205" y="98"/>
                  </a:cubicBezTo>
                  <a:cubicBezTo>
                    <a:pt x="205" y="96"/>
                    <a:pt x="206" y="94"/>
                    <a:pt x="205" y="93"/>
                  </a:cubicBezTo>
                  <a:cubicBezTo>
                    <a:pt x="205" y="91"/>
                    <a:pt x="203" y="89"/>
                    <a:pt x="201" y="88"/>
                  </a:cubicBezTo>
                  <a:cubicBezTo>
                    <a:pt x="195" y="83"/>
                    <a:pt x="187" y="80"/>
                    <a:pt x="180" y="78"/>
                  </a:cubicBezTo>
                  <a:cubicBezTo>
                    <a:pt x="177" y="77"/>
                    <a:pt x="173" y="75"/>
                    <a:pt x="171" y="76"/>
                  </a:cubicBezTo>
                  <a:cubicBezTo>
                    <a:pt x="167" y="77"/>
                    <a:pt x="164" y="82"/>
                    <a:pt x="161" y="84"/>
                  </a:cubicBezTo>
                  <a:cubicBezTo>
                    <a:pt x="154" y="88"/>
                    <a:pt x="148" y="92"/>
                    <a:pt x="146" y="101"/>
                  </a:cubicBezTo>
                  <a:cubicBezTo>
                    <a:pt x="144" y="105"/>
                    <a:pt x="144" y="108"/>
                    <a:pt x="145" y="111"/>
                  </a:cubicBezTo>
                  <a:cubicBezTo>
                    <a:pt x="146" y="113"/>
                    <a:pt x="148" y="114"/>
                    <a:pt x="146" y="116"/>
                  </a:cubicBezTo>
                  <a:cubicBezTo>
                    <a:pt x="144" y="117"/>
                    <a:pt x="140" y="114"/>
                    <a:pt x="139" y="114"/>
                  </a:cubicBezTo>
                  <a:cubicBezTo>
                    <a:pt x="136" y="112"/>
                    <a:pt x="132" y="109"/>
                    <a:pt x="129" y="110"/>
                  </a:cubicBezTo>
                  <a:cubicBezTo>
                    <a:pt x="123" y="112"/>
                    <a:pt x="129" y="117"/>
                    <a:pt x="132" y="119"/>
                  </a:cubicBezTo>
                  <a:cubicBezTo>
                    <a:pt x="139" y="123"/>
                    <a:pt x="146" y="128"/>
                    <a:pt x="153" y="132"/>
                  </a:cubicBezTo>
                  <a:cubicBezTo>
                    <a:pt x="160" y="136"/>
                    <a:pt x="163" y="145"/>
                    <a:pt x="153" y="147"/>
                  </a:cubicBezTo>
                  <a:cubicBezTo>
                    <a:pt x="145" y="148"/>
                    <a:pt x="138" y="150"/>
                    <a:pt x="130" y="152"/>
                  </a:cubicBezTo>
                  <a:cubicBezTo>
                    <a:pt x="123" y="154"/>
                    <a:pt x="120" y="162"/>
                    <a:pt x="112" y="164"/>
                  </a:cubicBezTo>
                  <a:cubicBezTo>
                    <a:pt x="109" y="166"/>
                    <a:pt x="103" y="166"/>
                    <a:pt x="101" y="170"/>
                  </a:cubicBezTo>
                  <a:cubicBezTo>
                    <a:pt x="99" y="176"/>
                    <a:pt x="106" y="177"/>
                    <a:pt x="109" y="179"/>
                  </a:cubicBezTo>
                  <a:cubicBezTo>
                    <a:pt x="115" y="183"/>
                    <a:pt x="111" y="193"/>
                    <a:pt x="114" y="199"/>
                  </a:cubicBezTo>
                  <a:cubicBezTo>
                    <a:pt x="117" y="208"/>
                    <a:pt x="127" y="201"/>
                    <a:pt x="130" y="207"/>
                  </a:cubicBezTo>
                  <a:cubicBezTo>
                    <a:pt x="132" y="209"/>
                    <a:pt x="131" y="214"/>
                    <a:pt x="133" y="217"/>
                  </a:cubicBezTo>
                  <a:cubicBezTo>
                    <a:pt x="135" y="221"/>
                    <a:pt x="139" y="223"/>
                    <a:pt x="143" y="224"/>
                  </a:cubicBezTo>
                  <a:cubicBezTo>
                    <a:pt x="151" y="226"/>
                    <a:pt x="159" y="226"/>
                    <a:pt x="166" y="230"/>
                  </a:cubicBezTo>
                  <a:cubicBezTo>
                    <a:pt x="171" y="232"/>
                    <a:pt x="182" y="243"/>
                    <a:pt x="174" y="246"/>
                  </a:cubicBezTo>
                  <a:cubicBezTo>
                    <a:pt x="165" y="249"/>
                    <a:pt x="155" y="248"/>
                    <a:pt x="146" y="250"/>
                  </a:cubicBezTo>
                  <a:cubicBezTo>
                    <a:pt x="138" y="252"/>
                    <a:pt x="136" y="257"/>
                    <a:pt x="131" y="263"/>
                  </a:cubicBezTo>
                  <a:cubicBezTo>
                    <a:pt x="124" y="271"/>
                    <a:pt x="123" y="281"/>
                    <a:pt x="116" y="289"/>
                  </a:cubicBezTo>
                  <a:cubicBezTo>
                    <a:pt x="111" y="295"/>
                    <a:pt x="104" y="298"/>
                    <a:pt x="97" y="300"/>
                  </a:cubicBezTo>
                  <a:cubicBezTo>
                    <a:pt x="93" y="301"/>
                    <a:pt x="88" y="301"/>
                    <a:pt x="85" y="304"/>
                  </a:cubicBezTo>
                  <a:cubicBezTo>
                    <a:pt x="81" y="307"/>
                    <a:pt x="85" y="309"/>
                    <a:pt x="89" y="310"/>
                  </a:cubicBezTo>
                  <a:cubicBezTo>
                    <a:pt x="94" y="311"/>
                    <a:pt x="99" y="308"/>
                    <a:pt x="104" y="308"/>
                  </a:cubicBezTo>
                  <a:cubicBezTo>
                    <a:pt x="108" y="309"/>
                    <a:pt x="111" y="311"/>
                    <a:pt x="115" y="312"/>
                  </a:cubicBezTo>
                  <a:cubicBezTo>
                    <a:pt x="122" y="313"/>
                    <a:pt x="129" y="314"/>
                    <a:pt x="136" y="312"/>
                  </a:cubicBezTo>
                  <a:cubicBezTo>
                    <a:pt x="140" y="311"/>
                    <a:pt x="145" y="310"/>
                    <a:pt x="149" y="308"/>
                  </a:cubicBezTo>
                  <a:cubicBezTo>
                    <a:pt x="152" y="306"/>
                    <a:pt x="156" y="303"/>
                    <a:pt x="159" y="302"/>
                  </a:cubicBezTo>
                  <a:cubicBezTo>
                    <a:pt x="163" y="301"/>
                    <a:pt x="163" y="305"/>
                    <a:pt x="161" y="309"/>
                  </a:cubicBezTo>
                  <a:cubicBezTo>
                    <a:pt x="159" y="312"/>
                    <a:pt x="155" y="315"/>
                    <a:pt x="159" y="318"/>
                  </a:cubicBezTo>
                  <a:cubicBezTo>
                    <a:pt x="161" y="320"/>
                    <a:pt x="165" y="318"/>
                    <a:pt x="168" y="321"/>
                  </a:cubicBezTo>
                  <a:cubicBezTo>
                    <a:pt x="171" y="326"/>
                    <a:pt x="169" y="328"/>
                    <a:pt x="164" y="329"/>
                  </a:cubicBezTo>
                  <a:cubicBezTo>
                    <a:pt x="156" y="330"/>
                    <a:pt x="147" y="325"/>
                    <a:pt x="139" y="322"/>
                  </a:cubicBezTo>
                  <a:cubicBezTo>
                    <a:pt x="132" y="319"/>
                    <a:pt x="124" y="320"/>
                    <a:pt x="117" y="320"/>
                  </a:cubicBezTo>
                  <a:cubicBezTo>
                    <a:pt x="109" y="320"/>
                    <a:pt x="101" y="316"/>
                    <a:pt x="93" y="316"/>
                  </a:cubicBezTo>
                  <a:cubicBezTo>
                    <a:pt x="85" y="315"/>
                    <a:pt x="82" y="322"/>
                    <a:pt x="76" y="327"/>
                  </a:cubicBezTo>
                  <a:cubicBezTo>
                    <a:pt x="73" y="329"/>
                    <a:pt x="69" y="330"/>
                    <a:pt x="66" y="332"/>
                  </a:cubicBezTo>
                  <a:cubicBezTo>
                    <a:pt x="63" y="335"/>
                    <a:pt x="63" y="338"/>
                    <a:pt x="61" y="341"/>
                  </a:cubicBezTo>
                  <a:cubicBezTo>
                    <a:pt x="57" y="350"/>
                    <a:pt x="49" y="343"/>
                    <a:pt x="43" y="341"/>
                  </a:cubicBezTo>
                  <a:cubicBezTo>
                    <a:pt x="40" y="339"/>
                    <a:pt x="36" y="339"/>
                    <a:pt x="33" y="340"/>
                  </a:cubicBezTo>
                  <a:cubicBezTo>
                    <a:pt x="31" y="340"/>
                    <a:pt x="29" y="340"/>
                    <a:pt x="27" y="340"/>
                  </a:cubicBezTo>
                  <a:cubicBezTo>
                    <a:pt x="25" y="340"/>
                    <a:pt x="25" y="339"/>
                    <a:pt x="23" y="338"/>
                  </a:cubicBezTo>
                  <a:cubicBezTo>
                    <a:pt x="18" y="337"/>
                    <a:pt x="8" y="344"/>
                    <a:pt x="10" y="349"/>
                  </a:cubicBezTo>
                  <a:cubicBezTo>
                    <a:pt x="13" y="353"/>
                    <a:pt x="19" y="354"/>
                    <a:pt x="23" y="355"/>
                  </a:cubicBezTo>
                  <a:cubicBezTo>
                    <a:pt x="28" y="357"/>
                    <a:pt x="32" y="359"/>
                    <a:pt x="37" y="360"/>
                  </a:cubicBezTo>
                  <a:cubicBezTo>
                    <a:pt x="41" y="361"/>
                    <a:pt x="44" y="360"/>
                    <a:pt x="45" y="365"/>
                  </a:cubicBezTo>
                  <a:cubicBezTo>
                    <a:pt x="47" y="370"/>
                    <a:pt x="44" y="372"/>
                    <a:pt x="40" y="372"/>
                  </a:cubicBezTo>
                  <a:cubicBezTo>
                    <a:pt x="35" y="372"/>
                    <a:pt x="29" y="370"/>
                    <a:pt x="25" y="371"/>
                  </a:cubicBezTo>
                  <a:cubicBezTo>
                    <a:pt x="22" y="372"/>
                    <a:pt x="18" y="374"/>
                    <a:pt x="15" y="375"/>
                  </a:cubicBezTo>
                  <a:cubicBezTo>
                    <a:pt x="11" y="377"/>
                    <a:pt x="0" y="386"/>
                    <a:pt x="2" y="391"/>
                  </a:cubicBezTo>
                  <a:cubicBezTo>
                    <a:pt x="3" y="396"/>
                    <a:pt x="10" y="394"/>
                    <a:pt x="13" y="395"/>
                  </a:cubicBezTo>
                  <a:cubicBezTo>
                    <a:pt x="17" y="397"/>
                    <a:pt x="14" y="401"/>
                    <a:pt x="18" y="404"/>
                  </a:cubicBezTo>
                  <a:cubicBezTo>
                    <a:pt x="21" y="406"/>
                    <a:pt x="25" y="404"/>
                    <a:pt x="29" y="404"/>
                  </a:cubicBezTo>
                  <a:cubicBezTo>
                    <a:pt x="33" y="404"/>
                    <a:pt x="36" y="405"/>
                    <a:pt x="41" y="405"/>
                  </a:cubicBezTo>
                  <a:cubicBezTo>
                    <a:pt x="43" y="405"/>
                    <a:pt x="50" y="403"/>
                    <a:pt x="51" y="406"/>
                  </a:cubicBezTo>
                  <a:cubicBezTo>
                    <a:pt x="53" y="409"/>
                    <a:pt x="47" y="413"/>
                    <a:pt x="45" y="413"/>
                  </a:cubicBezTo>
                  <a:cubicBezTo>
                    <a:pt x="37" y="416"/>
                    <a:pt x="26" y="414"/>
                    <a:pt x="20" y="420"/>
                  </a:cubicBezTo>
                  <a:cubicBezTo>
                    <a:pt x="19" y="421"/>
                    <a:pt x="12" y="428"/>
                    <a:pt x="13" y="429"/>
                  </a:cubicBezTo>
                  <a:cubicBezTo>
                    <a:pt x="13" y="434"/>
                    <a:pt x="30" y="428"/>
                    <a:pt x="34" y="428"/>
                  </a:cubicBezTo>
                  <a:cubicBezTo>
                    <a:pt x="38" y="427"/>
                    <a:pt x="52" y="427"/>
                    <a:pt x="55" y="431"/>
                  </a:cubicBezTo>
                  <a:cubicBezTo>
                    <a:pt x="63" y="441"/>
                    <a:pt x="38" y="439"/>
                    <a:pt x="35" y="440"/>
                  </a:cubicBezTo>
                  <a:cubicBezTo>
                    <a:pt x="31" y="441"/>
                    <a:pt x="28" y="444"/>
                    <a:pt x="30" y="448"/>
                  </a:cubicBezTo>
                  <a:cubicBezTo>
                    <a:pt x="32" y="452"/>
                    <a:pt x="38" y="450"/>
                    <a:pt x="42" y="450"/>
                  </a:cubicBezTo>
                  <a:cubicBezTo>
                    <a:pt x="45" y="450"/>
                    <a:pt x="50" y="449"/>
                    <a:pt x="53" y="451"/>
                  </a:cubicBezTo>
                  <a:cubicBezTo>
                    <a:pt x="57" y="452"/>
                    <a:pt x="60" y="455"/>
                    <a:pt x="63" y="458"/>
                  </a:cubicBezTo>
                  <a:cubicBezTo>
                    <a:pt x="65" y="460"/>
                    <a:pt x="69" y="463"/>
                    <a:pt x="72" y="464"/>
                  </a:cubicBezTo>
                  <a:cubicBezTo>
                    <a:pt x="76" y="464"/>
                    <a:pt x="79" y="462"/>
                    <a:pt x="83" y="462"/>
                  </a:cubicBezTo>
                  <a:cubicBezTo>
                    <a:pt x="90" y="461"/>
                    <a:pt x="96" y="465"/>
                    <a:pt x="103" y="465"/>
                  </a:cubicBezTo>
                  <a:cubicBezTo>
                    <a:pt x="110" y="465"/>
                    <a:pt x="117" y="465"/>
                    <a:pt x="124" y="466"/>
                  </a:cubicBezTo>
                  <a:cubicBezTo>
                    <a:pt x="130" y="466"/>
                    <a:pt x="137" y="465"/>
                    <a:pt x="144" y="464"/>
                  </a:cubicBezTo>
                  <a:cubicBezTo>
                    <a:pt x="151" y="463"/>
                    <a:pt x="156" y="459"/>
                    <a:pt x="160" y="453"/>
                  </a:cubicBezTo>
                  <a:cubicBezTo>
                    <a:pt x="162" y="450"/>
                    <a:pt x="165" y="434"/>
                    <a:pt x="169" y="442"/>
                  </a:cubicBezTo>
                  <a:cubicBezTo>
                    <a:pt x="170" y="446"/>
                    <a:pt x="167" y="449"/>
                    <a:pt x="168" y="453"/>
                  </a:cubicBezTo>
                  <a:cubicBezTo>
                    <a:pt x="169" y="456"/>
                    <a:pt x="174" y="457"/>
                    <a:pt x="178" y="457"/>
                  </a:cubicBezTo>
                  <a:cubicBezTo>
                    <a:pt x="181" y="456"/>
                    <a:pt x="184" y="453"/>
                    <a:pt x="187" y="452"/>
                  </a:cubicBezTo>
                  <a:cubicBezTo>
                    <a:pt x="190" y="451"/>
                    <a:pt x="194" y="451"/>
                    <a:pt x="197" y="450"/>
                  </a:cubicBezTo>
                  <a:cubicBezTo>
                    <a:pt x="200" y="449"/>
                    <a:pt x="202" y="446"/>
                    <a:pt x="205" y="445"/>
                  </a:cubicBezTo>
                  <a:cubicBezTo>
                    <a:pt x="212" y="443"/>
                    <a:pt x="217" y="451"/>
                    <a:pt x="223" y="447"/>
                  </a:cubicBezTo>
                  <a:cubicBezTo>
                    <a:pt x="227" y="445"/>
                    <a:pt x="230" y="442"/>
                    <a:pt x="232" y="440"/>
                  </a:cubicBezTo>
                  <a:cubicBezTo>
                    <a:pt x="237" y="435"/>
                    <a:pt x="240" y="433"/>
                    <a:pt x="248" y="432"/>
                  </a:cubicBezTo>
                  <a:cubicBezTo>
                    <a:pt x="254" y="432"/>
                    <a:pt x="260" y="433"/>
                    <a:pt x="267" y="434"/>
                  </a:cubicBezTo>
                  <a:cubicBezTo>
                    <a:pt x="271" y="435"/>
                    <a:pt x="275" y="437"/>
                    <a:pt x="279" y="437"/>
                  </a:cubicBezTo>
                  <a:cubicBezTo>
                    <a:pt x="283" y="437"/>
                    <a:pt x="287" y="436"/>
                    <a:pt x="291" y="435"/>
                  </a:cubicBezTo>
                  <a:cubicBezTo>
                    <a:pt x="299" y="435"/>
                    <a:pt x="309" y="439"/>
                    <a:pt x="317" y="441"/>
                  </a:cubicBezTo>
                  <a:cubicBezTo>
                    <a:pt x="324" y="444"/>
                    <a:pt x="333" y="457"/>
                    <a:pt x="340" y="452"/>
                  </a:cubicBezTo>
                  <a:cubicBezTo>
                    <a:pt x="346" y="448"/>
                    <a:pt x="344" y="440"/>
                    <a:pt x="345" y="434"/>
                  </a:cubicBezTo>
                  <a:cubicBezTo>
                    <a:pt x="346" y="429"/>
                    <a:pt x="349" y="423"/>
                    <a:pt x="352" y="418"/>
                  </a:cubicBezTo>
                  <a:cubicBezTo>
                    <a:pt x="355" y="412"/>
                    <a:pt x="360" y="411"/>
                    <a:pt x="364" y="406"/>
                  </a:cubicBezTo>
                  <a:cubicBezTo>
                    <a:pt x="367" y="403"/>
                    <a:pt x="368" y="400"/>
                    <a:pt x="369" y="396"/>
                  </a:cubicBezTo>
                  <a:cubicBezTo>
                    <a:pt x="371" y="390"/>
                    <a:pt x="372" y="384"/>
                    <a:pt x="377" y="379"/>
                  </a:cubicBezTo>
                  <a:cubicBezTo>
                    <a:pt x="382" y="375"/>
                    <a:pt x="388" y="372"/>
                    <a:pt x="392" y="367"/>
                  </a:cubicBezTo>
                  <a:cubicBezTo>
                    <a:pt x="397" y="361"/>
                    <a:pt x="398" y="355"/>
                    <a:pt x="400" y="347"/>
                  </a:cubicBezTo>
                  <a:cubicBezTo>
                    <a:pt x="402" y="340"/>
                    <a:pt x="401" y="332"/>
                    <a:pt x="403" y="324"/>
                  </a:cubicBezTo>
                  <a:cubicBezTo>
                    <a:pt x="404" y="320"/>
                    <a:pt x="406" y="316"/>
                    <a:pt x="407" y="312"/>
                  </a:cubicBezTo>
                  <a:cubicBezTo>
                    <a:pt x="407" y="308"/>
                    <a:pt x="405" y="305"/>
                    <a:pt x="406" y="302"/>
                  </a:cubicBezTo>
                  <a:cubicBezTo>
                    <a:pt x="406" y="299"/>
                    <a:pt x="409" y="299"/>
                    <a:pt x="411" y="297"/>
                  </a:cubicBezTo>
                  <a:cubicBezTo>
                    <a:pt x="413" y="296"/>
                    <a:pt x="414" y="294"/>
                    <a:pt x="415" y="292"/>
                  </a:cubicBezTo>
                  <a:cubicBezTo>
                    <a:pt x="417" y="288"/>
                    <a:pt x="418" y="285"/>
                    <a:pt x="418" y="281"/>
                  </a:cubicBezTo>
                  <a:cubicBezTo>
                    <a:pt x="419" y="278"/>
                    <a:pt x="421" y="275"/>
                    <a:pt x="421" y="271"/>
                  </a:cubicBezTo>
                  <a:cubicBezTo>
                    <a:pt x="421" y="268"/>
                    <a:pt x="420" y="264"/>
                    <a:pt x="419" y="260"/>
                  </a:cubicBezTo>
                  <a:cubicBezTo>
                    <a:pt x="418" y="250"/>
                    <a:pt x="417" y="240"/>
                    <a:pt x="418" y="229"/>
                  </a:cubicBezTo>
                  <a:cubicBezTo>
                    <a:pt x="419" y="221"/>
                    <a:pt x="418" y="212"/>
                    <a:pt x="426" y="208"/>
                  </a:cubicBezTo>
                  <a:cubicBezTo>
                    <a:pt x="429" y="207"/>
                    <a:pt x="431" y="207"/>
                    <a:pt x="433" y="207"/>
                  </a:cubicBezTo>
                  <a:cubicBezTo>
                    <a:pt x="433" y="206"/>
                    <a:pt x="433" y="206"/>
                    <a:pt x="433" y="205"/>
                  </a:cubicBezTo>
                  <a:cubicBezTo>
                    <a:pt x="431" y="201"/>
                    <a:pt x="431" y="197"/>
                    <a:pt x="433" y="19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4" name="Freeform 718"/>
            <p:cNvSpPr>
              <a:spLocks/>
            </p:cNvSpPr>
            <p:nvPr/>
          </p:nvSpPr>
          <p:spPr bwMode="auto">
            <a:xfrm>
              <a:off x="3670884" y="2380125"/>
              <a:ext cx="292620" cy="302978"/>
            </a:xfrm>
            <a:custGeom>
              <a:avLst/>
              <a:gdLst>
                <a:gd name="T0" fmla="*/ 200 w 202"/>
                <a:gd name="T1" fmla="*/ 142 h 209"/>
                <a:gd name="T2" fmla="*/ 189 w 202"/>
                <a:gd name="T3" fmla="*/ 133 h 209"/>
                <a:gd name="T4" fmla="*/ 182 w 202"/>
                <a:gd name="T5" fmla="*/ 130 h 209"/>
                <a:gd name="T6" fmla="*/ 175 w 202"/>
                <a:gd name="T7" fmla="*/ 127 h 209"/>
                <a:gd name="T8" fmla="*/ 185 w 202"/>
                <a:gd name="T9" fmla="*/ 117 h 209"/>
                <a:gd name="T10" fmla="*/ 191 w 202"/>
                <a:gd name="T11" fmla="*/ 107 h 209"/>
                <a:gd name="T12" fmla="*/ 191 w 202"/>
                <a:gd name="T13" fmla="*/ 82 h 209"/>
                <a:gd name="T14" fmla="*/ 183 w 202"/>
                <a:gd name="T15" fmla="*/ 61 h 209"/>
                <a:gd name="T16" fmla="*/ 171 w 202"/>
                <a:gd name="T17" fmla="*/ 43 h 209"/>
                <a:gd name="T18" fmla="*/ 150 w 202"/>
                <a:gd name="T19" fmla="*/ 36 h 209"/>
                <a:gd name="T20" fmla="*/ 112 w 202"/>
                <a:gd name="T21" fmla="*/ 38 h 209"/>
                <a:gd name="T22" fmla="*/ 96 w 202"/>
                <a:gd name="T23" fmla="*/ 39 h 209"/>
                <a:gd name="T24" fmla="*/ 115 w 202"/>
                <a:gd name="T25" fmla="*/ 23 h 209"/>
                <a:gd name="T26" fmla="*/ 109 w 202"/>
                <a:gd name="T27" fmla="*/ 4 h 209"/>
                <a:gd name="T28" fmla="*/ 89 w 202"/>
                <a:gd name="T29" fmla="*/ 4 h 209"/>
                <a:gd name="T30" fmla="*/ 79 w 202"/>
                <a:gd name="T31" fmla="*/ 25 h 209"/>
                <a:gd name="T32" fmla="*/ 66 w 202"/>
                <a:gd name="T33" fmla="*/ 43 h 209"/>
                <a:gd name="T34" fmla="*/ 65 w 202"/>
                <a:gd name="T35" fmla="*/ 42 h 209"/>
                <a:gd name="T36" fmla="*/ 64 w 202"/>
                <a:gd name="T37" fmla="*/ 42 h 209"/>
                <a:gd name="T38" fmla="*/ 42 w 202"/>
                <a:gd name="T39" fmla="*/ 73 h 209"/>
                <a:gd name="T40" fmla="*/ 24 w 202"/>
                <a:gd name="T41" fmla="*/ 74 h 209"/>
                <a:gd name="T42" fmla="*/ 21 w 202"/>
                <a:gd name="T43" fmla="*/ 83 h 209"/>
                <a:gd name="T44" fmla="*/ 14 w 202"/>
                <a:gd name="T45" fmla="*/ 91 h 209"/>
                <a:gd name="T46" fmla="*/ 4 w 202"/>
                <a:gd name="T47" fmla="*/ 92 h 209"/>
                <a:gd name="T48" fmla="*/ 3 w 202"/>
                <a:gd name="T49" fmla="*/ 101 h 209"/>
                <a:gd name="T50" fmla="*/ 18 w 202"/>
                <a:gd name="T51" fmla="*/ 120 h 209"/>
                <a:gd name="T52" fmla="*/ 21 w 202"/>
                <a:gd name="T53" fmla="*/ 141 h 209"/>
                <a:gd name="T54" fmla="*/ 24 w 202"/>
                <a:gd name="T55" fmla="*/ 151 h 209"/>
                <a:gd name="T56" fmla="*/ 31 w 202"/>
                <a:gd name="T57" fmla="*/ 157 h 209"/>
                <a:gd name="T58" fmla="*/ 40 w 202"/>
                <a:gd name="T59" fmla="*/ 160 h 209"/>
                <a:gd name="T60" fmla="*/ 50 w 202"/>
                <a:gd name="T61" fmla="*/ 155 h 209"/>
                <a:gd name="T62" fmla="*/ 72 w 202"/>
                <a:gd name="T63" fmla="*/ 144 h 209"/>
                <a:gd name="T64" fmla="*/ 96 w 202"/>
                <a:gd name="T65" fmla="*/ 141 h 209"/>
                <a:gd name="T66" fmla="*/ 107 w 202"/>
                <a:gd name="T67" fmla="*/ 142 h 209"/>
                <a:gd name="T68" fmla="*/ 117 w 202"/>
                <a:gd name="T69" fmla="*/ 145 h 209"/>
                <a:gd name="T70" fmla="*/ 127 w 202"/>
                <a:gd name="T71" fmla="*/ 159 h 209"/>
                <a:gd name="T72" fmla="*/ 131 w 202"/>
                <a:gd name="T73" fmla="*/ 176 h 209"/>
                <a:gd name="T74" fmla="*/ 126 w 202"/>
                <a:gd name="T75" fmla="*/ 194 h 209"/>
                <a:gd name="T76" fmla="*/ 126 w 202"/>
                <a:gd name="T77" fmla="*/ 207 h 209"/>
                <a:gd name="T78" fmla="*/ 126 w 202"/>
                <a:gd name="T79" fmla="*/ 209 h 209"/>
                <a:gd name="T80" fmla="*/ 131 w 202"/>
                <a:gd name="T81" fmla="*/ 209 h 209"/>
                <a:gd name="T82" fmla="*/ 144 w 202"/>
                <a:gd name="T83" fmla="*/ 204 h 209"/>
                <a:gd name="T84" fmla="*/ 154 w 202"/>
                <a:gd name="T85" fmla="*/ 201 h 209"/>
                <a:gd name="T86" fmla="*/ 157 w 202"/>
                <a:gd name="T87" fmla="*/ 193 h 209"/>
                <a:gd name="T88" fmla="*/ 179 w 202"/>
                <a:gd name="T89" fmla="*/ 191 h 209"/>
                <a:gd name="T90" fmla="*/ 188 w 202"/>
                <a:gd name="T91" fmla="*/ 177 h 209"/>
                <a:gd name="T92" fmla="*/ 188 w 202"/>
                <a:gd name="T93" fmla="*/ 158 h 209"/>
                <a:gd name="T94" fmla="*/ 195 w 202"/>
                <a:gd name="T95" fmla="*/ 160 h 209"/>
                <a:gd name="T96" fmla="*/ 197 w 202"/>
                <a:gd name="T97" fmla="*/ 171 h 209"/>
                <a:gd name="T98" fmla="*/ 201 w 202"/>
                <a:gd name="T99" fmla="*/ 156 h 209"/>
                <a:gd name="T100" fmla="*/ 200 w 202"/>
                <a:gd name="T101" fmla="*/ 14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2" h="209">
                  <a:moveTo>
                    <a:pt x="200" y="142"/>
                  </a:moveTo>
                  <a:cubicBezTo>
                    <a:pt x="198" y="138"/>
                    <a:pt x="193" y="135"/>
                    <a:pt x="189" y="133"/>
                  </a:cubicBezTo>
                  <a:cubicBezTo>
                    <a:pt x="186" y="131"/>
                    <a:pt x="185" y="131"/>
                    <a:pt x="182" y="130"/>
                  </a:cubicBezTo>
                  <a:cubicBezTo>
                    <a:pt x="178" y="130"/>
                    <a:pt x="173" y="131"/>
                    <a:pt x="175" y="127"/>
                  </a:cubicBezTo>
                  <a:cubicBezTo>
                    <a:pt x="176" y="124"/>
                    <a:pt x="182" y="120"/>
                    <a:pt x="185" y="117"/>
                  </a:cubicBezTo>
                  <a:cubicBezTo>
                    <a:pt x="188" y="114"/>
                    <a:pt x="189" y="112"/>
                    <a:pt x="191" y="107"/>
                  </a:cubicBezTo>
                  <a:cubicBezTo>
                    <a:pt x="192" y="100"/>
                    <a:pt x="193" y="90"/>
                    <a:pt x="191" y="82"/>
                  </a:cubicBezTo>
                  <a:cubicBezTo>
                    <a:pt x="189" y="75"/>
                    <a:pt x="185" y="68"/>
                    <a:pt x="183" y="61"/>
                  </a:cubicBezTo>
                  <a:cubicBezTo>
                    <a:pt x="179" y="53"/>
                    <a:pt x="179" y="47"/>
                    <a:pt x="171" y="43"/>
                  </a:cubicBezTo>
                  <a:cubicBezTo>
                    <a:pt x="164" y="39"/>
                    <a:pt x="157" y="37"/>
                    <a:pt x="150" y="36"/>
                  </a:cubicBezTo>
                  <a:cubicBezTo>
                    <a:pt x="138" y="34"/>
                    <a:pt x="124" y="35"/>
                    <a:pt x="112" y="38"/>
                  </a:cubicBezTo>
                  <a:cubicBezTo>
                    <a:pt x="107" y="40"/>
                    <a:pt x="102" y="40"/>
                    <a:pt x="96" y="39"/>
                  </a:cubicBezTo>
                  <a:cubicBezTo>
                    <a:pt x="95" y="34"/>
                    <a:pt x="111" y="27"/>
                    <a:pt x="115" y="23"/>
                  </a:cubicBezTo>
                  <a:cubicBezTo>
                    <a:pt x="120" y="17"/>
                    <a:pt x="114" y="9"/>
                    <a:pt x="109" y="4"/>
                  </a:cubicBezTo>
                  <a:cubicBezTo>
                    <a:pt x="106" y="0"/>
                    <a:pt x="93" y="0"/>
                    <a:pt x="89" y="4"/>
                  </a:cubicBezTo>
                  <a:cubicBezTo>
                    <a:pt x="83" y="9"/>
                    <a:pt x="83" y="19"/>
                    <a:pt x="79" y="25"/>
                  </a:cubicBezTo>
                  <a:cubicBezTo>
                    <a:pt x="77" y="29"/>
                    <a:pt x="72" y="46"/>
                    <a:pt x="66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2"/>
                    <a:pt x="64" y="42"/>
                    <a:pt x="64" y="42"/>
                  </a:cubicBezTo>
                  <a:cubicBezTo>
                    <a:pt x="59" y="54"/>
                    <a:pt x="54" y="66"/>
                    <a:pt x="42" y="73"/>
                  </a:cubicBezTo>
                  <a:cubicBezTo>
                    <a:pt x="37" y="76"/>
                    <a:pt x="27" y="67"/>
                    <a:pt x="24" y="74"/>
                  </a:cubicBezTo>
                  <a:cubicBezTo>
                    <a:pt x="22" y="78"/>
                    <a:pt x="24" y="80"/>
                    <a:pt x="21" y="83"/>
                  </a:cubicBezTo>
                  <a:cubicBezTo>
                    <a:pt x="19" y="86"/>
                    <a:pt x="16" y="90"/>
                    <a:pt x="14" y="91"/>
                  </a:cubicBezTo>
                  <a:cubicBezTo>
                    <a:pt x="11" y="92"/>
                    <a:pt x="7" y="90"/>
                    <a:pt x="4" y="92"/>
                  </a:cubicBezTo>
                  <a:cubicBezTo>
                    <a:pt x="0" y="95"/>
                    <a:pt x="1" y="97"/>
                    <a:pt x="3" y="101"/>
                  </a:cubicBezTo>
                  <a:cubicBezTo>
                    <a:pt x="8" y="107"/>
                    <a:pt x="13" y="113"/>
                    <a:pt x="18" y="120"/>
                  </a:cubicBezTo>
                  <a:cubicBezTo>
                    <a:pt x="22" y="127"/>
                    <a:pt x="19" y="133"/>
                    <a:pt x="21" y="141"/>
                  </a:cubicBezTo>
                  <a:cubicBezTo>
                    <a:pt x="21" y="144"/>
                    <a:pt x="22" y="148"/>
                    <a:pt x="24" y="151"/>
                  </a:cubicBezTo>
                  <a:cubicBezTo>
                    <a:pt x="26" y="155"/>
                    <a:pt x="28" y="155"/>
                    <a:pt x="31" y="157"/>
                  </a:cubicBezTo>
                  <a:cubicBezTo>
                    <a:pt x="35" y="160"/>
                    <a:pt x="35" y="162"/>
                    <a:pt x="40" y="160"/>
                  </a:cubicBezTo>
                  <a:cubicBezTo>
                    <a:pt x="43" y="159"/>
                    <a:pt x="47" y="156"/>
                    <a:pt x="50" y="155"/>
                  </a:cubicBezTo>
                  <a:cubicBezTo>
                    <a:pt x="58" y="152"/>
                    <a:pt x="64" y="147"/>
                    <a:pt x="72" y="144"/>
                  </a:cubicBezTo>
                  <a:cubicBezTo>
                    <a:pt x="80" y="141"/>
                    <a:pt x="87" y="140"/>
                    <a:pt x="96" y="141"/>
                  </a:cubicBezTo>
                  <a:cubicBezTo>
                    <a:pt x="100" y="141"/>
                    <a:pt x="103" y="141"/>
                    <a:pt x="107" y="142"/>
                  </a:cubicBezTo>
                  <a:cubicBezTo>
                    <a:pt x="111" y="144"/>
                    <a:pt x="113" y="144"/>
                    <a:pt x="117" y="145"/>
                  </a:cubicBezTo>
                  <a:cubicBezTo>
                    <a:pt x="124" y="146"/>
                    <a:pt x="125" y="154"/>
                    <a:pt x="127" y="159"/>
                  </a:cubicBezTo>
                  <a:cubicBezTo>
                    <a:pt x="130" y="165"/>
                    <a:pt x="132" y="170"/>
                    <a:pt x="131" y="176"/>
                  </a:cubicBezTo>
                  <a:cubicBezTo>
                    <a:pt x="130" y="182"/>
                    <a:pt x="127" y="188"/>
                    <a:pt x="126" y="194"/>
                  </a:cubicBezTo>
                  <a:cubicBezTo>
                    <a:pt x="124" y="199"/>
                    <a:pt x="124" y="203"/>
                    <a:pt x="126" y="207"/>
                  </a:cubicBezTo>
                  <a:cubicBezTo>
                    <a:pt x="126" y="208"/>
                    <a:pt x="126" y="208"/>
                    <a:pt x="126" y="209"/>
                  </a:cubicBezTo>
                  <a:cubicBezTo>
                    <a:pt x="128" y="209"/>
                    <a:pt x="129" y="209"/>
                    <a:pt x="131" y="209"/>
                  </a:cubicBezTo>
                  <a:cubicBezTo>
                    <a:pt x="135" y="208"/>
                    <a:pt x="139" y="206"/>
                    <a:pt x="144" y="204"/>
                  </a:cubicBezTo>
                  <a:cubicBezTo>
                    <a:pt x="147" y="204"/>
                    <a:pt x="152" y="204"/>
                    <a:pt x="154" y="201"/>
                  </a:cubicBezTo>
                  <a:cubicBezTo>
                    <a:pt x="156" y="199"/>
                    <a:pt x="155" y="195"/>
                    <a:pt x="157" y="193"/>
                  </a:cubicBezTo>
                  <a:cubicBezTo>
                    <a:pt x="161" y="188"/>
                    <a:pt x="173" y="191"/>
                    <a:pt x="179" y="191"/>
                  </a:cubicBezTo>
                  <a:cubicBezTo>
                    <a:pt x="188" y="190"/>
                    <a:pt x="187" y="184"/>
                    <a:pt x="188" y="177"/>
                  </a:cubicBezTo>
                  <a:cubicBezTo>
                    <a:pt x="189" y="171"/>
                    <a:pt x="186" y="163"/>
                    <a:pt x="188" y="158"/>
                  </a:cubicBezTo>
                  <a:cubicBezTo>
                    <a:pt x="189" y="154"/>
                    <a:pt x="193" y="156"/>
                    <a:pt x="195" y="160"/>
                  </a:cubicBezTo>
                  <a:cubicBezTo>
                    <a:pt x="196" y="163"/>
                    <a:pt x="195" y="167"/>
                    <a:pt x="197" y="171"/>
                  </a:cubicBezTo>
                  <a:cubicBezTo>
                    <a:pt x="199" y="169"/>
                    <a:pt x="201" y="159"/>
                    <a:pt x="201" y="156"/>
                  </a:cubicBezTo>
                  <a:cubicBezTo>
                    <a:pt x="202" y="152"/>
                    <a:pt x="201" y="146"/>
                    <a:pt x="200" y="14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5" name="Freeform 719"/>
            <p:cNvSpPr>
              <a:spLocks/>
            </p:cNvSpPr>
            <p:nvPr/>
          </p:nvSpPr>
          <p:spPr bwMode="auto">
            <a:xfrm>
              <a:off x="3670884" y="2380125"/>
              <a:ext cx="292620" cy="302978"/>
            </a:xfrm>
            <a:custGeom>
              <a:avLst/>
              <a:gdLst>
                <a:gd name="T0" fmla="*/ 200 w 202"/>
                <a:gd name="T1" fmla="*/ 142 h 209"/>
                <a:gd name="T2" fmla="*/ 189 w 202"/>
                <a:gd name="T3" fmla="*/ 133 h 209"/>
                <a:gd name="T4" fmla="*/ 182 w 202"/>
                <a:gd name="T5" fmla="*/ 130 h 209"/>
                <a:gd name="T6" fmla="*/ 175 w 202"/>
                <a:gd name="T7" fmla="*/ 127 h 209"/>
                <a:gd name="T8" fmla="*/ 185 w 202"/>
                <a:gd name="T9" fmla="*/ 117 h 209"/>
                <a:gd name="T10" fmla="*/ 191 w 202"/>
                <a:gd name="T11" fmla="*/ 107 h 209"/>
                <a:gd name="T12" fmla="*/ 191 w 202"/>
                <a:gd name="T13" fmla="*/ 82 h 209"/>
                <a:gd name="T14" fmla="*/ 183 w 202"/>
                <a:gd name="T15" fmla="*/ 61 h 209"/>
                <a:gd name="T16" fmla="*/ 171 w 202"/>
                <a:gd name="T17" fmla="*/ 43 h 209"/>
                <a:gd name="T18" fmla="*/ 150 w 202"/>
                <a:gd name="T19" fmla="*/ 36 h 209"/>
                <a:gd name="T20" fmla="*/ 112 w 202"/>
                <a:gd name="T21" fmla="*/ 38 h 209"/>
                <a:gd name="T22" fmla="*/ 96 w 202"/>
                <a:gd name="T23" fmla="*/ 39 h 209"/>
                <a:gd name="T24" fmla="*/ 115 w 202"/>
                <a:gd name="T25" fmla="*/ 23 h 209"/>
                <a:gd name="T26" fmla="*/ 109 w 202"/>
                <a:gd name="T27" fmla="*/ 4 h 209"/>
                <a:gd name="T28" fmla="*/ 89 w 202"/>
                <a:gd name="T29" fmla="*/ 4 h 209"/>
                <a:gd name="T30" fmla="*/ 79 w 202"/>
                <a:gd name="T31" fmla="*/ 25 h 209"/>
                <a:gd name="T32" fmla="*/ 66 w 202"/>
                <a:gd name="T33" fmla="*/ 43 h 209"/>
                <a:gd name="T34" fmla="*/ 65 w 202"/>
                <a:gd name="T35" fmla="*/ 42 h 209"/>
                <a:gd name="T36" fmla="*/ 64 w 202"/>
                <a:gd name="T37" fmla="*/ 42 h 209"/>
                <a:gd name="T38" fmla="*/ 42 w 202"/>
                <a:gd name="T39" fmla="*/ 73 h 209"/>
                <a:gd name="T40" fmla="*/ 24 w 202"/>
                <a:gd name="T41" fmla="*/ 74 h 209"/>
                <a:gd name="T42" fmla="*/ 21 w 202"/>
                <a:gd name="T43" fmla="*/ 83 h 209"/>
                <a:gd name="T44" fmla="*/ 14 w 202"/>
                <a:gd name="T45" fmla="*/ 91 h 209"/>
                <a:gd name="T46" fmla="*/ 4 w 202"/>
                <a:gd name="T47" fmla="*/ 92 h 209"/>
                <a:gd name="T48" fmla="*/ 3 w 202"/>
                <a:gd name="T49" fmla="*/ 101 h 209"/>
                <a:gd name="T50" fmla="*/ 18 w 202"/>
                <a:gd name="T51" fmla="*/ 120 h 209"/>
                <a:gd name="T52" fmla="*/ 21 w 202"/>
                <a:gd name="T53" fmla="*/ 141 h 209"/>
                <a:gd name="T54" fmla="*/ 24 w 202"/>
                <a:gd name="T55" fmla="*/ 151 h 209"/>
                <a:gd name="T56" fmla="*/ 31 w 202"/>
                <a:gd name="T57" fmla="*/ 157 h 209"/>
                <a:gd name="T58" fmla="*/ 40 w 202"/>
                <a:gd name="T59" fmla="*/ 160 h 209"/>
                <a:gd name="T60" fmla="*/ 50 w 202"/>
                <a:gd name="T61" fmla="*/ 155 h 209"/>
                <a:gd name="T62" fmla="*/ 72 w 202"/>
                <a:gd name="T63" fmla="*/ 144 h 209"/>
                <a:gd name="T64" fmla="*/ 96 w 202"/>
                <a:gd name="T65" fmla="*/ 141 h 209"/>
                <a:gd name="T66" fmla="*/ 107 w 202"/>
                <a:gd name="T67" fmla="*/ 142 h 209"/>
                <a:gd name="T68" fmla="*/ 117 w 202"/>
                <a:gd name="T69" fmla="*/ 145 h 209"/>
                <a:gd name="T70" fmla="*/ 127 w 202"/>
                <a:gd name="T71" fmla="*/ 159 h 209"/>
                <a:gd name="T72" fmla="*/ 131 w 202"/>
                <a:gd name="T73" fmla="*/ 176 h 209"/>
                <a:gd name="T74" fmla="*/ 126 w 202"/>
                <a:gd name="T75" fmla="*/ 194 h 209"/>
                <a:gd name="T76" fmla="*/ 126 w 202"/>
                <a:gd name="T77" fmla="*/ 207 h 209"/>
                <a:gd name="T78" fmla="*/ 126 w 202"/>
                <a:gd name="T79" fmla="*/ 209 h 209"/>
                <a:gd name="T80" fmla="*/ 131 w 202"/>
                <a:gd name="T81" fmla="*/ 209 h 209"/>
                <a:gd name="T82" fmla="*/ 144 w 202"/>
                <a:gd name="T83" fmla="*/ 204 h 209"/>
                <a:gd name="T84" fmla="*/ 154 w 202"/>
                <a:gd name="T85" fmla="*/ 201 h 209"/>
                <a:gd name="T86" fmla="*/ 157 w 202"/>
                <a:gd name="T87" fmla="*/ 193 h 209"/>
                <a:gd name="T88" fmla="*/ 179 w 202"/>
                <a:gd name="T89" fmla="*/ 191 h 209"/>
                <a:gd name="T90" fmla="*/ 188 w 202"/>
                <a:gd name="T91" fmla="*/ 177 h 209"/>
                <a:gd name="T92" fmla="*/ 188 w 202"/>
                <a:gd name="T93" fmla="*/ 158 h 209"/>
                <a:gd name="T94" fmla="*/ 195 w 202"/>
                <a:gd name="T95" fmla="*/ 160 h 209"/>
                <a:gd name="T96" fmla="*/ 197 w 202"/>
                <a:gd name="T97" fmla="*/ 171 h 209"/>
                <a:gd name="T98" fmla="*/ 201 w 202"/>
                <a:gd name="T99" fmla="*/ 156 h 209"/>
                <a:gd name="T100" fmla="*/ 200 w 202"/>
                <a:gd name="T101" fmla="*/ 14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2" h="209">
                  <a:moveTo>
                    <a:pt x="200" y="142"/>
                  </a:moveTo>
                  <a:cubicBezTo>
                    <a:pt x="198" y="138"/>
                    <a:pt x="193" y="135"/>
                    <a:pt x="189" y="133"/>
                  </a:cubicBezTo>
                  <a:cubicBezTo>
                    <a:pt x="186" y="131"/>
                    <a:pt x="185" y="131"/>
                    <a:pt x="182" y="130"/>
                  </a:cubicBezTo>
                  <a:cubicBezTo>
                    <a:pt x="178" y="130"/>
                    <a:pt x="173" y="131"/>
                    <a:pt x="175" y="127"/>
                  </a:cubicBezTo>
                  <a:cubicBezTo>
                    <a:pt x="176" y="124"/>
                    <a:pt x="182" y="120"/>
                    <a:pt x="185" y="117"/>
                  </a:cubicBezTo>
                  <a:cubicBezTo>
                    <a:pt x="188" y="114"/>
                    <a:pt x="189" y="112"/>
                    <a:pt x="191" y="107"/>
                  </a:cubicBezTo>
                  <a:cubicBezTo>
                    <a:pt x="192" y="100"/>
                    <a:pt x="193" y="90"/>
                    <a:pt x="191" y="82"/>
                  </a:cubicBezTo>
                  <a:cubicBezTo>
                    <a:pt x="189" y="75"/>
                    <a:pt x="185" y="68"/>
                    <a:pt x="183" y="61"/>
                  </a:cubicBezTo>
                  <a:cubicBezTo>
                    <a:pt x="179" y="53"/>
                    <a:pt x="179" y="47"/>
                    <a:pt x="171" y="43"/>
                  </a:cubicBezTo>
                  <a:cubicBezTo>
                    <a:pt x="164" y="39"/>
                    <a:pt x="157" y="37"/>
                    <a:pt x="150" y="36"/>
                  </a:cubicBezTo>
                  <a:cubicBezTo>
                    <a:pt x="138" y="34"/>
                    <a:pt x="124" y="35"/>
                    <a:pt x="112" y="38"/>
                  </a:cubicBezTo>
                  <a:cubicBezTo>
                    <a:pt x="107" y="40"/>
                    <a:pt x="102" y="40"/>
                    <a:pt x="96" y="39"/>
                  </a:cubicBezTo>
                  <a:cubicBezTo>
                    <a:pt x="95" y="34"/>
                    <a:pt x="111" y="27"/>
                    <a:pt x="115" y="23"/>
                  </a:cubicBezTo>
                  <a:cubicBezTo>
                    <a:pt x="120" y="17"/>
                    <a:pt x="114" y="9"/>
                    <a:pt x="109" y="4"/>
                  </a:cubicBezTo>
                  <a:cubicBezTo>
                    <a:pt x="106" y="0"/>
                    <a:pt x="93" y="0"/>
                    <a:pt x="89" y="4"/>
                  </a:cubicBezTo>
                  <a:cubicBezTo>
                    <a:pt x="83" y="9"/>
                    <a:pt x="83" y="19"/>
                    <a:pt x="79" y="25"/>
                  </a:cubicBezTo>
                  <a:cubicBezTo>
                    <a:pt x="77" y="29"/>
                    <a:pt x="72" y="46"/>
                    <a:pt x="66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2"/>
                    <a:pt x="64" y="42"/>
                    <a:pt x="64" y="42"/>
                  </a:cubicBezTo>
                  <a:cubicBezTo>
                    <a:pt x="59" y="54"/>
                    <a:pt x="54" y="66"/>
                    <a:pt x="42" y="73"/>
                  </a:cubicBezTo>
                  <a:cubicBezTo>
                    <a:pt x="37" y="76"/>
                    <a:pt x="27" y="67"/>
                    <a:pt x="24" y="74"/>
                  </a:cubicBezTo>
                  <a:cubicBezTo>
                    <a:pt x="22" y="78"/>
                    <a:pt x="24" y="80"/>
                    <a:pt x="21" y="83"/>
                  </a:cubicBezTo>
                  <a:cubicBezTo>
                    <a:pt x="19" y="86"/>
                    <a:pt x="16" y="90"/>
                    <a:pt x="14" y="91"/>
                  </a:cubicBezTo>
                  <a:cubicBezTo>
                    <a:pt x="11" y="92"/>
                    <a:pt x="7" y="90"/>
                    <a:pt x="4" y="92"/>
                  </a:cubicBezTo>
                  <a:cubicBezTo>
                    <a:pt x="0" y="95"/>
                    <a:pt x="1" y="97"/>
                    <a:pt x="3" y="101"/>
                  </a:cubicBezTo>
                  <a:cubicBezTo>
                    <a:pt x="8" y="107"/>
                    <a:pt x="13" y="113"/>
                    <a:pt x="18" y="120"/>
                  </a:cubicBezTo>
                  <a:cubicBezTo>
                    <a:pt x="22" y="127"/>
                    <a:pt x="19" y="133"/>
                    <a:pt x="21" y="141"/>
                  </a:cubicBezTo>
                  <a:cubicBezTo>
                    <a:pt x="21" y="144"/>
                    <a:pt x="22" y="148"/>
                    <a:pt x="24" y="151"/>
                  </a:cubicBezTo>
                  <a:cubicBezTo>
                    <a:pt x="26" y="155"/>
                    <a:pt x="28" y="155"/>
                    <a:pt x="31" y="157"/>
                  </a:cubicBezTo>
                  <a:cubicBezTo>
                    <a:pt x="35" y="160"/>
                    <a:pt x="35" y="162"/>
                    <a:pt x="40" y="160"/>
                  </a:cubicBezTo>
                  <a:cubicBezTo>
                    <a:pt x="43" y="159"/>
                    <a:pt x="47" y="156"/>
                    <a:pt x="50" y="155"/>
                  </a:cubicBezTo>
                  <a:cubicBezTo>
                    <a:pt x="58" y="152"/>
                    <a:pt x="64" y="147"/>
                    <a:pt x="72" y="144"/>
                  </a:cubicBezTo>
                  <a:cubicBezTo>
                    <a:pt x="80" y="141"/>
                    <a:pt x="87" y="140"/>
                    <a:pt x="96" y="141"/>
                  </a:cubicBezTo>
                  <a:cubicBezTo>
                    <a:pt x="100" y="141"/>
                    <a:pt x="103" y="141"/>
                    <a:pt x="107" y="142"/>
                  </a:cubicBezTo>
                  <a:cubicBezTo>
                    <a:pt x="111" y="144"/>
                    <a:pt x="113" y="144"/>
                    <a:pt x="117" y="145"/>
                  </a:cubicBezTo>
                  <a:cubicBezTo>
                    <a:pt x="124" y="146"/>
                    <a:pt x="125" y="154"/>
                    <a:pt x="127" y="159"/>
                  </a:cubicBezTo>
                  <a:cubicBezTo>
                    <a:pt x="130" y="165"/>
                    <a:pt x="132" y="170"/>
                    <a:pt x="131" y="176"/>
                  </a:cubicBezTo>
                  <a:cubicBezTo>
                    <a:pt x="130" y="182"/>
                    <a:pt x="127" y="188"/>
                    <a:pt x="126" y="194"/>
                  </a:cubicBezTo>
                  <a:cubicBezTo>
                    <a:pt x="124" y="199"/>
                    <a:pt x="124" y="203"/>
                    <a:pt x="126" y="207"/>
                  </a:cubicBezTo>
                  <a:cubicBezTo>
                    <a:pt x="126" y="208"/>
                    <a:pt x="126" y="208"/>
                    <a:pt x="126" y="209"/>
                  </a:cubicBezTo>
                  <a:cubicBezTo>
                    <a:pt x="128" y="209"/>
                    <a:pt x="129" y="209"/>
                    <a:pt x="131" y="209"/>
                  </a:cubicBezTo>
                  <a:cubicBezTo>
                    <a:pt x="135" y="208"/>
                    <a:pt x="139" y="206"/>
                    <a:pt x="144" y="204"/>
                  </a:cubicBezTo>
                  <a:cubicBezTo>
                    <a:pt x="147" y="204"/>
                    <a:pt x="152" y="204"/>
                    <a:pt x="154" y="201"/>
                  </a:cubicBezTo>
                  <a:cubicBezTo>
                    <a:pt x="156" y="199"/>
                    <a:pt x="155" y="195"/>
                    <a:pt x="157" y="193"/>
                  </a:cubicBezTo>
                  <a:cubicBezTo>
                    <a:pt x="161" y="188"/>
                    <a:pt x="173" y="191"/>
                    <a:pt x="179" y="191"/>
                  </a:cubicBezTo>
                  <a:cubicBezTo>
                    <a:pt x="188" y="190"/>
                    <a:pt x="187" y="184"/>
                    <a:pt x="188" y="177"/>
                  </a:cubicBezTo>
                  <a:cubicBezTo>
                    <a:pt x="189" y="171"/>
                    <a:pt x="186" y="163"/>
                    <a:pt x="188" y="158"/>
                  </a:cubicBezTo>
                  <a:cubicBezTo>
                    <a:pt x="189" y="154"/>
                    <a:pt x="193" y="156"/>
                    <a:pt x="195" y="160"/>
                  </a:cubicBezTo>
                  <a:cubicBezTo>
                    <a:pt x="196" y="163"/>
                    <a:pt x="195" y="167"/>
                    <a:pt x="197" y="171"/>
                  </a:cubicBezTo>
                  <a:cubicBezTo>
                    <a:pt x="199" y="169"/>
                    <a:pt x="201" y="159"/>
                    <a:pt x="201" y="156"/>
                  </a:cubicBezTo>
                  <a:cubicBezTo>
                    <a:pt x="202" y="152"/>
                    <a:pt x="201" y="146"/>
                    <a:pt x="200" y="14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6" name="Freeform 720"/>
            <p:cNvSpPr>
              <a:spLocks/>
            </p:cNvSpPr>
            <p:nvPr/>
          </p:nvSpPr>
          <p:spPr bwMode="auto">
            <a:xfrm>
              <a:off x="5581973" y="2271364"/>
              <a:ext cx="334053" cy="590418"/>
            </a:xfrm>
            <a:custGeom>
              <a:avLst/>
              <a:gdLst>
                <a:gd name="T0" fmla="*/ 97 w 230"/>
                <a:gd name="T1" fmla="*/ 404 h 404"/>
                <a:gd name="T2" fmla="*/ 117 w 230"/>
                <a:gd name="T3" fmla="*/ 399 h 404"/>
                <a:gd name="T4" fmla="*/ 118 w 230"/>
                <a:gd name="T5" fmla="*/ 392 h 404"/>
                <a:gd name="T6" fmla="*/ 102 w 230"/>
                <a:gd name="T7" fmla="*/ 372 h 404"/>
                <a:gd name="T8" fmla="*/ 118 w 230"/>
                <a:gd name="T9" fmla="*/ 349 h 404"/>
                <a:gd name="T10" fmla="*/ 115 w 230"/>
                <a:gd name="T11" fmla="*/ 328 h 404"/>
                <a:gd name="T12" fmla="*/ 118 w 230"/>
                <a:gd name="T13" fmla="*/ 307 h 404"/>
                <a:gd name="T14" fmla="*/ 125 w 230"/>
                <a:gd name="T15" fmla="*/ 282 h 404"/>
                <a:gd name="T16" fmla="*/ 150 w 230"/>
                <a:gd name="T17" fmla="*/ 280 h 404"/>
                <a:gd name="T18" fmla="*/ 149 w 230"/>
                <a:gd name="T19" fmla="*/ 259 h 404"/>
                <a:gd name="T20" fmla="*/ 178 w 230"/>
                <a:gd name="T21" fmla="*/ 221 h 404"/>
                <a:gd name="T22" fmla="*/ 195 w 230"/>
                <a:gd name="T23" fmla="*/ 221 h 404"/>
                <a:gd name="T24" fmla="*/ 201 w 230"/>
                <a:gd name="T25" fmla="*/ 222 h 404"/>
                <a:gd name="T26" fmla="*/ 216 w 230"/>
                <a:gd name="T27" fmla="*/ 215 h 404"/>
                <a:gd name="T28" fmla="*/ 224 w 230"/>
                <a:gd name="T29" fmla="*/ 208 h 404"/>
                <a:gd name="T30" fmla="*/ 229 w 230"/>
                <a:gd name="T31" fmla="*/ 202 h 404"/>
                <a:gd name="T32" fmla="*/ 227 w 230"/>
                <a:gd name="T33" fmla="*/ 179 h 404"/>
                <a:gd name="T34" fmla="*/ 204 w 230"/>
                <a:gd name="T35" fmla="*/ 176 h 404"/>
                <a:gd name="T36" fmla="*/ 185 w 230"/>
                <a:gd name="T37" fmla="*/ 170 h 404"/>
                <a:gd name="T38" fmla="*/ 181 w 230"/>
                <a:gd name="T39" fmla="*/ 150 h 404"/>
                <a:gd name="T40" fmla="*/ 165 w 230"/>
                <a:gd name="T41" fmla="*/ 154 h 404"/>
                <a:gd name="T42" fmla="*/ 183 w 230"/>
                <a:gd name="T43" fmla="*/ 116 h 404"/>
                <a:gd name="T44" fmla="*/ 196 w 230"/>
                <a:gd name="T45" fmla="*/ 80 h 404"/>
                <a:gd name="T46" fmla="*/ 206 w 230"/>
                <a:gd name="T47" fmla="*/ 53 h 404"/>
                <a:gd name="T48" fmla="*/ 208 w 230"/>
                <a:gd name="T49" fmla="*/ 3 h 404"/>
                <a:gd name="T50" fmla="*/ 183 w 230"/>
                <a:gd name="T51" fmla="*/ 15 h 404"/>
                <a:gd name="T52" fmla="*/ 137 w 230"/>
                <a:gd name="T53" fmla="*/ 49 h 404"/>
                <a:gd name="T54" fmla="*/ 113 w 230"/>
                <a:gd name="T55" fmla="*/ 69 h 404"/>
                <a:gd name="T56" fmla="*/ 89 w 230"/>
                <a:gd name="T57" fmla="*/ 74 h 404"/>
                <a:gd name="T58" fmla="*/ 53 w 230"/>
                <a:gd name="T59" fmla="*/ 86 h 404"/>
                <a:gd name="T60" fmla="*/ 23 w 230"/>
                <a:gd name="T61" fmla="*/ 140 h 404"/>
                <a:gd name="T62" fmla="*/ 7 w 230"/>
                <a:gd name="T63" fmla="*/ 227 h 404"/>
                <a:gd name="T64" fmla="*/ 8 w 230"/>
                <a:gd name="T65" fmla="*/ 284 h 404"/>
                <a:gd name="T66" fmla="*/ 18 w 230"/>
                <a:gd name="T67" fmla="*/ 296 h 404"/>
                <a:gd name="T68" fmla="*/ 41 w 230"/>
                <a:gd name="T69" fmla="*/ 390 h 404"/>
                <a:gd name="T70" fmla="*/ 82 w 230"/>
                <a:gd name="T71" fmla="*/ 4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0" h="404">
                  <a:moveTo>
                    <a:pt x="82" y="402"/>
                  </a:moveTo>
                  <a:cubicBezTo>
                    <a:pt x="87" y="403"/>
                    <a:pt x="92" y="403"/>
                    <a:pt x="97" y="404"/>
                  </a:cubicBezTo>
                  <a:cubicBezTo>
                    <a:pt x="95" y="401"/>
                    <a:pt x="105" y="400"/>
                    <a:pt x="106" y="395"/>
                  </a:cubicBezTo>
                  <a:cubicBezTo>
                    <a:pt x="111" y="394"/>
                    <a:pt x="112" y="399"/>
                    <a:pt x="117" y="399"/>
                  </a:cubicBezTo>
                  <a:cubicBezTo>
                    <a:pt x="119" y="399"/>
                    <a:pt x="122" y="399"/>
                    <a:pt x="122" y="396"/>
                  </a:cubicBezTo>
                  <a:cubicBezTo>
                    <a:pt x="122" y="392"/>
                    <a:pt x="120" y="393"/>
                    <a:pt x="118" y="392"/>
                  </a:cubicBezTo>
                  <a:cubicBezTo>
                    <a:pt x="115" y="388"/>
                    <a:pt x="114" y="386"/>
                    <a:pt x="110" y="385"/>
                  </a:cubicBezTo>
                  <a:cubicBezTo>
                    <a:pt x="103" y="382"/>
                    <a:pt x="101" y="380"/>
                    <a:pt x="102" y="372"/>
                  </a:cubicBezTo>
                  <a:cubicBezTo>
                    <a:pt x="102" y="369"/>
                    <a:pt x="101" y="361"/>
                    <a:pt x="102" y="359"/>
                  </a:cubicBezTo>
                  <a:cubicBezTo>
                    <a:pt x="105" y="353"/>
                    <a:pt x="122" y="355"/>
                    <a:pt x="118" y="349"/>
                  </a:cubicBezTo>
                  <a:cubicBezTo>
                    <a:pt x="115" y="345"/>
                    <a:pt x="113" y="346"/>
                    <a:pt x="113" y="340"/>
                  </a:cubicBezTo>
                  <a:cubicBezTo>
                    <a:pt x="114" y="336"/>
                    <a:pt x="115" y="332"/>
                    <a:pt x="115" y="328"/>
                  </a:cubicBezTo>
                  <a:cubicBezTo>
                    <a:pt x="116" y="324"/>
                    <a:pt x="118" y="320"/>
                    <a:pt x="119" y="316"/>
                  </a:cubicBezTo>
                  <a:cubicBezTo>
                    <a:pt x="120" y="312"/>
                    <a:pt x="116" y="311"/>
                    <a:pt x="118" y="307"/>
                  </a:cubicBezTo>
                  <a:cubicBezTo>
                    <a:pt x="121" y="301"/>
                    <a:pt x="135" y="298"/>
                    <a:pt x="129" y="289"/>
                  </a:cubicBezTo>
                  <a:cubicBezTo>
                    <a:pt x="126" y="286"/>
                    <a:pt x="121" y="286"/>
                    <a:pt x="125" y="282"/>
                  </a:cubicBezTo>
                  <a:cubicBezTo>
                    <a:pt x="128" y="280"/>
                    <a:pt x="134" y="282"/>
                    <a:pt x="138" y="282"/>
                  </a:cubicBezTo>
                  <a:cubicBezTo>
                    <a:pt x="141" y="282"/>
                    <a:pt x="148" y="283"/>
                    <a:pt x="150" y="280"/>
                  </a:cubicBezTo>
                  <a:cubicBezTo>
                    <a:pt x="152" y="277"/>
                    <a:pt x="149" y="271"/>
                    <a:pt x="148" y="268"/>
                  </a:cubicBezTo>
                  <a:cubicBezTo>
                    <a:pt x="146" y="263"/>
                    <a:pt x="144" y="260"/>
                    <a:pt x="149" y="259"/>
                  </a:cubicBezTo>
                  <a:cubicBezTo>
                    <a:pt x="153" y="257"/>
                    <a:pt x="159" y="258"/>
                    <a:pt x="163" y="258"/>
                  </a:cubicBezTo>
                  <a:cubicBezTo>
                    <a:pt x="189" y="258"/>
                    <a:pt x="168" y="234"/>
                    <a:pt x="178" y="221"/>
                  </a:cubicBezTo>
                  <a:cubicBezTo>
                    <a:pt x="180" y="217"/>
                    <a:pt x="184" y="215"/>
                    <a:pt x="188" y="215"/>
                  </a:cubicBezTo>
                  <a:cubicBezTo>
                    <a:pt x="194" y="214"/>
                    <a:pt x="194" y="216"/>
                    <a:pt x="195" y="221"/>
                  </a:cubicBezTo>
                  <a:cubicBezTo>
                    <a:pt x="196" y="222"/>
                    <a:pt x="195" y="225"/>
                    <a:pt x="196" y="226"/>
                  </a:cubicBezTo>
                  <a:cubicBezTo>
                    <a:pt x="199" y="227"/>
                    <a:pt x="199" y="223"/>
                    <a:pt x="201" y="222"/>
                  </a:cubicBezTo>
                  <a:cubicBezTo>
                    <a:pt x="205" y="220"/>
                    <a:pt x="206" y="225"/>
                    <a:pt x="210" y="224"/>
                  </a:cubicBezTo>
                  <a:cubicBezTo>
                    <a:pt x="214" y="222"/>
                    <a:pt x="214" y="217"/>
                    <a:pt x="216" y="215"/>
                  </a:cubicBezTo>
                  <a:cubicBezTo>
                    <a:pt x="218" y="213"/>
                    <a:pt x="223" y="214"/>
                    <a:pt x="225" y="211"/>
                  </a:cubicBezTo>
                  <a:cubicBezTo>
                    <a:pt x="226" y="210"/>
                    <a:pt x="224" y="208"/>
                    <a:pt x="224" y="208"/>
                  </a:cubicBezTo>
                  <a:cubicBezTo>
                    <a:pt x="225" y="207"/>
                    <a:pt x="225" y="206"/>
                    <a:pt x="226" y="206"/>
                  </a:cubicBezTo>
                  <a:cubicBezTo>
                    <a:pt x="226" y="204"/>
                    <a:pt x="228" y="204"/>
                    <a:pt x="229" y="202"/>
                  </a:cubicBezTo>
                  <a:cubicBezTo>
                    <a:pt x="230" y="199"/>
                    <a:pt x="227" y="195"/>
                    <a:pt x="226" y="191"/>
                  </a:cubicBezTo>
                  <a:cubicBezTo>
                    <a:pt x="226" y="188"/>
                    <a:pt x="228" y="182"/>
                    <a:pt x="227" y="179"/>
                  </a:cubicBezTo>
                  <a:cubicBezTo>
                    <a:pt x="226" y="175"/>
                    <a:pt x="220" y="175"/>
                    <a:pt x="217" y="175"/>
                  </a:cubicBezTo>
                  <a:cubicBezTo>
                    <a:pt x="212" y="174"/>
                    <a:pt x="208" y="174"/>
                    <a:pt x="204" y="176"/>
                  </a:cubicBezTo>
                  <a:cubicBezTo>
                    <a:pt x="200" y="178"/>
                    <a:pt x="197" y="181"/>
                    <a:pt x="193" y="178"/>
                  </a:cubicBezTo>
                  <a:cubicBezTo>
                    <a:pt x="190" y="176"/>
                    <a:pt x="190" y="171"/>
                    <a:pt x="185" y="170"/>
                  </a:cubicBezTo>
                  <a:cubicBezTo>
                    <a:pt x="180" y="169"/>
                    <a:pt x="176" y="172"/>
                    <a:pt x="173" y="176"/>
                  </a:cubicBezTo>
                  <a:cubicBezTo>
                    <a:pt x="164" y="168"/>
                    <a:pt x="188" y="157"/>
                    <a:pt x="181" y="150"/>
                  </a:cubicBezTo>
                  <a:cubicBezTo>
                    <a:pt x="178" y="148"/>
                    <a:pt x="175" y="151"/>
                    <a:pt x="173" y="152"/>
                  </a:cubicBezTo>
                  <a:cubicBezTo>
                    <a:pt x="170" y="153"/>
                    <a:pt x="168" y="154"/>
                    <a:pt x="165" y="154"/>
                  </a:cubicBezTo>
                  <a:cubicBezTo>
                    <a:pt x="164" y="147"/>
                    <a:pt x="177" y="146"/>
                    <a:pt x="180" y="141"/>
                  </a:cubicBezTo>
                  <a:cubicBezTo>
                    <a:pt x="184" y="135"/>
                    <a:pt x="184" y="123"/>
                    <a:pt x="183" y="116"/>
                  </a:cubicBezTo>
                  <a:cubicBezTo>
                    <a:pt x="181" y="105"/>
                    <a:pt x="187" y="101"/>
                    <a:pt x="191" y="92"/>
                  </a:cubicBezTo>
                  <a:cubicBezTo>
                    <a:pt x="193" y="88"/>
                    <a:pt x="194" y="83"/>
                    <a:pt x="196" y="80"/>
                  </a:cubicBezTo>
                  <a:cubicBezTo>
                    <a:pt x="198" y="77"/>
                    <a:pt x="202" y="74"/>
                    <a:pt x="203" y="71"/>
                  </a:cubicBezTo>
                  <a:cubicBezTo>
                    <a:pt x="206" y="66"/>
                    <a:pt x="206" y="58"/>
                    <a:pt x="206" y="53"/>
                  </a:cubicBezTo>
                  <a:cubicBezTo>
                    <a:pt x="206" y="47"/>
                    <a:pt x="201" y="42"/>
                    <a:pt x="201" y="37"/>
                  </a:cubicBezTo>
                  <a:cubicBezTo>
                    <a:pt x="201" y="25"/>
                    <a:pt x="209" y="15"/>
                    <a:pt x="208" y="3"/>
                  </a:cubicBezTo>
                  <a:cubicBezTo>
                    <a:pt x="203" y="0"/>
                    <a:pt x="200" y="7"/>
                    <a:pt x="196" y="9"/>
                  </a:cubicBezTo>
                  <a:cubicBezTo>
                    <a:pt x="192" y="13"/>
                    <a:pt x="188" y="14"/>
                    <a:pt x="183" y="15"/>
                  </a:cubicBezTo>
                  <a:cubicBezTo>
                    <a:pt x="175" y="17"/>
                    <a:pt x="165" y="22"/>
                    <a:pt x="157" y="27"/>
                  </a:cubicBezTo>
                  <a:cubicBezTo>
                    <a:pt x="150" y="31"/>
                    <a:pt x="141" y="41"/>
                    <a:pt x="137" y="49"/>
                  </a:cubicBezTo>
                  <a:cubicBezTo>
                    <a:pt x="134" y="55"/>
                    <a:pt x="133" y="67"/>
                    <a:pt x="124" y="69"/>
                  </a:cubicBezTo>
                  <a:cubicBezTo>
                    <a:pt x="120" y="70"/>
                    <a:pt x="117" y="68"/>
                    <a:pt x="113" y="69"/>
                  </a:cubicBezTo>
                  <a:cubicBezTo>
                    <a:pt x="109" y="69"/>
                    <a:pt x="105" y="71"/>
                    <a:pt x="101" y="71"/>
                  </a:cubicBezTo>
                  <a:cubicBezTo>
                    <a:pt x="97" y="72"/>
                    <a:pt x="93" y="74"/>
                    <a:pt x="89" y="74"/>
                  </a:cubicBezTo>
                  <a:cubicBezTo>
                    <a:pt x="85" y="74"/>
                    <a:pt x="80" y="73"/>
                    <a:pt x="76" y="74"/>
                  </a:cubicBezTo>
                  <a:cubicBezTo>
                    <a:pt x="68" y="76"/>
                    <a:pt x="59" y="82"/>
                    <a:pt x="53" y="86"/>
                  </a:cubicBezTo>
                  <a:cubicBezTo>
                    <a:pt x="42" y="93"/>
                    <a:pt x="36" y="102"/>
                    <a:pt x="33" y="114"/>
                  </a:cubicBezTo>
                  <a:cubicBezTo>
                    <a:pt x="31" y="123"/>
                    <a:pt x="26" y="131"/>
                    <a:pt x="23" y="140"/>
                  </a:cubicBezTo>
                  <a:cubicBezTo>
                    <a:pt x="20" y="150"/>
                    <a:pt x="19" y="159"/>
                    <a:pt x="16" y="169"/>
                  </a:cubicBezTo>
                  <a:cubicBezTo>
                    <a:pt x="8" y="188"/>
                    <a:pt x="0" y="206"/>
                    <a:pt x="7" y="227"/>
                  </a:cubicBezTo>
                  <a:cubicBezTo>
                    <a:pt x="10" y="237"/>
                    <a:pt x="13" y="246"/>
                    <a:pt x="12" y="257"/>
                  </a:cubicBezTo>
                  <a:cubicBezTo>
                    <a:pt x="11" y="266"/>
                    <a:pt x="9" y="275"/>
                    <a:pt x="8" y="284"/>
                  </a:cubicBezTo>
                  <a:cubicBezTo>
                    <a:pt x="7" y="286"/>
                    <a:pt x="4" y="294"/>
                    <a:pt x="6" y="296"/>
                  </a:cubicBezTo>
                  <a:cubicBezTo>
                    <a:pt x="8" y="298"/>
                    <a:pt x="15" y="295"/>
                    <a:pt x="18" y="296"/>
                  </a:cubicBezTo>
                  <a:cubicBezTo>
                    <a:pt x="26" y="296"/>
                    <a:pt x="32" y="303"/>
                    <a:pt x="36" y="310"/>
                  </a:cubicBezTo>
                  <a:cubicBezTo>
                    <a:pt x="48" y="335"/>
                    <a:pt x="39" y="363"/>
                    <a:pt x="41" y="390"/>
                  </a:cubicBezTo>
                  <a:cubicBezTo>
                    <a:pt x="48" y="390"/>
                    <a:pt x="55" y="392"/>
                    <a:pt x="62" y="395"/>
                  </a:cubicBezTo>
                  <a:cubicBezTo>
                    <a:pt x="69" y="397"/>
                    <a:pt x="75" y="400"/>
                    <a:pt x="82" y="40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7" name="Freeform 721"/>
            <p:cNvSpPr>
              <a:spLocks/>
            </p:cNvSpPr>
            <p:nvPr/>
          </p:nvSpPr>
          <p:spPr bwMode="auto">
            <a:xfrm>
              <a:off x="5581973" y="2271364"/>
              <a:ext cx="334053" cy="590418"/>
            </a:xfrm>
            <a:custGeom>
              <a:avLst/>
              <a:gdLst>
                <a:gd name="T0" fmla="*/ 97 w 230"/>
                <a:gd name="T1" fmla="*/ 404 h 404"/>
                <a:gd name="T2" fmla="*/ 117 w 230"/>
                <a:gd name="T3" fmla="*/ 399 h 404"/>
                <a:gd name="T4" fmla="*/ 118 w 230"/>
                <a:gd name="T5" fmla="*/ 392 h 404"/>
                <a:gd name="T6" fmla="*/ 102 w 230"/>
                <a:gd name="T7" fmla="*/ 372 h 404"/>
                <a:gd name="T8" fmla="*/ 118 w 230"/>
                <a:gd name="T9" fmla="*/ 349 h 404"/>
                <a:gd name="T10" fmla="*/ 115 w 230"/>
                <a:gd name="T11" fmla="*/ 328 h 404"/>
                <a:gd name="T12" fmla="*/ 118 w 230"/>
                <a:gd name="T13" fmla="*/ 307 h 404"/>
                <a:gd name="T14" fmla="*/ 125 w 230"/>
                <a:gd name="T15" fmla="*/ 282 h 404"/>
                <a:gd name="T16" fmla="*/ 150 w 230"/>
                <a:gd name="T17" fmla="*/ 280 h 404"/>
                <a:gd name="T18" fmla="*/ 149 w 230"/>
                <a:gd name="T19" fmla="*/ 259 h 404"/>
                <a:gd name="T20" fmla="*/ 178 w 230"/>
                <a:gd name="T21" fmla="*/ 221 h 404"/>
                <a:gd name="T22" fmla="*/ 195 w 230"/>
                <a:gd name="T23" fmla="*/ 221 h 404"/>
                <a:gd name="T24" fmla="*/ 201 w 230"/>
                <a:gd name="T25" fmla="*/ 222 h 404"/>
                <a:gd name="T26" fmla="*/ 216 w 230"/>
                <a:gd name="T27" fmla="*/ 215 h 404"/>
                <a:gd name="T28" fmla="*/ 224 w 230"/>
                <a:gd name="T29" fmla="*/ 208 h 404"/>
                <a:gd name="T30" fmla="*/ 229 w 230"/>
                <a:gd name="T31" fmla="*/ 202 h 404"/>
                <a:gd name="T32" fmla="*/ 227 w 230"/>
                <a:gd name="T33" fmla="*/ 179 h 404"/>
                <a:gd name="T34" fmla="*/ 204 w 230"/>
                <a:gd name="T35" fmla="*/ 176 h 404"/>
                <a:gd name="T36" fmla="*/ 185 w 230"/>
                <a:gd name="T37" fmla="*/ 170 h 404"/>
                <a:gd name="T38" fmla="*/ 181 w 230"/>
                <a:gd name="T39" fmla="*/ 150 h 404"/>
                <a:gd name="T40" fmla="*/ 165 w 230"/>
                <a:gd name="T41" fmla="*/ 154 h 404"/>
                <a:gd name="T42" fmla="*/ 183 w 230"/>
                <a:gd name="T43" fmla="*/ 116 h 404"/>
                <a:gd name="T44" fmla="*/ 196 w 230"/>
                <a:gd name="T45" fmla="*/ 80 h 404"/>
                <a:gd name="T46" fmla="*/ 206 w 230"/>
                <a:gd name="T47" fmla="*/ 53 h 404"/>
                <a:gd name="T48" fmla="*/ 208 w 230"/>
                <a:gd name="T49" fmla="*/ 3 h 404"/>
                <a:gd name="T50" fmla="*/ 183 w 230"/>
                <a:gd name="T51" fmla="*/ 15 h 404"/>
                <a:gd name="T52" fmla="*/ 137 w 230"/>
                <a:gd name="T53" fmla="*/ 49 h 404"/>
                <a:gd name="T54" fmla="*/ 113 w 230"/>
                <a:gd name="T55" fmla="*/ 69 h 404"/>
                <a:gd name="T56" fmla="*/ 89 w 230"/>
                <a:gd name="T57" fmla="*/ 74 h 404"/>
                <a:gd name="T58" fmla="*/ 53 w 230"/>
                <a:gd name="T59" fmla="*/ 86 h 404"/>
                <a:gd name="T60" fmla="*/ 23 w 230"/>
                <a:gd name="T61" fmla="*/ 140 h 404"/>
                <a:gd name="T62" fmla="*/ 7 w 230"/>
                <a:gd name="T63" fmla="*/ 227 h 404"/>
                <a:gd name="T64" fmla="*/ 8 w 230"/>
                <a:gd name="T65" fmla="*/ 284 h 404"/>
                <a:gd name="T66" fmla="*/ 18 w 230"/>
                <a:gd name="T67" fmla="*/ 296 h 404"/>
                <a:gd name="T68" fmla="*/ 41 w 230"/>
                <a:gd name="T69" fmla="*/ 390 h 404"/>
                <a:gd name="T70" fmla="*/ 82 w 230"/>
                <a:gd name="T71" fmla="*/ 4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0" h="404">
                  <a:moveTo>
                    <a:pt x="82" y="402"/>
                  </a:moveTo>
                  <a:cubicBezTo>
                    <a:pt x="87" y="403"/>
                    <a:pt x="92" y="403"/>
                    <a:pt x="97" y="404"/>
                  </a:cubicBezTo>
                  <a:cubicBezTo>
                    <a:pt x="95" y="401"/>
                    <a:pt x="105" y="400"/>
                    <a:pt x="106" y="395"/>
                  </a:cubicBezTo>
                  <a:cubicBezTo>
                    <a:pt x="111" y="394"/>
                    <a:pt x="112" y="399"/>
                    <a:pt x="117" y="399"/>
                  </a:cubicBezTo>
                  <a:cubicBezTo>
                    <a:pt x="119" y="399"/>
                    <a:pt x="122" y="399"/>
                    <a:pt x="122" y="396"/>
                  </a:cubicBezTo>
                  <a:cubicBezTo>
                    <a:pt x="122" y="392"/>
                    <a:pt x="120" y="393"/>
                    <a:pt x="118" y="392"/>
                  </a:cubicBezTo>
                  <a:cubicBezTo>
                    <a:pt x="115" y="388"/>
                    <a:pt x="114" y="386"/>
                    <a:pt x="110" y="385"/>
                  </a:cubicBezTo>
                  <a:cubicBezTo>
                    <a:pt x="103" y="382"/>
                    <a:pt x="101" y="380"/>
                    <a:pt x="102" y="372"/>
                  </a:cubicBezTo>
                  <a:cubicBezTo>
                    <a:pt x="102" y="369"/>
                    <a:pt x="101" y="361"/>
                    <a:pt x="102" y="359"/>
                  </a:cubicBezTo>
                  <a:cubicBezTo>
                    <a:pt x="105" y="353"/>
                    <a:pt x="122" y="355"/>
                    <a:pt x="118" y="349"/>
                  </a:cubicBezTo>
                  <a:cubicBezTo>
                    <a:pt x="115" y="345"/>
                    <a:pt x="113" y="346"/>
                    <a:pt x="113" y="340"/>
                  </a:cubicBezTo>
                  <a:cubicBezTo>
                    <a:pt x="114" y="336"/>
                    <a:pt x="115" y="332"/>
                    <a:pt x="115" y="328"/>
                  </a:cubicBezTo>
                  <a:cubicBezTo>
                    <a:pt x="116" y="324"/>
                    <a:pt x="118" y="320"/>
                    <a:pt x="119" y="316"/>
                  </a:cubicBezTo>
                  <a:cubicBezTo>
                    <a:pt x="120" y="312"/>
                    <a:pt x="116" y="311"/>
                    <a:pt x="118" y="307"/>
                  </a:cubicBezTo>
                  <a:cubicBezTo>
                    <a:pt x="121" y="301"/>
                    <a:pt x="135" y="298"/>
                    <a:pt x="129" y="289"/>
                  </a:cubicBezTo>
                  <a:cubicBezTo>
                    <a:pt x="126" y="286"/>
                    <a:pt x="121" y="286"/>
                    <a:pt x="125" y="282"/>
                  </a:cubicBezTo>
                  <a:cubicBezTo>
                    <a:pt x="128" y="280"/>
                    <a:pt x="134" y="282"/>
                    <a:pt x="138" y="282"/>
                  </a:cubicBezTo>
                  <a:cubicBezTo>
                    <a:pt x="141" y="282"/>
                    <a:pt x="148" y="283"/>
                    <a:pt x="150" y="280"/>
                  </a:cubicBezTo>
                  <a:cubicBezTo>
                    <a:pt x="152" y="277"/>
                    <a:pt x="149" y="271"/>
                    <a:pt x="148" y="268"/>
                  </a:cubicBezTo>
                  <a:cubicBezTo>
                    <a:pt x="146" y="263"/>
                    <a:pt x="144" y="260"/>
                    <a:pt x="149" y="259"/>
                  </a:cubicBezTo>
                  <a:cubicBezTo>
                    <a:pt x="153" y="257"/>
                    <a:pt x="159" y="258"/>
                    <a:pt x="163" y="258"/>
                  </a:cubicBezTo>
                  <a:cubicBezTo>
                    <a:pt x="189" y="258"/>
                    <a:pt x="168" y="234"/>
                    <a:pt x="178" y="221"/>
                  </a:cubicBezTo>
                  <a:cubicBezTo>
                    <a:pt x="180" y="217"/>
                    <a:pt x="184" y="215"/>
                    <a:pt x="188" y="215"/>
                  </a:cubicBezTo>
                  <a:cubicBezTo>
                    <a:pt x="194" y="214"/>
                    <a:pt x="194" y="216"/>
                    <a:pt x="195" y="221"/>
                  </a:cubicBezTo>
                  <a:cubicBezTo>
                    <a:pt x="196" y="222"/>
                    <a:pt x="195" y="225"/>
                    <a:pt x="196" y="226"/>
                  </a:cubicBezTo>
                  <a:cubicBezTo>
                    <a:pt x="199" y="227"/>
                    <a:pt x="199" y="223"/>
                    <a:pt x="201" y="222"/>
                  </a:cubicBezTo>
                  <a:cubicBezTo>
                    <a:pt x="205" y="220"/>
                    <a:pt x="206" y="225"/>
                    <a:pt x="210" y="224"/>
                  </a:cubicBezTo>
                  <a:cubicBezTo>
                    <a:pt x="214" y="222"/>
                    <a:pt x="214" y="217"/>
                    <a:pt x="216" y="215"/>
                  </a:cubicBezTo>
                  <a:cubicBezTo>
                    <a:pt x="218" y="213"/>
                    <a:pt x="223" y="214"/>
                    <a:pt x="225" y="211"/>
                  </a:cubicBezTo>
                  <a:cubicBezTo>
                    <a:pt x="226" y="210"/>
                    <a:pt x="224" y="208"/>
                    <a:pt x="224" y="208"/>
                  </a:cubicBezTo>
                  <a:cubicBezTo>
                    <a:pt x="225" y="207"/>
                    <a:pt x="225" y="206"/>
                    <a:pt x="226" y="206"/>
                  </a:cubicBezTo>
                  <a:cubicBezTo>
                    <a:pt x="226" y="204"/>
                    <a:pt x="228" y="204"/>
                    <a:pt x="229" y="202"/>
                  </a:cubicBezTo>
                  <a:cubicBezTo>
                    <a:pt x="230" y="199"/>
                    <a:pt x="227" y="195"/>
                    <a:pt x="226" y="191"/>
                  </a:cubicBezTo>
                  <a:cubicBezTo>
                    <a:pt x="226" y="188"/>
                    <a:pt x="228" y="182"/>
                    <a:pt x="227" y="179"/>
                  </a:cubicBezTo>
                  <a:cubicBezTo>
                    <a:pt x="226" y="175"/>
                    <a:pt x="220" y="175"/>
                    <a:pt x="217" y="175"/>
                  </a:cubicBezTo>
                  <a:cubicBezTo>
                    <a:pt x="212" y="174"/>
                    <a:pt x="208" y="174"/>
                    <a:pt x="204" y="176"/>
                  </a:cubicBezTo>
                  <a:cubicBezTo>
                    <a:pt x="200" y="178"/>
                    <a:pt x="197" y="181"/>
                    <a:pt x="193" y="178"/>
                  </a:cubicBezTo>
                  <a:cubicBezTo>
                    <a:pt x="190" y="176"/>
                    <a:pt x="190" y="171"/>
                    <a:pt x="185" y="170"/>
                  </a:cubicBezTo>
                  <a:cubicBezTo>
                    <a:pt x="180" y="169"/>
                    <a:pt x="176" y="172"/>
                    <a:pt x="173" y="176"/>
                  </a:cubicBezTo>
                  <a:cubicBezTo>
                    <a:pt x="164" y="168"/>
                    <a:pt x="188" y="157"/>
                    <a:pt x="181" y="150"/>
                  </a:cubicBezTo>
                  <a:cubicBezTo>
                    <a:pt x="178" y="148"/>
                    <a:pt x="175" y="151"/>
                    <a:pt x="173" y="152"/>
                  </a:cubicBezTo>
                  <a:cubicBezTo>
                    <a:pt x="170" y="153"/>
                    <a:pt x="168" y="154"/>
                    <a:pt x="165" y="154"/>
                  </a:cubicBezTo>
                  <a:cubicBezTo>
                    <a:pt x="164" y="147"/>
                    <a:pt x="177" y="146"/>
                    <a:pt x="180" y="141"/>
                  </a:cubicBezTo>
                  <a:cubicBezTo>
                    <a:pt x="184" y="135"/>
                    <a:pt x="184" y="123"/>
                    <a:pt x="183" y="116"/>
                  </a:cubicBezTo>
                  <a:cubicBezTo>
                    <a:pt x="181" y="105"/>
                    <a:pt x="187" y="101"/>
                    <a:pt x="191" y="92"/>
                  </a:cubicBezTo>
                  <a:cubicBezTo>
                    <a:pt x="193" y="88"/>
                    <a:pt x="194" y="83"/>
                    <a:pt x="196" y="80"/>
                  </a:cubicBezTo>
                  <a:cubicBezTo>
                    <a:pt x="198" y="77"/>
                    <a:pt x="202" y="74"/>
                    <a:pt x="203" y="71"/>
                  </a:cubicBezTo>
                  <a:cubicBezTo>
                    <a:pt x="206" y="66"/>
                    <a:pt x="206" y="58"/>
                    <a:pt x="206" y="53"/>
                  </a:cubicBezTo>
                  <a:cubicBezTo>
                    <a:pt x="206" y="47"/>
                    <a:pt x="201" y="42"/>
                    <a:pt x="201" y="37"/>
                  </a:cubicBezTo>
                  <a:cubicBezTo>
                    <a:pt x="201" y="25"/>
                    <a:pt x="209" y="15"/>
                    <a:pt x="208" y="3"/>
                  </a:cubicBezTo>
                  <a:cubicBezTo>
                    <a:pt x="203" y="0"/>
                    <a:pt x="200" y="7"/>
                    <a:pt x="196" y="9"/>
                  </a:cubicBezTo>
                  <a:cubicBezTo>
                    <a:pt x="192" y="13"/>
                    <a:pt x="188" y="14"/>
                    <a:pt x="183" y="15"/>
                  </a:cubicBezTo>
                  <a:cubicBezTo>
                    <a:pt x="175" y="17"/>
                    <a:pt x="165" y="22"/>
                    <a:pt x="157" y="27"/>
                  </a:cubicBezTo>
                  <a:cubicBezTo>
                    <a:pt x="150" y="31"/>
                    <a:pt x="141" y="41"/>
                    <a:pt x="137" y="49"/>
                  </a:cubicBezTo>
                  <a:cubicBezTo>
                    <a:pt x="134" y="55"/>
                    <a:pt x="133" y="67"/>
                    <a:pt x="124" y="69"/>
                  </a:cubicBezTo>
                  <a:cubicBezTo>
                    <a:pt x="120" y="70"/>
                    <a:pt x="117" y="68"/>
                    <a:pt x="113" y="69"/>
                  </a:cubicBezTo>
                  <a:cubicBezTo>
                    <a:pt x="109" y="69"/>
                    <a:pt x="105" y="71"/>
                    <a:pt x="101" y="71"/>
                  </a:cubicBezTo>
                  <a:cubicBezTo>
                    <a:pt x="97" y="72"/>
                    <a:pt x="93" y="74"/>
                    <a:pt x="89" y="74"/>
                  </a:cubicBezTo>
                  <a:cubicBezTo>
                    <a:pt x="85" y="74"/>
                    <a:pt x="80" y="73"/>
                    <a:pt x="76" y="74"/>
                  </a:cubicBezTo>
                  <a:cubicBezTo>
                    <a:pt x="68" y="76"/>
                    <a:pt x="59" y="82"/>
                    <a:pt x="53" y="86"/>
                  </a:cubicBezTo>
                  <a:cubicBezTo>
                    <a:pt x="42" y="93"/>
                    <a:pt x="36" y="102"/>
                    <a:pt x="33" y="114"/>
                  </a:cubicBezTo>
                  <a:cubicBezTo>
                    <a:pt x="31" y="123"/>
                    <a:pt x="26" y="131"/>
                    <a:pt x="23" y="140"/>
                  </a:cubicBezTo>
                  <a:cubicBezTo>
                    <a:pt x="20" y="150"/>
                    <a:pt x="19" y="159"/>
                    <a:pt x="16" y="169"/>
                  </a:cubicBezTo>
                  <a:cubicBezTo>
                    <a:pt x="8" y="188"/>
                    <a:pt x="0" y="206"/>
                    <a:pt x="7" y="227"/>
                  </a:cubicBezTo>
                  <a:cubicBezTo>
                    <a:pt x="10" y="237"/>
                    <a:pt x="13" y="246"/>
                    <a:pt x="12" y="257"/>
                  </a:cubicBezTo>
                  <a:cubicBezTo>
                    <a:pt x="11" y="266"/>
                    <a:pt x="9" y="275"/>
                    <a:pt x="8" y="284"/>
                  </a:cubicBezTo>
                  <a:cubicBezTo>
                    <a:pt x="7" y="286"/>
                    <a:pt x="4" y="294"/>
                    <a:pt x="6" y="296"/>
                  </a:cubicBezTo>
                  <a:cubicBezTo>
                    <a:pt x="8" y="298"/>
                    <a:pt x="15" y="295"/>
                    <a:pt x="18" y="296"/>
                  </a:cubicBezTo>
                  <a:cubicBezTo>
                    <a:pt x="26" y="296"/>
                    <a:pt x="32" y="303"/>
                    <a:pt x="36" y="310"/>
                  </a:cubicBezTo>
                  <a:cubicBezTo>
                    <a:pt x="48" y="335"/>
                    <a:pt x="39" y="363"/>
                    <a:pt x="41" y="390"/>
                  </a:cubicBezTo>
                  <a:cubicBezTo>
                    <a:pt x="48" y="390"/>
                    <a:pt x="55" y="392"/>
                    <a:pt x="62" y="395"/>
                  </a:cubicBezTo>
                  <a:cubicBezTo>
                    <a:pt x="69" y="397"/>
                    <a:pt x="75" y="400"/>
                    <a:pt x="82" y="40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8" name="Freeform 722"/>
            <p:cNvSpPr>
              <a:spLocks/>
            </p:cNvSpPr>
            <p:nvPr/>
          </p:nvSpPr>
          <p:spPr bwMode="auto">
            <a:xfrm>
              <a:off x="4908690" y="3120737"/>
              <a:ext cx="504963" cy="551575"/>
            </a:xfrm>
            <a:custGeom>
              <a:avLst/>
              <a:gdLst>
                <a:gd name="T0" fmla="*/ 60 w 347"/>
                <a:gd name="T1" fmla="*/ 273 h 378"/>
                <a:gd name="T2" fmla="*/ 130 w 347"/>
                <a:gd name="T3" fmla="*/ 262 h 378"/>
                <a:gd name="T4" fmla="*/ 144 w 347"/>
                <a:gd name="T5" fmla="*/ 279 h 378"/>
                <a:gd name="T6" fmla="*/ 159 w 347"/>
                <a:gd name="T7" fmla="*/ 295 h 378"/>
                <a:gd name="T8" fmla="*/ 181 w 347"/>
                <a:gd name="T9" fmla="*/ 359 h 378"/>
                <a:gd name="T10" fmla="*/ 208 w 347"/>
                <a:gd name="T11" fmla="*/ 377 h 378"/>
                <a:gd name="T12" fmla="*/ 213 w 347"/>
                <a:gd name="T13" fmla="*/ 322 h 378"/>
                <a:gd name="T14" fmla="*/ 225 w 347"/>
                <a:gd name="T15" fmla="*/ 266 h 378"/>
                <a:gd name="T16" fmla="*/ 230 w 347"/>
                <a:gd name="T17" fmla="*/ 210 h 378"/>
                <a:gd name="T18" fmla="*/ 267 w 347"/>
                <a:gd name="T19" fmla="*/ 221 h 378"/>
                <a:gd name="T20" fmla="*/ 298 w 347"/>
                <a:gd name="T21" fmla="*/ 185 h 378"/>
                <a:gd name="T22" fmla="*/ 323 w 347"/>
                <a:gd name="T23" fmla="*/ 160 h 378"/>
                <a:gd name="T24" fmla="*/ 295 w 347"/>
                <a:gd name="T25" fmla="*/ 118 h 378"/>
                <a:gd name="T26" fmla="*/ 328 w 347"/>
                <a:gd name="T27" fmla="*/ 82 h 378"/>
                <a:gd name="T28" fmla="*/ 347 w 347"/>
                <a:gd name="T29" fmla="*/ 31 h 378"/>
                <a:gd name="T30" fmla="*/ 341 w 347"/>
                <a:gd name="T31" fmla="*/ 18 h 378"/>
                <a:gd name="T32" fmla="*/ 280 w 347"/>
                <a:gd name="T33" fmla="*/ 7 h 378"/>
                <a:gd name="T34" fmla="*/ 256 w 347"/>
                <a:gd name="T35" fmla="*/ 2 h 378"/>
                <a:gd name="T36" fmla="*/ 229 w 347"/>
                <a:gd name="T37" fmla="*/ 8 h 378"/>
                <a:gd name="T38" fmla="*/ 200 w 347"/>
                <a:gd name="T39" fmla="*/ 40 h 378"/>
                <a:gd name="T40" fmla="*/ 201 w 347"/>
                <a:gd name="T41" fmla="*/ 67 h 378"/>
                <a:gd name="T42" fmla="*/ 212 w 347"/>
                <a:gd name="T43" fmla="*/ 79 h 378"/>
                <a:gd name="T44" fmla="*/ 199 w 347"/>
                <a:gd name="T45" fmla="*/ 115 h 378"/>
                <a:gd name="T46" fmla="*/ 185 w 347"/>
                <a:gd name="T47" fmla="*/ 126 h 378"/>
                <a:gd name="T48" fmla="*/ 186 w 347"/>
                <a:gd name="T49" fmla="*/ 150 h 378"/>
                <a:gd name="T50" fmla="*/ 159 w 347"/>
                <a:gd name="T51" fmla="*/ 104 h 378"/>
                <a:gd name="T52" fmla="*/ 176 w 347"/>
                <a:gd name="T53" fmla="*/ 91 h 378"/>
                <a:gd name="T54" fmla="*/ 166 w 347"/>
                <a:gd name="T55" fmla="*/ 57 h 378"/>
                <a:gd name="T56" fmla="*/ 141 w 347"/>
                <a:gd name="T57" fmla="*/ 84 h 378"/>
                <a:gd name="T58" fmla="*/ 117 w 347"/>
                <a:gd name="T59" fmla="*/ 144 h 378"/>
                <a:gd name="T60" fmla="*/ 83 w 347"/>
                <a:gd name="T61" fmla="*/ 178 h 378"/>
                <a:gd name="T62" fmla="*/ 75 w 347"/>
                <a:gd name="T63" fmla="*/ 209 h 378"/>
                <a:gd name="T64" fmla="*/ 120 w 347"/>
                <a:gd name="T65" fmla="*/ 223 h 378"/>
                <a:gd name="T66" fmla="*/ 118 w 347"/>
                <a:gd name="T67" fmla="*/ 232 h 378"/>
                <a:gd name="T68" fmla="*/ 78 w 347"/>
                <a:gd name="T69" fmla="*/ 240 h 378"/>
                <a:gd name="T70" fmla="*/ 46 w 347"/>
                <a:gd name="T71" fmla="*/ 242 h 378"/>
                <a:gd name="T72" fmla="*/ 68 w 347"/>
                <a:gd name="T73" fmla="*/ 265 h 378"/>
                <a:gd name="T74" fmla="*/ 33 w 347"/>
                <a:gd name="T75" fmla="*/ 271 h 378"/>
                <a:gd name="T76" fmla="*/ 0 w 347"/>
                <a:gd name="T77" fmla="*/ 260 h 378"/>
                <a:gd name="T78" fmla="*/ 20 w 347"/>
                <a:gd name="T79" fmla="*/ 27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7" h="378">
                  <a:moveTo>
                    <a:pt x="20" y="274"/>
                  </a:moveTo>
                  <a:cubicBezTo>
                    <a:pt x="33" y="282"/>
                    <a:pt x="48" y="276"/>
                    <a:pt x="60" y="273"/>
                  </a:cubicBezTo>
                  <a:cubicBezTo>
                    <a:pt x="71" y="269"/>
                    <a:pt x="81" y="264"/>
                    <a:pt x="93" y="262"/>
                  </a:cubicBezTo>
                  <a:cubicBezTo>
                    <a:pt x="104" y="259"/>
                    <a:pt x="120" y="256"/>
                    <a:pt x="130" y="262"/>
                  </a:cubicBezTo>
                  <a:cubicBezTo>
                    <a:pt x="134" y="265"/>
                    <a:pt x="137" y="271"/>
                    <a:pt x="140" y="275"/>
                  </a:cubicBezTo>
                  <a:cubicBezTo>
                    <a:pt x="141" y="277"/>
                    <a:pt x="143" y="277"/>
                    <a:pt x="144" y="279"/>
                  </a:cubicBezTo>
                  <a:cubicBezTo>
                    <a:pt x="145" y="280"/>
                    <a:pt x="143" y="284"/>
                    <a:pt x="144" y="286"/>
                  </a:cubicBezTo>
                  <a:cubicBezTo>
                    <a:pt x="147" y="291"/>
                    <a:pt x="154" y="293"/>
                    <a:pt x="159" y="295"/>
                  </a:cubicBezTo>
                  <a:cubicBezTo>
                    <a:pt x="171" y="300"/>
                    <a:pt x="184" y="304"/>
                    <a:pt x="182" y="321"/>
                  </a:cubicBezTo>
                  <a:cubicBezTo>
                    <a:pt x="180" y="334"/>
                    <a:pt x="178" y="345"/>
                    <a:pt x="181" y="359"/>
                  </a:cubicBezTo>
                  <a:cubicBezTo>
                    <a:pt x="182" y="365"/>
                    <a:pt x="182" y="372"/>
                    <a:pt x="188" y="375"/>
                  </a:cubicBezTo>
                  <a:cubicBezTo>
                    <a:pt x="193" y="378"/>
                    <a:pt x="202" y="376"/>
                    <a:pt x="208" y="377"/>
                  </a:cubicBezTo>
                  <a:cubicBezTo>
                    <a:pt x="210" y="368"/>
                    <a:pt x="208" y="357"/>
                    <a:pt x="207" y="348"/>
                  </a:cubicBezTo>
                  <a:cubicBezTo>
                    <a:pt x="205" y="336"/>
                    <a:pt x="205" y="332"/>
                    <a:pt x="213" y="322"/>
                  </a:cubicBezTo>
                  <a:cubicBezTo>
                    <a:pt x="220" y="315"/>
                    <a:pt x="220" y="304"/>
                    <a:pt x="222" y="295"/>
                  </a:cubicBezTo>
                  <a:cubicBezTo>
                    <a:pt x="224" y="285"/>
                    <a:pt x="223" y="275"/>
                    <a:pt x="225" y="266"/>
                  </a:cubicBezTo>
                  <a:cubicBezTo>
                    <a:pt x="227" y="253"/>
                    <a:pt x="230" y="241"/>
                    <a:pt x="228" y="227"/>
                  </a:cubicBezTo>
                  <a:cubicBezTo>
                    <a:pt x="228" y="222"/>
                    <a:pt x="224" y="213"/>
                    <a:pt x="230" y="210"/>
                  </a:cubicBezTo>
                  <a:cubicBezTo>
                    <a:pt x="233" y="209"/>
                    <a:pt x="245" y="213"/>
                    <a:pt x="249" y="215"/>
                  </a:cubicBezTo>
                  <a:cubicBezTo>
                    <a:pt x="256" y="218"/>
                    <a:pt x="258" y="220"/>
                    <a:pt x="267" y="221"/>
                  </a:cubicBezTo>
                  <a:cubicBezTo>
                    <a:pt x="276" y="222"/>
                    <a:pt x="275" y="221"/>
                    <a:pt x="280" y="213"/>
                  </a:cubicBezTo>
                  <a:cubicBezTo>
                    <a:pt x="285" y="203"/>
                    <a:pt x="289" y="191"/>
                    <a:pt x="298" y="185"/>
                  </a:cubicBezTo>
                  <a:cubicBezTo>
                    <a:pt x="303" y="181"/>
                    <a:pt x="306" y="178"/>
                    <a:pt x="311" y="173"/>
                  </a:cubicBezTo>
                  <a:cubicBezTo>
                    <a:pt x="315" y="168"/>
                    <a:pt x="320" y="166"/>
                    <a:pt x="323" y="160"/>
                  </a:cubicBezTo>
                  <a:cubicBezTo>
                    <a:pt x="329" y="146"/>
                    <a:pt x="313" y="140"/>
                    <a:pt x="304" y="133"/>
                  </a:cubicBezTo>
                  <a:cubicBezTo>
                    <a:pt x="300" y="129"/>
                    <a:pt x="293" y="125"/>
                    <a:pt x="295" y="118"/>
                  </a:cubicBezTo>
                  <a:cubicBezTo>
                    <a:pt x="296" y="110"/>
                    <a:pt x="303" y="112"/>
                    <a:pt x="308" y="110"/>
                  </a:cubicBezTo>
                  <a:cubicBezTo>
                    <a:pt x="318" y="105"/>
                    <a:pt x="323" y="91"/>
                    <a:pt x="328" y="82"/>
                  </a:cubicBezTo>
                  <a:cubicBezTo>
                    <a:pt x="335" y="70"/>
                    <a:pt x="336" y="58"/>
                    <a:pt x="340" y="46"/>
                  </a:cubicBezTo>
                  <a:cubicBezTo>
                    <a:pt x="341" y="42"/>
                    <a:pt x="345" y="37"/>
                    <a:pt x="347" y="31"/>
                  </a:cubicBezTo>
                  <a:cubicBezTo>
                    <a:pt x="346" y="31"/>
                    <a:pt x="345" y="31"/>
                    <a:pt x="345" y="31"/>
                  </a:cubicBezTo>
                  <a:cubicBezTo>
                    <a:pt x="342" y="28"/>
                    <a:pt x="343" y="21"/>
                    <a:pt x="341" y="18"/>
                  </a:cubicBezTo>
                  <a:cubicBezTo>
                    <a:pt x="331" y="0"/>
                    <a:pt x="309" y="1"/>
                    <a:pt x="292" y="3"/>
                  </a:cubicBezTo>
                  <a:cubicBezTo>
                    <a:pt x="288" y="4"/>
                    <a:pt x="284" y="6"/>
                    <a:pt x="280" y="7"/>
                  </a:cubicBezTo>
                  <a:cubicBezTo>
                    <a:pt x="276" y="7"/>
                    <a:pt x="273" y="6"/>
                    <a:pt x="269" y="5"/>
                  </a:cubicBezTo>
                  <a:cubicBezTo>
                    <a:pt x="264" y="4"/>
                    <a:pt x="261" y="2"/>
                    <a:pt x="256" y="2"/>
                  </a:cubicBezTo>
                  <a:cubicBezTo>
                    <a:pt x="251" y="2"/>
                    <a:pt x="247" y="4"/>
                    <a:pt x="243" y="5"/>
                  </a:cubicBezTo>
                  <a:cubicBezTo>
                    <a:pt x="238" y="6"/>
                    <a:pt x="233" y="6"/>
                    <a:pt x="229" y="8"/>
                  </a:cubicBezTo>
                  <a:cubicBezTo>
                    <a:pt x="224" y="11"/>
                    <a:pt x="219" y="14"/>
                    <a:pt x="215" y="18"/>
                  </a:cubicBezTo>
                  <a:cubicBezTo>
                    <a:pt x="208" y="23"/>
                    <a:pt x="203" y="32"/>
                    <a:pt x="200" y="40"/>
                  </a:cubicBezTo>
                  <a:cubicBezTo>
                    <a:pt x="197" y="45"/>
                    <a:pt x="195" y="50"/>
                    <a:pt x="197" y="55"/>
                  </a:cubicBezTo>
                  <a:cubicBezTo>
                    <a:pt x="197" y="58"/>
                    <a:pt x="199" y="65"/>
                    <a:pt x="201" y="67"/>
                  </a:cubicBezTo>
                  <a:cubicBezTo>
                    <a:pt x="205" y="70"/>
                    <a:pt x="208" y="62"/>
                    <a:pt x="212" y="67"/>
                  </a:cubicBezTo>
                  <a:cubicBezTo>
                    <a:pt x="214" y="71"/>
                    <a:pt x="213" y="76"/>
                    <a:pt x="212" y="79"/>
                  </a:cubicBezTo>
                  <a:cubicBezTo>
                    <a:pt x="210" y="87"/>
                    <a:pt x="206" y="96"/>
                    <a:pt x="202" y="103"/>
                  </a:cubicBezTo>
                  <a:cubicBezTo>
                    <a:pt x="200" y="107"/>
                    <a:pt x="200" y="110"/>
                    <a:pt x="199" y="115"/>
                  </a:cubicBezTo>
                  <a:cubicBezTo>
                    <a:pt x="197" y="120"/>
                    <a:pt x="194" y="119"/>
                    <a:pt x="189" y="119"/>
                  </a:cubicBezTo>
                  <a:cubicBezTo>
                    <a:pt x="184" y="120"/>
                    <a:pt x="184" y="120"/>
                    <a:pt x="185" y="126"/>
                  </a:cubicBezTo>
                  <a:cubicBezTo>
                    <a:pt x="186" y="130"/>
                    <a:pt x="187" y="133"/>
                    <a:pt x="188" y="138"/>
                  </a:cubicBezTo>
                  <a:cubicBezTo>
                    <a:pt x="188" y="140"/>
                    <a:pt x="188" y="148"/>
                    <a:pt x="186" y="150"/>
                  </a:cubicBezTo>
                  <a:cubicBezTo>
                    <a:pt x="184" y="153"/>
                    <a:pt x="180" y="151"/>
                    <a:pt x="176" y="150"/>
                  </a:cubicBezTo>
                  <a:cubicBezTo>
                    <a:pt x="159" y="142"/>
                    <a:pt x="154" y="121"/>
                    <a:pt x="159" y="104"/>
                  </a:cubicBezTo>
                  <a:cubicBezTo>
                    <a:pt x="160" y="101"/>
                    <a:pt x="161" y="95"/>
                    <a:pt x="165" y="93"/>
                  </a:cubicBezTo>
                  <a:cubicBezTo>
                    <a:pt x="169" y="92"/>
                    <a:pt x="173" y="95"/>
                    <a:pt x="176" y="91"/>
                  </a:cubicBezTo>
                  <a:cubicBezTo>
                    <a:pt x="184" y="84"/>
                    <a:pt x="173" y="77"/>
                    <a:pt x="170" y="70"/>
                  </a:cubicBezTo>
                  <a:cubicBezTo>
                    <a:pt x="169" y="67"/>
                    <a:pt x="169" y="59"/>
                    <a:pt x="166" y="57"/>
                  </a:cubicBezTo>
                  <a:cubicBezTo>
                    <a:pt x="163" y="56"/>
                    <a:pt x="158" y="60"/>
                    <a:pt x="155" y="61"/>
                  </a:cubicBezTo>
                  <a:cubicBezTo>
                    <a:pt x="148" y="66"/>
                    <a:pt x="145" y="76"/>
                    <a:pt x="141" y="84"/>
                  </a:cubicBezTo>
                  <a:cubicBezTo>
                    <a:pt x="134" y="96"/>
                    <a:pt x="129" y="110"/>
                    <a:pt x="124" y="123"/>
                  </a:cubicBezTo>
                  <a:cubicBezTo>
                    <a:pt x="122" y="130"/>
                    <a:pt x="120" y="137"/>
                    <a:pt x="117" y="144"/>
                  </a:cubicBezTo>
                  <a:cubicBezTo>
                    <a:pt x="112" y="158"/>
                    <a:pt x="102" y="162"/>
                    <a:pt x="90" y="169"/>
                  </a:cubicBezTo>
                  <a:cubicBezTo>
                    <a:pt x="85" y="172"/>
                    <a:pt x="85" y="174"/>
                    <a:pt x="83" y="178"/>
                  </a:cubicBezTo>
                  <a:cubicBezTo>
                    <a:pt x="80" y="182"/>
                    <a:pt x="77" y="183"/>
                    <a:pt x="75" y="187"/>
                  </a:cubicBezTo>
                  <a:cubicBezTo>
                    <a:pt x="72" y="194"/>
                    <a:pt x="69" y="203"/>
                    <a:pt x="75" y="209"/>
                  </a:cubicBezTo>
                  <a:cubicBezTo>
                    <a:pt x="81" y="216"/>
                    <a:pt x="88" y="218"/>
                    <a:pt x="96" y="223"/>
                  </a:cubicBezTo>
                  <a:cubicBezTo>
                    <a:pt x="104" y="228"/>
                    <a:pt x="111" y="224"/>
                    <a:pt x="120" y="223"/>
                  </a:cubicBezTo>
                  <a:cubicBezTo>
                    <a:pt x="123" y="223"/>
                    <a:pt x="129" y="221"/>
                    <a:pt x="129" y="226"/>
                  </a:cubicBezTo>
                  <a:cubicBezTo>
                    <a:pt x="130" y="232"/>
                    <a:pt x="121" y="232"/>
                    <a:pt x="118" y="232"/>
                  </a:cubicBezTo>
                  <a:cubicBezTo>
                    <a:pt x="109" y="233"/>
                    <a:pt x="97" y="229"/>
                    <a:pt x="89" y="232"/>
                  </a:cubicBezTo>
                  <a:cubicBezTo>
                    <a:pt x="84" y="234"/>
                    <a:pt x="82" y="238"/>
                    <a:pt x="78" y="240"/>
                  </a:cubicBezTo>
                  <a:cubicBezTo>
                    <a:pt x="74" y="241"/>
                    <a:pt x="69" y="241"/>
                    <a:pt x="65" y="240"/>
                  </a:cubicBezTo>
                  <a:cubicBezTo>
                    <a:pt x="59" y="240"/>
                    <a:pt x="53" y="240"/>
                    <a:pt x="46" y="242"/>
                  </a:cubicBezTo>
                  <a:cubicBezTo>
                    <a:pt x="42" y="244"/>
                    <a:pt x="33" y="249"/>
                    <a:pt x="33" y="255"/>
                  </a:cubicBezTo>
                  <a:cubicBezTo>
                    <a:pt x="33" y="264"/>
                    <a:pt x="63" y="255"/>
                    <a:pt x="68" y="265"/>
                  </a:cubicBezTo>
                  <a:cubicBezTo>
                    <a:pt x="61" y="263"/>
                    <a:pt x="49" y="261"/>
                    <a:pt x="43" y="265"/>
                  </a:cubicBezTo>
                  <a:cubicBezTo>
                    <a:pt x="39" y="266"/>
                    <a:pt x="37" y="270"/>
                    <a:pt x="33" y="271"/>
                  </a:cubicBezTo>
                  <a:cubicBezTo>
                    <a:pt x="27" y="272"/>
                    <a:pt x="26" y="268"/>
                    <a:pt x="23" y="264"/>
                  </a:cubicBezTo>
                  <a:cubicBezTo>
                    <a:pt x="16" y="256"/>
                    <a:pt x="9" y="258"/>
                    <a:pt x="0" y="260"/>
                  </a:cubicBezTo>
                  <a:cubicBezTo>
                    <a:pt x="1" y="261"/>
                    <a:pt x="1" y="261"/>
                    <a:pt x="2" y="262"/>
                  </a:cubicBezTo>
                  <a:cubicBezTo>
                    <a:pt x="6" y="266"/>
                    <a:pt x="15" y="271"/>
                    <a:pt x="20" y="27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89" name="Freeform 723"/>
            <p:cNvSpPr>
              <a:spLocks/>
            </p:cNvSpPr>
            <p:nvPr/>
          </p:nvSpPr>
          <p:spPr bwMode="auto">
            <a:xfrm>
              <a:off x="4908690" y="3120737"/>
              <a:ext cx="504963" cy="551575"/>
            </a:xfrm>
            <a:custGeom>
              <a:avLst/>
              <a:gdLst>
                <a:gd name="T0" fmla="*/ 60 w 347"/>
                <a:gd name="T1" fmla="*/ 273 h 378"/>
                <a:gd name="T2" fmla="*/ 130 w 347"/>
                <a:gd name="T3" fmla="*/ 262 h 378"/>
                <a:gd name="T4" fmla="*/ 144 w 347"/>
                <a:gd name="T5" fmla="*/ 279 h 378"/>
                <a:gd name="T6" fmla="*/ 159 w 347"/>
                <a:gd name="T7" fmla="*/ 295 h 378"/>
                <a:gd name="T8" fmla="*/ 181 w 347"/>
                <a:gd name="T9" fmla="*/ 359 h 378"/>
                <a:gd name="T10" fmla="*/ 208 w 347"/>
                <a:gd name="T11" fmla="*/ 377 h 378"/>
                <a:gd name="T12" fmla="*/ 213 w 347"/>
                <a:gd name="T13" fmla="*/ 322 h 378"/>
                <a:gd name="T14" fmla="*/ 225 w 347"/>
                <a:gd name="T15" fmla="*/ 266 h 378"/>
                <a:gd name="T16" fmla="*/ 230 w 347"/>
                <a:gd name="T17" fmla="*/ 210 h 378"/>
                <a:gd name="T18" fmla="*/ 267 w 347"/>
                <a:gd name="T19" fmla="*/ 221 h 378"/>
                <a:gd name="T20" fmla="*/ 298 w 347"/>
                <a:gd name="T21" fmla="*/ 185 h 378"/>
                <a:gd name="T22" fmla="*/ 323 w 347"/>
                <a:gd name="T23" fmla="*/ 160 h 378"/>
                <a:gd name="T24" fmla="*/ 295 w 347"/>
                <a:gd name="T25" fmla="*/ 118 h 378"/>
                <a:gd name="T26" fmla="*/ 328 w 347"/>
                <a:gd name="T27" fmla="*/ 82 h 378"/>
                <a:gd name="T28" fmla="*/ 347 w 347"/>
                <a:gd name="T29" fmla="*/ 31 h 378"/>
                <a:gd name="T30" fmla="*/ 341 w 347"/>
                <a:gd name="T31" fmla="*/ 18 h 378"/>
                <a:gd name="T32" fmla="*/ 280 w 347"/>
                <a:gd name="T33" fmla="*/ 7 h 378"/>
                <a:gd name="T34" fmla="*/ 256 w 347"/>
                <a:gd name="T35" fmla="*/ 2 h 378"/>
                <a:gd name="T36" fmla="*/ 229 w 347"/>
                <a:gd name="T37" fmla="*/ 8 h 378"/>
                <a:gd name="T38" fmla="*/ 200 w 347"/>
                <a:gd name="T39" fmla="*/ 40 h 378"/>
                <a:gd name="T40" fmla="*/ 201 w 347"/>
                <a:gd name="T41" fmla="*/ 67 h 378"/>
                <a:gd name="T42" fmla="*/ 212 w 347"/>
                <a:gd name="T43" fmla="*/ 79 h 378"/>
                <a:gd name="T44" fmla="*/ 199 w 347"/>
                <a:gd name="T45" fmla="*/ 115 h 378"/>
                <a:gd name="T46" fmla="*/ 185 w 347"/>
                <a:gd name="T47" fmla="*/ 126 h 378"/>
                <a:gd name="T48" fmla="*/ 186 w 347"/>
                <a:gd name="T49" fmla="*/ 150 h 378"/>
                <a:gd name="T50" fmla="*/ 159 w 347"/>
                <a:gd name="T51" fmla="*/ 104 h 378"/>
                <a:gd name="T52" fmla="*/ 176 w 347"/>
                <a:gd name="T53" fmla="*/ 91 h 378"/>
                <a:gd name="T54" fmla="*/ 166 w 347"/>
                <a:gd name="T55" fmla="*/ 57 h 378"/>
                <a:gd name="T56" fmla="*/ 141 w 347"/>
                <a:gd name="T57" fmla="*/ 84 h 378"/>
                <a:gd name="T58" fmla="*/ 117 w 347"/>
                <a:gd name="T59" fmla="*/ 144 h 378"/>
                <a:gd name="T60" fmla="*/ 83 w 347"/>
                <a:gd name="T61" fmla="*/ 178 h 378"/>
                <a:gd name="T62" fmla="*/ 75 w 347"/>
                <a:gd name="T63" fmla="*/ 209 h 378"/>
                <a:gd name="T64" fmla="*/ 120 w 347"/>
                <a:gd name="T65" fmla="*/ 223 h 378"/>
                <a:gd name="T66" fmla="*/ 118 w 347"/>
                <a:gd name="T67" fmla="*/ 232 h 378"/>
                <a:gd name="T68" fmla="*/ 78 w 347"/>
                <a:gd name="T69" fmla="*/ 240 h 378"/>
                <a:gd name="T70" fmla="*/ 46 w 347"/>
                <a:gd name="T71" fmla="*/ 242 h 378"/>
                <a:gd name="T72" fmla="*/ 68 w 347"/>
                <a:gd name="T73" fmla="*/ 265 h 378"/>
                <a:gd name="T74" fmla="*/ 33 w 347"/>
                <a:gd name="T75" fmla="*/ 271 h 378"/>
                <a:gd name="T76" fmla="*/ 0 w 347"/>
                <a:gd name="T77" fmla="*/ 260 h 378"/>
                <a:gd name="T78" fmla="*/ 20 w 347"/>
                <a:gd name="T79" fmla="*/ 27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7" h="378">
                  <a:moveTo>
                    <a:pt x="20" y="274"/>
                  </a:moveTo>
                  <a:cubicBezTo>
                    <a:pt x="33" y="282"/>
                    <a:pt x="48" y="276"/>
                    <a:pt x="60" y="273"/>
                  </a:cubicBezTo>
                  <a:cubicBezTo>
                    <a:pt x="71" y="269"/>
                    <a:pt x="81" y="264"/>
                    <a:pt x="93" y="262"/>
                  </a:cubicBezTo>
                  <a:cubicBezTo>
                    <a:pt x="104" y="259"/>
                    <a:pt x="120" y="256"/>
                    <a:pt x="130" y="262"/>
                  </a:cubicBezTo>
                  <a:cubicBezTo>
                    <a:pt x="134" y="265"/>
                    <a:pt x="137" y="271"/>
                    <a:pt x="140" y="275"/>
                  </a:cubicBezTo>
                  <a:cubicBezTo>
                    <a:pt x="141" y="277"/>
                    <a:pt x="143" y="277"/>
                    <a:pt x="144" y="279"/>
                  </a:cubicBezTo>
                  <a:cubicBezTo>
                    <a:pt x="145" y="280"/>
                    <a:pt x="143" y="284"/>
                    <a:pt x="144" y="286"/>
                  </a:cubicBezTo>
                  <a:cubicBezTo>
                    <a:pt x="147" y="291"/>
                    <a:pt x="154" y="293"/>
                    <a:pt x="159" y="295"/>
                  </a:cubicBezTo>
                  <a:cubicBezTo>
                    <a:pt x="171" y="300"/>
                    <a:pt x="184" y="304"/>
                    <a:pt x="182" y="321"/>
                  </a:cubicBezTo>
                  <a:cubicBezTo>
                    <a:pt x="180" y="334"/>
                    <a:pt x="178" y="345"/>
                    <a:pt x="181" y="359"/>
                  </a:cubicBezTo>
                  <a:cubicBezTo>
                    <a:pt x="182" y="365"/>
                    <a:pt x="182" y="372"/>
                    <a:pt x="188" y="375"/>
                  </a:cubicBezTo>
                  <a:cubicBezTo>
                    <a:pt x="193" y="378"/>
                    <a:pt x="202" y="376"/>
                    <a:pt x="208" y="377"/>
                  </a:cubicBezTo>
                  <a:cubicBezTo>
                    <a:pt x="210" y="368"/>
                    <a:pt x="208" y="357"/>
                    <a:pt x="207" y="348"/>
                  </a:cubicBezTo>
                  <a:cubicBezTo>
                    <a:pt x="205" y="336"/>
                    <a:pt x="205" y="332"/>
                    <a:pt x="213" y="322"/>
                  </a:cubicBezTo>
                  <a:cubicBezTo>
                    <a:pt x="220" y="315"/>
                    <a:pt x="220" y="304"/>
                    <a:pt x="222" y="295"/>
                  </a:cubicBezTo>
                  <a:cubicBezTo>
                    <a:pt x="224" y="285"/>
                    <a:pt x="223" y="275"/>
                    <a:pt x="225" y="266"/>
                  </a:cubicBezTo>
                  <a:cubicBezTo>
                    <a:pt x="227" y="253"/>
                    <a:pt x="230" y="241"/>
                    <a:pt x="228" y="227"/>
                  </a:cubicBezTo>
                  <a:cubicBezTo>
                    <a:pt x="228" y="222"/>
                    <a:pt x="224" y="213"/>
                    <a:pt x="230" y="210"/>
                  </a:cubicBezTo>
                  <a:cubicBezTo>
                    <a:pt x="233" y="209"/>
                    <a:pt x="245" y="213"/>
                    <a:pt x="249" y="215"/>
                  </a:cubicBezTo>
                  <a:cubicBezTo>
                    <a:pt x="256" y="218"/>
                    <a:pt x="258" y="220"/>
                    <a:pt x="267" y="221"/>
                  </a:cubicBezTo>
                  <a:cubicBezTo>
                    <a:pt x="276" y="222"/>
                    <a:pt x="275" y="221"/>
                    <a:pt x="280" y="213"/>
                  </a:cubicBezTo>
                  <a:cubicBezTo>
                    <a:pt x="285" y="203"/>
                    <a:pt x="289" y="191"/>
                    <a:pt x="298" y="185"/>
                  </a:cubicBezTo>
                  <a:cubicBezTo>
                    <a:pt x="303" y="181"/>
                    <a:pt x="306" y="178"/>
                    <a:pt x="311" y="173"/>
                  </a:cubicBezTo>
                  <a:cubicBezTo>
                    <a:pt x="315" y="168"/>
                    <a:pt x="320" y="166"/>
                    <a:pt x="323" y="160"/>
                  </a:cubicBezTo>
                  <a:cubicBezTo>
                    <a:pt x="329" y="146"/>
                    <a:pt x="313" y="140"/>
                    <a:pt x="304" y="133"/>
                  </a:cubicBezTo>
                  <a:cubicBezTo>
                    <a:pt x="300" y="129"/>
                    <a:pt x="293" y="125"/>
                    <a:pt x="295" y="118"/>
                  </a:cubicBezTo>
                  <a:cubicBezTo>
                    <a:pt x="296" y="110"/>
                    <a:pt x="303" y="112"/>
                    <a:pt x="308" y="110"/>
                  </a:cubicBezTo>
                  <a:cubicBezTo>
                    <a:pt x="318" y="105"/>
                    <a:pt x="323" y="91"/>
                    <a:pt x="328" y="82"/>
                  </a:cubicBezTo>
                  <a:cubicBezTo>
                    <a:pt x="335" y="70"/>
                    <a:pt x="336" y="58"/>
                    <a:pt x="340" y="46"/>
                  </a:cubicBezTo>
                  <a:cubicBezTo>
                    <a:pt x="341" y="42"/>
                    <a:pt x="345" y="37"/>
                    <a:pt x="347" y="31"/>
                  </a:cubicBezTo>
                  <a:cubicBezTo>
                    <a:pt x="346" y="31"/>
                    <a:pt x="345" y="31"/>
                    <a:pt x="345" y="31"/>
                  </a:cubicBezTo>
                  <a:cubicBezTo>
                    <a:pt x="342" y="28"/>
                    <a:pt x="343" y="21"/>
                    <a:pt x="341" y="18"/>
                  </a:cubicBezTo>
                  <a:cubicBezTo>
                    <a:pt x="331" y="0"/>
                    <a:pt x="309" y="1"/>
                    <a:pt x="292" y="3"/>
                  </a:cubicBezTo>
                  <a:cubicBezTo>
                    <a:pt x="288" y="4"/>
                    <a:pt x="284" y="6"/>
                    <a:pt x="280" y="7"/>
                  </a:cubicBezTo>
                  <a:cubicBezTo>
                    <a:pt x="276" y="7"/>
                    <a:pt x="273" y="6"/>
                    <a:pt x="269" y="5"/>
                  </a:cubicBezTo>
                  <a:cubicBezTo>
                    <a:pt x="264" y="4"/>
                    <a:pt x="261" y="2"/>
                    <a:pt x="256" y="2"/>
                  </a:cubicBezTo>
                  <a:cubicBezTo>
                    <a:pt x="251" y="2"/>
                    <a:pt x="247" y="4"/>
                    <a:pt x="243" y="5"/>
                  </a:cubicBezTo>
                  <a:cubicBezTo>
                    <a:pt x="238" y="6"/>
                    <a:pt x="233" y="6"/>
                    <a:pt x="229" y="8"/>
                  </a:cubicBezTo>
                  <a:cubicBezTo>
                    <a:pt x="224" y="11"/>
                    <a:pt x="219" y="14"/>
                    <a:pt x="215" y="18"/>
                  </a:cubicBezTo>
                  <a:cubicBezTo>
                    <a:pt x="208" y="23"/>
                    <a:pt x="203" y="32"/>
                    <a:pt x="200" y="40"/>
                  </a:cubicBezTo>
                  <a:cubicBezTo>
                    <a:pt x="197" y="45"/>
                    <a:pt x="195" y="50"/>
                    <a:pt x="197" y="55"/>
                  </a:cubicBezTo>
                  <a:cubicBezTo>
                    <a:pt x="197" y="58"/>
                    <a:pt x="199" y="65"/>
                    <a:pt x="201" y="67"/>
                  </a:cubicBezTo>
                  <a:cubicBezTo>
                    <a:pt x="205" y="70"/>
                    <a:pt x="208" y="62"/>
                    <a:pt x="212" y="67"/>
                  </a:cubicBezTo>
                  <a:cubicBezTo>
                    <a:pt x="214" y="71"/>
                    <a:pt x="213" y="76"/>
                    <a:pt x="212" y="79"/>
                  </a:cubicBezTo>
                  <a:cubicBezTo>
                    <a:pt x="210" y="87"/>
                    <a:pt x="206" y="96"/>
                    <a:pt x="202" y="103"/>
                  </a:cubicBezTo>
                  <a:cubicBezTo>
                    <a:pt x="200" y="107"/>
                    <a:pt x="200" y="110"/>
                    <a:pt x="199" y="115"/>
                  </a:cubicBezTo>
                  <a:cubicBezTo>
                    <a:pt x="197" y="120"/>
                    <a:pt x="194" y="119"/>
                    <a:pt x="189" y="119"/>
                  </a:cubicBezTo>
                  <a:cubicBezTo>
                    <a:pt x="184" y="120"/>
                    <a:pt x="184" y="120"/>
                    <a:pt x="185" y="126"/>
                  </a:cubicBezTo>
                  <a:cubicBezTo>
                    <a:pt x="186" y="130"/>
                    <a:pt x="187" y="133"/>
                    <a:pt x="188" y="138"/>
                  </a:cubicBezTo>
                  <a:cubicBezTo>
                    <a:pt x="188" y="140"/>
                    <a:pt x="188" y="148"/>
                    <a:pt x="186" y="150"/>
                  </a:cubicBezTo>
                  <a:cubicBezTo>
                    <a:pt x="184" y="153"/>
                    <a:pt x="180" y="151"/>
                    <a:pt x="176" y="150"/>
                  </a:cubicBezTo>
                  <a:cubicBezTo>
                    <a:pt x="159" y="142"/>
                    <a:pt x="154" y="121"/>
                    <a:pt x="159" y="104"/>
                  </a:cubicBezTo>
                  <a:cubicBezTo>
                    <a:pt x="160" y="101"/>
                    <a:pt x="161" y="95"/>
                    <a:pt x="165" y="93"/>
                  </a:cubicBezTo>
                  <a:cubicBezTo>
                    <a:pt x="169" y="92"/>
                    <a:pt x="173" y="95"/>
                    <a:pt x="176" y="91"/>
                  </a:cubicBezTo>
                  <a:cubicBezTo>
                    <a:pt x="184" y="84"/>
                    <a:pt x="173" y="77"/>
                    <a:pt x="170" y="70"/>
                  </a:cubicBezTo>
                  <a:cubicBezTo>
                    <a:pt x="169" y="67"/>
                    <a:pt x="169" y="59"/>
                    <a:pt x="166" y="57"/>
                  </a:cubicBezTo>
                  <a:cubicBezTo>
                    <a:pt x="163" y="56"/>
                    <a:pt x="158" y="60"/>
                    <a:pt x="155" y="61"/>
                  </a:cubicBezTo>
                  <a:cubicBezTo>
                    <a:pt x="148" y="66"/>
                    <a:pt x="145" y="76"/>
                    <a:pt x="141" y="84"/>
                  </a:cubicBezTo>
                  <a:cubicBezTo>
                    <a:pt x="134" y="96"/>
                    <a:pt x="129" y="110"/>
                    <a:pt x="124" y="123"/>
                  </a:cubicBezTo>
                  <a:cubicBezTo>
                    <a:pt x="122" y="130"/>
                    <a:pt x="120" y="137"/>
                    <a:pt x="117" y="144"/>
                  </a:cubicBezTo>
                  <a:cubicBezTo>
                    <a:pt x="112" y="158"/>
                    <a:pt x="102" y="162"/>
                    <a:pt x="90" y="169"/>
                  </a:cubicBezTo>
                  <a:cubicBezTo>
                    <a:pt x="85" y="172"/>
                    <a:pt x="85" y="174"/>
                    <a:pt x="83" y="178"/>
                  </a:cubicBezTo>
                  <a:cubicBezTo>
                    <a:pt x="80" y="182"/>
                    <a:pt x="77" y="183"/>
                    <a:pt x="75" y="187"/>
                  </a:cubicBezTo>
                  <a:cubicBezTo>
                    <a:pt x="72" y="194"/>
                    <a:pt x="69" y="203"/>
                    <a:pt x="75" y="209"/>
                  </a:cubicBezTo>
                  <a:cubicBezTo>
                    <a:pt x="81" y="216"/>
                    <a:pt x="88" y="218"/>
                    <a:pt x="96" y="223"/>
                  </a:cubicBezTo>
                  <a:cubicBezTo>
                    <a:pt x="104" y="228"/>
                    <a:pt x="111" y="224"/>
                    <a:pt x="120" y="223"/>
                  </a:cubicBezTo>
                  <a:cubicBezTo>
                    <a:pt x="123" y="223"/>
                    <a:pt x="129" y="221"/>
                    <a:pt x="129" y="226"/>
                  </a:cubicBezTo>
                  <a:cubicBezTo>
                    <a:pt x="130" y="232"/>
                    <a:pt x="121" y="232"/>
                    <a:pt x="118" y="232"/>
                  </a:cubicBezTo>
                  <a:cubicBezTo>
                    <a:pt x="109" y="233"/>
                    <a:pt x="97" y="229"/>
                    <a:pt x="89" y="232"/>
                  </a:cubicBezTo>
                  <a:cubicBezTo>
                    <a:pt x="84" y="234"/>
                    <a:pt x="82" y="238"/>
                    <a:pt x="78" y="240"/>
                  </a:cubicBezTo>
                  <a:cubicBezTo>
                    <a:pt x="74" y="241"/>
                    <a:pt x="69" y="241"/>
                    <a:pt x="65" y="240"/>
                  </a:cubicBezTo>
                  <a:cubicBezTo>
                    <a:pt x="59" y="240"/>
                    <a:pt x="53" y="240"/>
                    <a:pt x="46" y="242"/>
                  </a:cubicBezTo>
                  <a:cubicBezTo>
                    <a:pt x="42" y="244"/>
                    <a:pt x="33" y="249"/>
                    <a:pt x="33" y="255"/>
                  </a:cubicBezTo>
                  <a:cubicBezTo>
                    <a:pt x="33" y="264"/>
                    <a:pt x="63" y="255"/>
                    <a:pt x="68" y="265"/>
                  </a:cubicBezTo>
                  <a:cubicBezTo>
                    <a:pt x="61" y="263"/>
                    <a:pt x="49" y="261"/>
                    <a:pt x="43" y="265"/>
                  </a:cubicBezTo>
                  <a:cubicBezTo>
                    <a:pt x="39" y="266"/>
                    <a:pt x="37" y="270"/>
                    <a:pt x="33" y="271"/>
                  </a:cubicBezTo>
                  <a:cubicBezTo>
                    <a:pt x="27" y="272"/>
                    <a:pt x="26" y="268"/>
                    <a:pt x="23" y="264"/>
                  </a:cubicBezTo>
                  <a:cubicBezTo>
                    <a:pt x="16" y="256"/>
                    <a:pt x="9" y="258"/>
                    <a:pt x="0" y="260"/>
                  </a:cubicBezTo>
                  <a:cubicBezTo>
                    <a:pt x="1" y="261"/>
                    <a:pt x="1" y="261"/>
                    <a:pt x="2" y="262"/>
                  </a:cubicBezTo>
                  <a:cubicBezTo>
                    <a:pt x="6" y="266"/>
                    <a:pt x="15" y="271"/>
                    <a:pt x="20" y="27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0" name="Freeform 724"/>
            <p:cNvSpPr>
              <a:spLocks/>
            </p:cNvSpPr>
            <p:nvPr/>
          </p:nvSpPr>
          <p:spPr bwMode="auto">
            <a:xfrm>
              <a:off x="4789570" y="3493632"/>
              <a:ext cx="440224" cy="411740"/>
            </a:xfrm>
            <a:custGeom>
              <a:avLst/>
              <a:gdLst>
                <a:gd name="T0" fmla="*/ 20 w 302"/>
                <a:gd name="T1" fmla="*/ 79 h 282"/>
                <a:gd name="T2" fmla="*/ 45 w 302"/>
                <a:gd name="T3" fmla="*/ 94 h 282"/>
                <a:gd name="T4" fmla="*/ 61 w 302"/>
                <a:gd name="T5" fmla="*/ 123 h 282"/>
                <a:gd name="T6" fmla="*/ 93 w 302"/>
                <a:gd name="T7" fmla="*/ 144 h 282"/>
                <a:gd name="T8" fmla="*/ 118 w 302"/>
                <a:gd name="T9" fmla="*/ 178 h 282"/>
                <a:gd name="T10" fmla="*/ 127 w 302"/>
                <a:gd name="T11" fmla="*/ 210 h 282"/>
                <a:gd name="T12" fmla="*/ 144 w 302"/>
                <a:gd name="T13" fmla="*/ 214 h 282"/>
                <a:gd name="T14" fmla="*/ 154 w 302"/>
                <a:gd name="T15" fmla="*/ 202 h 282"/>
                <a:gd name="T16" fmla="*/ 182 w 302"/>
                <a:gd name="T17" fmla="*/ 204 h 282"/>
                <a:gd name="T18" fmla="*/ 185 w 302"/>
                <a:gd name="T19" fmla="*/ 235 h 282"/>
                <a:gd name="T20" fmla="*/ 180 w 302"/>
                <a:gd name="T21" fmla="*/ 244 h 282"/>
                <a:gd name="T22" fmla="*/ 189 w 302"/>
                <a:gd name="T23" fmla="*/ 250 h 282"/>
                <a:gd name="T24" fmla="*/ 201 w 302"/>
                <a:gd name="T25" fmla="*/ 267 h 282"/>
                <a:gd name="T26" fmla="*/ 241 w 302"/>
                <a:gd name="T27" fmla="*/ 281 h 282"/>
                <a:gd name="T28" fmla="*/ 238 w 302"/>
                <a:gd name="T29" fmla="*/ 239 h 282"/>
                <a:gd name="T30" fmla="*/ 256 w 302"/>
                <a:gd name="T31" fmla="*/ 208 h 282"/>
                <a:gd name="T32" fmla="*/ 274 w 302"/>
                <a:gd name="T33" fmla="*/ 203 h 282"/>
                <a:gd name="T34" fmla="*/ 286 w 302"/>
                <a:gd name="T35" fmla="*/ 194 h 282"/>
                <a:gd name="T36" fmla="*/ 300 w 302"/>
                <a:gd name="T37" fmla="*/ 163 h 282"/>
                <a:gd name="T38" fmla="*/ 293 w 302"/>
                <a:gd name="T39" fmla="*/ 127 h 282"/>
                <a:gd name="T40" fmla="*/ 287 w 302"/>
                <a:gd name="T41" fmla="*/ 121 h 282"/>
                <a:gd name="T42" fmla="*/ 268 w 302"/>
                <a:gd name="T43" fmla="*/ 119 h 282"/>
                <a:gd name="T44" fmla="*/ 261 w 302"/>
                <a:gd name="T45" fmla="*/ 103 h 282"/>
                <a:gd name="T46" fmla="*/ 262 w 302"/>
                <a:gd name="T47" fmla="*/ 65 h 282"/>
                <a:gd name="T48" fmla="*/ 239 w 302"/>
                <a:gd name="T49" fmla="*/ 39 h 282"/>
                <a:gd name="T50" fmla="*/ 224 w 302"/>
                <a:gd name="T51" fmla="*/ 30 h 282"/>
                <a:gd name="T52" fmla="*/ 224 w 302"/>
                <a:gd name="T53" fmla="*/ 23 h 282"/>
                <a:gd name="T54" fmla="*/ 220 w 302"/>
                <a:gd name="T55" fmla="*/ 19 h 282"/>
                <a:gd name="T56" fmla="*/ 210 w 302"/>
                <a:gd name="T57" fmla="*/ 6 h 282"/>
                <a:gd name="T58" fmla="*/ 173 w 302"/>
                <a:gd name="T59" fmla="*/ 6 h 282"/>
                <a:gd name="T60" fmla="*/ 140 w 302"/>
                <a:gd name="T61" fmla="*/ 17 h 282"/>
                <a:gd name="T62" fmla="*/ 100 w 302"/>
                <a:gd name="T63" fmla="*/ 18 h 282"/>
                <a:gd name="T64" fmla="*/ 82 w 302"/>
                <a:gd name="T65" fmla="*/ 6 h 282"/>
                <a:gd name="T66" fmla="*/ 80 w 302"/>
                <a:gd name="T67" fmla="*/ 4 h 282"/>
                <a:gd name="T68" fmla="*/ 80 w 302"/>
                <a:gd name="T69" fmla="*/ 4 h 282"/>
                <a:gd name="T70" fmla="*/ 52 w 302"/>
                <a:gd name="T71" fmla="*/ 9 h 282"/>
                <a:gd name="T72" fmla="*/ 24 w 302"/>
                <a:gd name="T73" fmla="*/ 16 h 282"/>
                <a:gd name="T74" fmla="*/ 14 w 302"/>
                <a:gd name="T75" fmla="*/ 22 h 282"/>
                <a:gd name="T76" fmla="*/ 11 w 302"/>
                <a:gd name="T77" fmla="*/ 24 h 282"/>
                <a:gd name="T78" fmla="*/ 20 w 302"/>
                <a:gd name="T79" fmla="*/ 7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282">
                  <a:moveTo>
                    <a:pt x="20" y="79"/>
                  </a:moveTo>
                  <a:cubicBezTo>
                    <a:pt x="34" y="84"/>
                    <a:pt x="39" y="79"/>
                    <a:pt x="45" y="94"/>
                  </a:cubicBezTo>
                  <a:cubicBezTo>
                    <a:pt x="50" y="107"/>
                    <a:pt x="50" y="115"/>
                    <a:pt x="61" y="123"/>
                  </a:cubicBezTo>
                  <a:cubicBezTo>
                    <a:pt x="72" y="131"/>
                    <a:pt x="83" y="136"/>
                    <a:pt x="93" y="144"/>
                  </a:cubicBezTo>
                  <a:cubicBezTo>
                    <a:pt x="106" y="152"/>
                    <a:pt x="117" y="162"/>
                    <a:pt x="118" y="178"/>
                  </a:cubicBezTo>
                  <a:cubicBezTo>
                    <a:pt x="119" y="189"/>
                    <a:pt x="113" y="205"/>
                    <a:pt x="127" y="210"/>
                  </a:cubicBezTo>
                  <a:cubicBezTo>
                    <a:pt x="132" y="211"/>
                    <a:pt x="139" y="215"/>
                    <a:pt x="144" y="214"/>
                  </a:cubicBezTo>
                  <a:cubicBezTo>
                    <a:pt x="150" y="212"/>
                    <a:pt x="150" y="206"/>
                    <a:pt x="154" y="202"/>
                  </a:cubicBezTo>
                  <a:cubicBezTo>
                    <a:pt x="161" y="194"/>
                    <a:pt x="181" y="188"/>
                    <a:pt x="182" y="204"/>
                  </a:cubicBezTo>
                  <a:cubicBezTo>
                    <a:pt x="182" y="212"/>
                    <a:pt x="173" y="230"/>
                    <a:pt x="185" y="235"/>
                  </a:cubicBezTo>
                  <a:cubicBezTo>
                    <a:pt x="185" y="240"/>
                    <a:pt x="180" y="239"/>
                    <a:pt x="180" y="244"/>
                  </a:cubicBezTo>
                  <a:cubicBezTo>
                    <a:pt x="181" y="247"/>
                    <a:pt x="187" y="248"/>
                    <a:pt x="189" y="250"/>
                  </a:cubicBezTo>
                  <a:cubicBezTo>
                    <a:pt x="194" y="255"/>
                    <a:pt x="195" y="262"/>
                    <a:pt x="201" y="267"/>
                  </a:cubicBezTo>
                  <a:cubicBezTo>
                    <a:pt x="212" y="276"/>
                    <a:pt x="227" y="282"/>
                    <a:pt x="241" y="281"/>
                  </a:cubicBezTo>
                  <a:cubicBezTo>
                    <a:pt x="242" y="267"/>
                    <a:pt x="239" y="253"/>
                    <a:pt x="238" y="239"/>
                  </a:cubicBezTo>
                  <a:cubicBezTo>
                    <a:pt x="238" y="226"/>
                    <a:pt x="246" y="215"/>
                    <a:pt x="256" y="208"/>
                  </a:cubicBezTo>
                  <a:cubicBezTo>
                    <a:pt x="262" y="203"/>
                    <a:pt x="266" y="203"/>
                    <a:pt x="274" y="203"/>
                  </a:cubicBezTo>
                  <a:cubicBezTo>
                    <a:pt x="283" y="202"/>
                    <a:pt x="280" y="201"/>
                    <a:pt x="286" y="194"/>
                  </a:cubicBezTo>
                  <a:cubicBezTo>
                    <a:pt x="294" y="182"/>
                    <a:pt x="302" y="179"/>
                    <a:pt x="300" y="163"/>
                  </a:cubicBezTo>
                  <a:cubicBezTo>
                    <a:pt x="298" y="152"/>
                    <a:pt x="300" y="137"/>
                    <a:pt x="293" y="127"/>
                  </a:cubicBezTo>
                  <a:cubicBezTo>
                    <a:pt x="292" y="126"/>
                    <a:pt x="290" y="124"/>
                    <a:pt x="287" y="121"/>
                  </a:cubicBezTo>
                  <a:cubicBezTo>
                    <a:pt x="281" y="120"/>
                    <a:pt x="273" y="122"/>
                    <a:pt x="268" y="119"/>
                  </a:cubicBezTo>
                  <a:cubicBezTo>
                    <a:pt x="262" y="116"/>
                    <a:pt x="262" y="109"/>
                    <a:pt x="261" y="103"/>
                  </a:cubicBezTo>
                  <a:cubicBezTo>
                    <a:pt x="258" y="89"/>
                    <a:pt x="260" y="78"/>
                    <a:pt x="262" y="65"/>
                  </a:cubicBezTo>
                  <a:cubicBezTo>
                    <a:pt x="264" y="48"/>
                    <a:pt x="251" y="44"/>
                    <a:pt x="239" y="39"/>
                  </a:cubicBezTo>
                  <a:cubicBezTo>
                    <a:pt x="234" y="37"/>
                    <a:pt x="227" y="35"/>
                    <a:pt x="224" y="30"/>
                  </a:cubicBezTo>
                  <a:cubicBezTo>
                    <a:pt x="223" y="28"/>
                    <a:pt x="225" y="24"/>
                    <a:pt x="224" y="23"/>
                  </a:cubicBezTo>
                  <a:cubicBezTo>
                    <a:pt x="223" y="21"/>
                    <a:pt x="221" y="21"/>
                    <a:pt x="220" y="19"/>
                  </a:cubicBezTo>
                  <a:cubicBezTo>
                    <a:pt x="217" y="15"/>
                    <a:pt x="214" y="9"/>
                    <a:pt x="210" y="6"/>
                  </a:cubicBezTo>
                  <a:cubicBezTo>
                    <a:pt x="200" y="0"/>
                    <a:pt x="184" y="3"/>
                    <a:pt x="173" y="6"/>
                  </a:cubicBezTo>
                  <a:cubicBezTo>
                    <a:pt x="161" y="8"/>
                    <a:pt x="151" y="13"/>
                    <a:pt x="140" y="17"/>
                  </a:cubicBezTo>
                  <a:cubicBezTo>
                    <a:pt x="128" y="20"/>
                    <a:pt x="113" y="26"/>
                    <a:pt x="100" y="18"/>
                  </a:cubicBezTo>
                  <a:cubicBezTo>
                    <a:pt x="95" y="15"/>
                    <a:pt x="86" y="10"/>
                    <a:pt x="82" y="6"/>
                  </a:cubicBezTo>
                  <a:cubicBezTo>
                    <a:pt x="81" y="5"/>
                    <a:pt x="81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1" y="7"/>
                    <a:pt x="61" y="7"/>
                    <a:pt x="52" y="9"/>
                  </a:cubicBezTo>
                  <a:cubicBezTo>
                    <a:pt x="42" y="11"/>
                    <a:pt x="33" y="10"/>
                    <a:pt x="24" y="16"/>
                  </a:cubicBezTo>
                  <a:cubicBezTo>
                    <a:pt x="20" y="18"/>
                    <a:pt x="17" y="19"/>
                    <a:pt x="14" y="22"/>
                  </a:cubicBezTo>
                  <a:cubicBezTo>
                    <a:pt x="13" y="22"/>
                    <a:pt x="12" y="23"/>
                    <a:pt x="11" y="24"/>
                  </a:cubicBezTo>
                  <a:cubicBezTo>
                    <a:pt x="7" y="45"/>
                    <a:pt x="0" y="72"/>
                    <a:pt x="20" y="7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1" name="Freeform 725"/>
            <p:cNvSpPr>
              <a:spLocks/>
            </p:cNvSpPr>
            <p:nvPr/>
          </p:nvSpPr>
          <p:spPr bwMode="auto">
            <a:xfrm>
              <a:off x="4789570" y="3493632"/>
              <a:ext cx="440224" cy="411740"/>
            </a:xfrm>
            <a:custGeom>
              <a:avLst/>
              <a:gdLst>
                <a:gd name="T0" fmla="*/ 20 w 302"/>
                <a:gd name="T1" fmla="*/ 79 h 282"/>
                <a:gd name="T2" fmla="*/ 45 w 302"/>
                <a:gd name="T3" fmla="*/ 94 h 282"/>
                <a:gd name="T4" fmla="*/ 61 w 302"/>
                <a:gd name="T5" fmla="*/ 123 h 282"/>
                <a:gd name="T6" fmla="*/ 93 w 302"/>
                <a:gd name="T7" fmla="*/ 144 h 282"/>
                <a:gd name="T8" fmla="*/ 118 w 302"/>
                <a:gd name="T9" fmla="*/ 178 h 282"/>
                <a:gd name="T10" fmla="*/ 127 w 302"/>
                <a:gd name="T11" fmla="*/ 210 h 282"/>
                <a:gd name="T12" fmla="*/ 144 w 302"/>
                <a:gd name="T13" fmla="*/ 214 h 282"/>
                <a:gd name="T14" fmla="*/ 154 w 302"/>
                <a:gd name="T15" fmla="*/ 202 h 282"/>
                <a:gd name="T16" fmla="*/ 182 w 302"/>
                <a:gd name="T17" fmla="*/ 204 h 282"/>
                <a:gd name="T18" fmla="*/ 185 w 302"/>
                <a:gd name="T19" fmla="*/ 235 h 282"/>
                <a:gd name="T20" fmla="*/ 180 w 302"/>
                <a:gd name="T21" fmla="*/ 244 h 282"/>
                <a:gd name="T22" fmla="*/ 189 w 302"/>
                <a:gd name="T23" fmla="*/ 250 h 282"/>
                <a:gd name="T24" fmla="*/ 201 w 302"/>
                <a:gd name="T25" fmla="*/ 267 h 282"/>
                <a:gd name="T26" fmla="*/ 241 w 302"/>
                <a:gd name="T27" fmla="*/ 281 h 282"/>
                <a:gd name="T28" fmla="*/ 238 w 302"/>
                <a:gd name="T29" fmla="*/ 239 h 282"/>
                <a:gd name="T30" fmla="*/ 256 w 302"/>
                <a:gd name="T31" fmla="*/ 208 h 282"/>
                <a:gd name="T32" fmla="*/ 274 w 302"/>
                <a:gd name="T33" fmla="*/ 203 h 282"/>
                <a:gd name="T34" fmla="*/ 286 w 302"/>
                <a:gd name="T35" fmla="*/ 194 h 282"/>
                <a:gd name="T36" fmla="*/ 300 w 302"/>
                <a:gd name="T37" fmla="*/ 163 h 282"/>
                <a:gd name="T38" fmla="*/ 293 w 302"/>
                <a:gd name="T39" fmla="*/ 127 h 282"/>
                <a:gd name="T40" fmla="*/ 287 w 302"/>
                <a:gd name="T41" fmla="*/ 121 h 282"/>
                <a:gd name="T42" fmla="*/ 268 w 302"/>
                <a:gd name="T43" fmla="*/ 119 h 282"/>
                <a:gd name="T44" fmla="*/ 261 w 302"/>
                <a:gd name="T45" fmla="*/ 103 h 282"/>
                <a:gd name="T46" fmla="*/ 262 w 302"/>
                <a:gd name="T47" fmla="*/ 65 h 282"/>
                <a:gd name="T48" fmla="*/ 239 w 302"/>
                <a:gd name="T49" fmla="*/ 39 h 282"/>
                <a:gd name="T50" fmla="*/ 224 w 302"/>
                <a:gd name="T51" fmla="*/ 30 h 282"/>
                <a:gd name="T52" fmla="*/ 224 w 302"/>
                <a:gd name="T53" fmla="*/ 23 h 282"/>
                <a:gd name="T54" fmla="*/ 220 w 302"/>
                <a:gd name="T55" fmla="*/ 19 h 282"/>
                <a:gd name="T56" fmla="*/ 210 w 302"/>
                <a:gd name="T57" fmla="*/ 6 h 282"/>
                <a:gd name="T58" fmla="*/ 173 w 302"/>
                <a:gd name="T59" fmla="*/ 6 h 282"/>
                <a:gd name="T60" fmla="*/ 140 w 302"/>
                <a:gd name="T61" fmla="*/ 17 h 282"/>
                <a:gd name="T62" fmla="*/ 100 w 302"/>
                <a:gd name="T63" fmla="*/ 18 h 282"/>
                <a:gd name="T64" fmla="*/ 82 w 302"/>
                <a:gd name="T65" fmla="*/ 6 h 282"/>
                <a:gd name="T66" fmla="*/ 80 w 302"/>
                <a:gd name="T67" fmla="*/ 4 h 282"/>
                <a:gd name="T68" fmla="*/ 80 w 302"/>
                <a:gd name="T69" fmla="*/ 4 h 282"/>
                <a:gd name="T70" fmla="*/ 52 w 302"/>
                <a:gd name="T71" fmla="*/ 9 h 282"/>
                <a:gd name="T72" fmla="*/ 24 w 302"/>
                <a:gd name="T73" fmla="*/ 16 h 282"/>
                <a:gd name="T74" fmla="*/ 14 w 302"/>
                <a:gd name="T75" fmla="*/ 22 h 282"/>
                <a:gd name="T76" fmla="*/ 11 w 302"/>
                <a:gd name="T77" fmla="*/ 24 h 282"/>
                <a:gd name="T78" fmla="*/ 20 w 302"/>
                <a:gd name="T79" fmla="*/ 7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282">
                  <a:moveTo>
                    <a:pt x="20" y="79"/>
                  </a:moveTo>
                  <a:cubicBezTo>
                    <a:pt x="34" y="84"/>
                    <a:pt x="39" y="79"/>
                    <a:pt x="45" y="94"/>
                  </a:cubicBezTo>
                  <a:cubicBezTo>
                    <a:pt x="50" y="107"/>
                    <a:pt x="50" y="115"/>
                    <a:pt x="61" y="123"/>
                  </a:cubicBezTo>
                  <a:cubicBezTo>
                    <a:pt x="72" y="131"/>
                    <a:pt x="83" y="136"/>
                    <a:pt x="93" y="144"/>
                  </a:cubicBezTo>
                  <a:cubicBezTo>
                    <a:pt x="106" y="152"/>
                    <a:pt x="117" y="162"/>
                    <a:pt x="118" y="178"/>
                  </a:cubicBezTo>
                  <a:cubicBezTo>
                    <a:pt x="119" y="189"/>
                    <a:pt x="113" y="205"/>
                    <a:pt x="127" y="210"/>
                  </a:cubicBezTo>
                  <a:cubicBezTo>
                    <a:pt x="132" y="211"/>
                    <a:pt x="139" y="215"/>
                    <a:pt x="144" y="214"/>
                  </a:cubicBezTo>
                  <a:cubicBezTo>
                    <a:pt x="150" y="212"/>
                    <a:pt x="150" y="206"/>
                    <a:pt x="154" y="202"/>
                  </a:cubicBezTo>
                  <a:cubicBezTo>
                    <a:pt x="161" y="194"/>
                    <a:pt x="181" y="188"/>
                    <a:pt x="182" y="204"/>
                  </a:cubicBezTo>
                  <a:cubicBezTo>
                    <a:pt x="182" y="212"/>
                    <a:pt x="173" y="230"/>
                    <a:pt x="185" y="235"/>
                  </a:cubicBezTo>
                  <a:cubicBezTo>
                    <a:pt x="185" y="240"/>
                    <a:pt x="180" y="239"/>
                    <a:pt x="180" y="244"/>
                  </a:cubicBezTo>
                  <a:cubicBezTo>
                    <a:pt x="181" y="247"/>
                    <a:pt x="187" y="248"/>
                    <a:pt x="189" y="250"/>
                  </a:cubicBezTo>
                  <a:cubicBezTo>
                    <a:pt x="194" y="255"/>
                    <a:pt x="195" y="262"/>
                    <a:pt x="201" y="267"/>
                  </a:cubicBezTo>
                  <a:cubicBezTo>
                    <a:pt x="212" y="276"/>
                    <a:pt x="227" y="282"/>
                    <a:pt x="241" y="281"/>
                  </a:cubicBezTo>
                  <a:cubicBezTo>
                    <a:pt x="242" y="267"/>
                    <a:pt x="239" y="253"/>
                    <a:pt x="238" y="239"/>
                  </a:cubicBezTo>
                  <a:cubicBezTo>
                    <a:pt x="238" y="226"/>
                    <a:pt x="246" y="215"/>
                    <a:pt x="256" y="208"/>
                  </a:cubicBezTo>
                  <a:cubicBezTo>
                    <a:pt x="262" y="203"/>
                    <a:pt x="266" y="203"/>
                    <a:pt x="274" y="203"/>
                  </a:cubicBezTo>
                  <a:cubicBezTo>
                    <a:pt x="283" y="202"/>
                    <a:pt x="280" y="201"/>
                    <a:pt x="286" y="194"/>
                  </a:cubicBezTo>
                  <a:cubicBezTo>
                    <a:pt x="294" y="182"/>
                    <a:pt x="302" y="179"/>
                    <a:pt x="300" y="163"/>
                  </a:cubicBezTo>
                  <a:cubicBezTo>
                    <a:pt x="298" y="152"/>
                    <a:pt x="300" y="137"/>
                    <a:pt x="293" y="127"/>
                  </a:cubicBezTo>
                  <a:cubicBezTo>
                    <a:pt x="292" y="126"/>
                    <a:pt x="290" y="124"/>
                    <a:pt x="287" y="121"/>
                  </a:cubicBezTo>
                  <a:cubicBezTo>
                    <a:pt x="281" y="120"/>
                    <a:pt x="273" y="122"/>
                    <a:pt x="268" y="119"/>
                  </a:cubicBezTo>
                  <a:cubicBezTo>
                    <a:pt x="262" y="116"/>
                    <a:pt x="262" y="109"/>
                    <a:pt x="261" y="103"/>
                  </a:cubicBezTo>
                  <a:cubicBezTo>
                    <a:pt x="258" y="89"/>
                    <a:pt x="260" y="78"/>
                    <a:pt x="262" y="65"/>
                  </a:cubicBezTo>
                  <a:cubicBezTo>
                    <a:pt x="264" y="48"/>
                    <a:pt x="251" y="44"/>
                    <a:pt x="239" y="39"/>
                  </a:cubicBezTo>
                  <a:cubicBezTo>
                    <a:pt x="234" y="37"/>
                    <a:pt x="227" y="35"/>
                    <a:pt x="224" y="30"/>
                  </a:cubicBezTo>
                  <a:cubicBezTo>
                    <a:pt x="223" y="28"/>
                    <a:pt x="225" y="24"/>
                    <a:pt x="224" y="23"/>
                  </a:cubicBezTo>
                  <a:cubicBezTo>
                    <a:pt x="223" y="21"/>
                    <a:pt x="221" y="21"/>
                    <a:pt x="220" y="19"/>
                  </a:cubicBezTo>
                  <a:cubicBezTo>
                    <a:pt x="217" y="15"/>
                    <a:pt x="214" y="9"/>
                    <a:pt x="210" y="6"/>
                  </a:cubicBezTo>
                  <a:cubicBezTo>
                    <a:pt x="200" y="0"/>
                    <a:pt x="184" y="3"/>
                    <a:pt x="173" y="6"/>
                  </a:cubicBezTo>
                  <a:cubicBezTo>
                    <a:pt x="161" y="8"/>
                    <a:pt x="151" y="13"/>
                    <a:pt x="140" y="17"/>
                  </a:cubicBezTo>
                  <a:cubicBezTo>
                    <a:pt x="128" y="20"/>
                    <a:pt x="113" y="26"/>
                    <a:pt x="100" y="18"/>
                  </a:cubicBezTo>
                  <a:cubicBezTo>
                    <a:pt x="95" y="15"/>
                    <a:pt x="86" y="10"/>
                    <a:pt x="82" y="6"/>
                  </a:cubicBezTo>
                  <a:cubicBezTo>
                    <a:pt x="81" y="5"/>
                    <a:pt x="81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1" y="7"/>
                    <a:pt x="61" y="7"/>
                    <a:pt x="52" y="9"/>
                  </a:cubicBezTo>
                  <a:cubicBezTo>
                    <a:pt x="42" y="11"/>
                    <a:pt x="33" y="10"/>
                    <a:pt x="24" y="16"/>
                  </a:cubicBezTo>
                  <a:cubicBezTo>
                    <a:pt x="20" y="18"/>
                    <a:pt x="17" y="19"/>
                    <a:pt x="14" y="22"/>
                  </a:cubicBezTo>
                  <a:cubicBezTo>
                    <a:pt x="13" y="22"/>
                    <a:pt x="12" y="23"/>
                    <a:pt x="11" y="24"/>
                  </a:cubicBezTo>
                  <a:cubicBezTo>
                    <a:pt x="7" y="45"/>
                    <a:pt x="0" y="72"/>
                    <a:pt x="20" y="7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2" name="Freeform 726"/>
            <p:cNvSpPr>
              <a:spLocks/>
            </p:cNvSpPr>
            <p:nvPr/>
          </p:nvSpPr>
          <p:spPr bwMode="auto">
            <a:xfrm>
              <a:off x="5136570" y="3783662"/>
              <a:ext cx="90635" cy="147605"/>
            </a:xfrm>
            <a:custGeom>
              <a:avLst/>
              <a:gdLst>
                <a:gd name="T0" fmla="*/ 20 w 61"/>
                <a:gd name="T1" fmla="*/ 89 h 101"/>
                <a:gd name="T2" fmla="*/ 54 w 61"/>
                <a:gd name="T3" fmla="*/ 92 h 101"/>
                <a:gd name="T4" fmla="*/ 53 w 61"/>
                <a:gd name="T5" fmla="*/ 53 h 101"/>
                <a:gd name="T6" fmla="*/ 51 w 61"/>
                <a:gd name="T7" fmla="*/ 34 h 101"/>
                <a:gd name="T8" fmla="*/ 54 w 61"/>
                <a:gd name="T9" fmla="*/ 17 h 101"/>
                <a:gd name="T10" fmla="*/ 44 w 61"/>
                <a:gd name="T11" fmla="*/ 0 h 101"/>
                <a:gd name="T12" fmla="*/ 36 w 61"/>
                <a:gd name="T13" fmla="*/ 4 h 101"/>
                <a:gd name="T14" fmla="*/ 18 w 61"/>
                <a:gd name="T15" fmla="*/ 9 h 101"/>
                <a:gd name="T16" fmla="*/ 0 w 61"/>
                <a:gd name="T17" fmla="*/ 40 h 101"/>
                <a:gd name="T18" fmla="*/ 3 w 61"/>
                <a:gd name="T19" fmla="*/ 80 h 101"/>
                <a:gd name="T20" fmla="*/ 6 w 61"/>
                <a:gd name="T21" fmla="*/ 81 h 101"/>
                <a:gd name="T22" fmla="*/ 20 w 61"/>
                <a:gd name="T23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01">
                  <a:moveTo>
                    <a:pt x="20" y="89"/>
                  </a:moveTo>
                  <a:cubicBezTo>
                    <a:pt x="29" y="92"/>
                    <a:pt x="47" y="101"/>
                    <a:pt x="54" y="92"/>
                  </a:cubicBezTo>
                  <a:cubicBezTo>
                    <a:pt x="61" y="82"/>
                    <a:pt x="56" y="64"/>
                    <a:pt x="53" y="53"/>
                  </a:cubicBezTo>
                  <a:cubicBezTo>
                    <a:pt x="51" y="46"/>
                    <a:pt x="50" y="41"/>
                    <a:pt x="51" y="34"/>
                  </a:cubicBezTo>
                  <a:cubicBezTo>
                    <a:pt x="51" y="28"/>
                    <a:pt x="54" y="21"/>
                    <a:pt x="54" y="17"/>
                  </a:cubicBezTo>
                  <a:cubicBezTo>
                    <a:pt x="54" y="12"/>
                    <a:pt x="50" y="6"/>
                    <a:pt x="44" y="0"/>
                  </a:cubicBezTo>
                  <a:cubicBezTo>
                    <a:pt x="43" y="3"/>
                    <a:pt x="42" y="3"/>
                    <a:pt x="36" y="4"/>
                  </a:cubicBezTo>
                  <a:cubicBezTo>
                    <a:pt x="28" y="4"/>
                    <a:pt x="24" y="4"/>
                    <a:pt x="18" y="9"/>
                  </a:cubicBezTo>
                  <a:cubicBezTo>
                    <a:pt x="8" y="16"/>
                    <a:pt x="0" y="27"/>
                    <a:pt x="0" y="40"/>
                  </a:cubicBezTo>
                  <a:cubicBezTo>
                    <a:pt x="1" y="53"/>
                    <a:pt x="4" y="66"/>
                    <a:pt x="3" y="80"/>
                  </a:cubicBezTo>
                  <a:cubicBezTo>
                    <a:pt x="4" y="80"/>
                    <a:pt x="5" y="81"/>
                    <a:pt x="6" y="81"/>
                  </a:cubicBezTo>
                  <a:cubicBezTo>
                    <a:pt x="10" y="83"/>
                    <a:pt x="15" y="87"/>
                    <a:pt x="20" y="8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3" name="Freeform 727"/>
            <p:cNvSpPr>
              <a:spLocks/>
            </p:cNvSpPr>
            <p:nvPr/>
          </p:nvSpPr>
          <p:spPr bwMode="auto">
            <a:xfrm>
              <a:off x="5136570" y="3783662"/>
              <a:ext cx="90635" cy="147605"/>
            </a:xfrm>
            <a:custGeom>
              <a:avLst/>
              <a:gdLst>
                <a:gd name="T0" fmla="*/ 20 w 61"/>
                <a:gd name="T1" fmla="*/ 89 h 101"/>
                <a:gd name="T2" fmla="*/ 54 w 61"/>
                <a:gd name="T3" fmla="*/ 92 h 101"/>
                <a:gd name="T4" fmla="*/ 53 w 61"/>
                <a:gd name="T5" fmla="*/ 53 h 101"/>
                <a:gd name="T6" fmla="*/ 51 w 61"/>
                <a:gd name="T7" fmla="*/ 34 h 101"/>
                <a:gd name="T8" fmla="*/ 54 w 61"/>
                <a:gd name="T9" fmla="*/ 17 h 101"/>
                <a:gd name="T10" fmla="*/ 44 w 61"/>
                <a:gd name="T11" fmla="*/ 0 h 101"/>
                <a:gd name="T12" fmla="*/ 36 w 61"/>
                <a:gd name="T13" fmla="*/ 4 h 101"/>
                <a:gd name="T14" fmla="*/ 18 w 61"/>
                <a:gd name="T15" fmla="*/ 9 h 101"/>
                <a:gd name="T16" fmla="*/ 0 w 61"/>
                <a:gd name="T17" fmla="*/ 40 h 101"/>
                <a:gd name="T18" fmla="*/ 3 w 61"/>
                <a:gd name="T19" fmla="*/ 80 h 101"/>
                <a:gd name="T20" fmla="*/ 6 w 61"/>
                <a:gd name="T21" fmla="*/ 81 h 101"/>
                <a:gd name="T22" fmla="*/ 20 w 61"/>
                <a:gd name="T23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01">
                  <a:moveTo>
                    <a:pt x="20" y="89"/>
                  </a:moveTo>
                  <a:cubicBezTo>
                    <a:pt x="29" y="92"/>
                    <a:pt x="47" y="101"/>
                    <a:pt x="54" y="92"/>
                  </a:cubicBezTo>
                  <a:cubicBezTo>
                    <a:pt x="61" y="82"/>
                    <a:pt x="56" y="64"/>
                    <a:pt x="53" y="53"/>
                  </a:cubicBezTo>
                  <a:cubicBezTo>
                    <a:pt x="51" y="46"/>
                    <a:pt x="50" y="41"/>
                    <a:pt x="51" y="34"/>
                  </a:cubicBezTo>
                  <a:cubicBezTo>
                    <a:pt x="51" y="28"/>
                    <a:pt x="54" y="21"/>
                    <a:pt x="54" y="17"/>
                  </a:cubicBezTo>
                  <a:cubicBezTo>
                    <a:pt x="54" y="12"/>
                    <a:pt x="50" y="6"/>
                    <a:pt x="44" y="0"/>
                  </a:cubicBezTo>
                  <a:cubicBezTo>
                    <a:pt x="43" y="3"/>
                    <a:pt x="42" y="3"/>
                    <a:pt x="36" y="4"/>
                  </a:cubicBezTo>
                  <a:cubicBezTo>
                    <a:pt x="28" y="4"/>
                    <a:pt x="24" y="4"/>
                    <a:pt x="18" y="9"/>
                  </a:cubicBezTo>
                  <a:cubicBezTo>
                    <a:pt x="8" y="16"/>
                    <a:pt x="0" y="27"/>
                    <a:pt x="0" y="40"/>
                  </a:cubicBezTo>
                  <a:cubicBezTo>
                    <a:pt x="1" y="53"/>
                    <a:pt x="4" y="66"/>
                    <a:pt x="3" y="80"/>
                  </a:cubicBezTo>
                  <a:cubicBezTo>
                    <a:pt x="4" y="80"/>
                    <a:pt x="5" y="81"/>
                    <a:pt x="6" y="81"/>
                  </a:cubicBezTo>
                  <a:cubicBezTo>
                    <a:pt x="10" y="83"/>
                    <a:pt x="15" y="87"/>
                    <a:pt x="20" y="8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4" name="Freeform 728"/>
            <p:cNvSpPr>
              <a:spLocks/>
            </p:cNvSpPr>
            <p:nvPr/>
          </p:nvSpPr>
          <p:spPr bwMode="auto">
            <a:xfrm>
              <a:off x="6275973" y="2877319"/>
              <a:ext cx="1312904" cy="1157531"/>
            </a:xfrm>
            <a:custGeom>
              <a:avLst/>
              <a:gdLst>
                <a:gd name="T0" fmla="*/ 17 w 901"/>
                <a:gd name="T1" fmla="*/ 257 h 794"/>
                <a:gd name="T2" fmla="*/ 6 w 901"/>
                <a:gd name="T3" fmla="*/ 301 h 794"/>
                <a:gd name="T4" fmla="*/ 33 w 901"/>
                <a:gd name="T5" fmla="*/ 377 h 794"/>
                <a:gd name="T6" fmla="*/ 50 w 901"/>
                <a:gd name="T7" fmla="*/ 479 h 794"/>
                <a:gd name="T8" fmla="*/ 64 w 901"/>
                <a:gd name="T9" fmla="*/ 550 h 794"/>
                <a:gd name="T10" fmla="*/ 81 w 901"/>
                <a:gd name="T11" fmla="*/ 573 h 794"/>
                <a:gd name="T12" fmla="*/ 108 w 901"/>
                <a:gd name="T13" fmla="*/ 571 h 794"/>
                <a:gd name="T14" fmla="*/ 132 w 901"/>
                <a:gd name="T15" fmla="*/ 586 h 794"/>
                <a:gd name="T16" fmla="*/ 179 w 901"/>
                <a:gd name="T17" fmla="*/ 610 h 794"/>
                <a:gd name="T18" fmla="*/ 195 w 901"/>
                <a:gd name="T19" fmla="*/ 642 h 794"/>
                <a:gd name="T20" fmla="*/ 218 w 901"/>
                <a:gd name="T21" fmla="*/ 661 h 794"/>
                <a:gd name="T22" fmla="*/ 248 w 901"/>
                <a:gd name="T23" fmla="*/ 668 h 794"/>
                <a:gd name="T24" fmla="*/ 259 w 901"/>
                <a:gd name="T25" fmla="*/ 646 h 794"/>
                <a:gd name="T26" fmla="*/ 312 w 901"/>
                <a:gd name="T27" fmla="*/ 659 h 794"/>
                <a:gd name="T28" fmla="*/ 329 w 901"/>
                <a:gd name="T29" fmla="*/ 683 h 794"/>
                <a:gd name="T30" fmla="*/ 379 w 901"/>
                <a:gd name="T31" fmla="*/ 716 h 794"/>
                <a:gd name="T32" fmla="*/ 413 w 901"/>
                <a:gd name="T33" fmla="*/ 747 h 794"/>
                <a:gd name="T34" fmla="*/ 464 w 901"/>
                <a:gd name="T35" fmla="*/ 764 h 794"/>
                <a:gd name="T36" fmla="*/ 515 w 901"/>
                <a:gd name="T37" fmla="*/ 768 h 794"/>
                <a:gd name="T38" fmla="*/ 551 w 901"/>
                <a:gd name="T39" fmla="*/ 789 h 794"/>
                <a:gd name="T40" fmla="*/ 579 w 901"/>
                <a:gd name="T41" fmla="*/ 771 h 794"/>
                <a:gd name="T42" fmla="*/ 629 w 901"/>
                <a:gd name="T43" fmla="*/ 775 h 794"/>
                <a:gd name="T44" fmla="*/ 702 w 901"/>
                <a:gd name="T45" fmla="*/ 754 h 794"/>
                <a:gd name="T46" fmla="*/ 757 w 901"/>
                <a:gd name="T47" fmla="*/ 790 h 794"/>
                <a:gd name="T48" fmla="*/ 778 w 901"/>
                <a:gd name="T49" fmla="*/ 793 h 794"/>
                <a:gd name="T50" fmla="*/ 792 w 901"/>
                <a:gd name="T51" fmla="*/ 737 h 794"/>
                <a:gd name="T52" fmla="*/ 856 w 901"/>
                <a:gd name="T53" fmla="*/ 620 h 794"/>
                <a:gd name="T54" fmla="*/ 886 w 901"/>
                <a:gd name="T55" fmla="*/ 546 h 794"/>
                <a:gd name="T56" fmla="*/ 860 w 901"/>
                <a:gd name="T57" fmla="*/ 502 h 794"/>
                <a:gd name="T58" fmla="*/ 843 w 901"/>
                <a:gd name="T59" fmla="*/ 469 h 794"/>
                <a:gd name="T60" fmla="*/ 828 w 901"/>
                <a:gd name="T61" fmla="*/ 416 h 794"/>
                <a:gd name="T62" fmla="*/ 801 w 901"/>
                <a:gd name="T63" fmla="*/ 346 h 794"/>
                <a:gd name="T64" fmla="*/ 795 w 901"/>
                <a:gd name="T65" fmla="*/ 314 h 794"/>
                <a:gd name="T66" fmla="*/ 823 w 901"/>
                <a:gd name="T67" fmla="*/ 292 h 794"/>
                <a:gd name="T68" fmla="*/ 820 w 901"/>
                <a:gd name="T69" fmla="*/ 174 h 794"/>
                <a:gd name="T70" fmla="*/ 796 w 901"/>
                <a:gd name="T71" fmla="*/ 108 h 794"/>
                <a:gd name="T72" fmla="*/ 775 w 901"/>
                <a:gd name="T73" fmla="*/ 59 h 794"/>
                <a:gd name="T74" fmla="*/ 719 w 901"/>
                <a:gd name="T75" fmla="*/ 37 h 794"/>
                <a:gd name="T76" fmla="*/ 708 w 901"/>
                <a:gd name="T77" fmla="*/ 40 h 794"/>
                <a:gd name="T78" fmla="*/ 655 w 901"/>
                <a:gd name="T79" fmla="*/ 58 h 794"/>
                <a:gd name="T80" fmla="*/ 552 w 901"/>
                <a:gd name="T81" fmla="*/ 63 h 794"/>
                <a:gd name="T82" fmla="*/ 458 w 901"/>
                <a:gd name="T83" fmla="*/ 45 h 794"/>
                <a:gd name="T84" fmla="*/ 444 w 901"/>
                <a:gd name="T85" fmla="*/ 59 h 794"/>
                <a:gd name="T86" fmla="*/ 422 w 901"/>
                <a:gd name="T87" fmla="*/ 65 h 794"/>
                <a:gd name="T88" fmla="*/ 389 w 901"/>
                <a:gd name="T89" fmla="*/ 77 h 794"/>
                <a:gd name="T90" fmla="*/ 366 w 901"/>
                <a:gd name="T91" fmla="*/ 35 h 794"/>
                <a:gd name="T92" fmla="*/ 386 w 901"/>
                <a:gd name="T93" fmla="*/ 29 h 794"/>
                <a:gd name="T94" fmla="*/ 330 w 901"/>
                <a:gd name="T95" fmla="*/ 1 h 794"/>
                <a:gd name="T96" fmla="*/ 280 w 901"/>
                <a:gd name="T97" fmla="*/ 11 h 794"/>
                <a:gd name="T98" fmla="*/ 198 w 901"/>
                <a:gd name="T99" fmla="*/ 52 h 794"/>
                <a:gd name="T100" fmla="*/ 148 w 901"/>
                <a:gd name="T101" fmla="*/ 93 h 794"/>
                <a:gd name="T102" fmla="*/ 91 w 901"/>
                <a:gd name="T103" fmla="*/ 105 h 794"/>
                <a:gd name="T104" fmla="*/ 57 w 901"/>
                <a:gd name="T105" fmla="*/ 125 h 794"/>
                <a:gd name="T106" fmla="*/ 38 w 901"/>
                <a:gd name="T107" fmla="*/ 137 h 794"/>
                <a:gd name="T108" fmla="*/ 17 w 901"/>
                <a:gd name="T109" fmla="*/ 147 h 794"/>
                <a:gd name="T110" fmla="*/ 33 w 901"/>
                <a:gd name="T111" fmla="*/ 161 h 794"/>
                <a:gd name="T112" fmla="*/ 17 w 901"/>
                <a:gd name="T113" fmla="*/ 168 h 794"/>
                <a:gd name="T114" fmla="*/ 15 w 901"/>
                <a:gd name="T115" fmla="*/ 193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1" h="794">
                  <a:moveTo>
                    <a:pt x="21" y="224"/>
                  </a:moveTo>
                  <a:cubicBezTo>
                    <a:pt x="20" y="235"/>
                    <a:pt x="19" y="246"/>
                    <a:pt x="17" y="257"/>
                  </a:cubicBezTo>
                  <a:cubicBezTo>
                    <a:pt x="14" y="268"/>
                    <a:pt x="7" y="277"/>
                    <a:pt x="3" y="288"/>
                  </a:cubicBezTo>
                  <a:cubicBezTo>
                    <a:pt x="0" y="295"/>
                    <a:pt x="0" y="297"/>
                    <a:pt x="6" y="301"/>
                  </a:cubicBezTo>
                  <a:cubicBezTo>
                    <a:pt x="11" y="304"/>
                    <a:pt x="15" y="307"/>
                    <a:pt x="19" y="311"/>
                  </a:cubicBezTo>
                  <a:cubicBezTo>
                    <a:pt x="37" y="328"/>
                    <a:pt x="26" y="355"/>
                    <a:pt x="33" y="377"/>
                  </a:cubicBezTo>
                  <a:cubicBezTo>
                    <a:pt x="40" y="399"/>
                    <a:pt x="38" y="425"/>
                    <a:pt x="40" y="449"/>
                  </a:cubicBezTo>
                  <a:cubicBezTo>
                    <a:pt x="42" y="461"/>
                    <a:pt x="42" y="470"/>
                    <a:pt x="50" y="479"/>
                  </a:cubicBezTo>
                  <a:cubicBezTo>
                    <a:pt x="57" y="487"/>
                    <a:pt x="67" y="496"/>
                    <a:pt x="68" y="506"/>
                  </a:cubicBezTo>
                  <a:cubicBezTo>
                    <a:pt x="69" y="521"/>
                    <a:pt x="67" y="537"/>
                    <a:pt x="64" y="550"/>
                  </a:cubicBezTo>
                  <a:cubicBezTo>
                    <a:pt x="62" y="560"/>
                    <a:pt x="53" y="572"/>
                    <a:pt x="57" y="583"/>
                  </a:cubicBezTo>
                  <a:cubicBezTo>
                    <a:pt x="62" y="598"/>
                    <a:pt x="76" y="580"/>
                    <a:pt x="81" y="573"/>
                  </a:cubicBezTo>
                  <a:cubicBezTo>
                    <a:pt x="85" y="567"/>
                    <a:pt x="86" y="563"/>
                    <a:pt x="94" y="564"/>
                  </a:cubicBezTo>
                  <a:cubicBezTo>
                    <a:pt x="99" y="564"/>
                    <a:pt x="105" y="568"/>
                    <a:pt x="108" y="571"/>
                  </a:cubicBezTo>
                  <a:cubicBezTo>
                    <a:pt x="112" y="575"/>
                    <a:pt x="111" y="583"/>
                    <a:pt x="115" y="586"/>
                  </a:cubicBezTo>
                  <a:cubicBezTo>
                    <a:pt x="119" y="589"/>
                    <a:pt x="127" y="586"/>
                    <a:pt x="132" y="586"/>
                  </a:cubicBezTo>
                  <a:cubicBezTo>
                    <a:pt x="142" y="587"/>
                    <a:pt x="157" y="587"/>
                    <a:pt x="167" y="592"/>
                  </a:cubicBezTo>
                  <a:cubicBezTo>
                    <a:pt x="177" y="597"/>
                    <a:pt x="174" y="603"/>
                    <a:pt x="179" y="610"/>
                  </a:cubicBezTo>
                  <a:cubicBezTo>
                    <a:pt x="183" y="617"/>
                    <a:pt x="193" y="610"/>
                    <a:pt x="196" y="619"/>
                  </a:cubicBezTo>
                  <a:cubicBezTo>
                    <a:pt x="200" y="627"/>
                    <a:pt x="194" y="635"/>
                    <a:pt x="195" y="642"/>
                  </a:cubicBezTo>
                  <a:cubicBezTo>
                    <a:pt x="196" y="649"/>
                    <a:pt x="199" y="649"/>
                    <a:pt x="204" y="651"/>
                  </a:cubicBezTo>
                  <a:cubicBezTo>
                    <a:pt x="210" y="654"/>
                    <a:pt x="213" y="657"/>
                    <a:pt x="218" y="661"/>
                  </a:cubicBezTo>
                  <a:cubicBezTo>
                    <a:pt x="222" y="664"/>
                    <a:pt x="228" y="667"/>
                    <a:pt x="232" y="670"/>
                  </a:cubicBezTo>
                  <a:cubicBezTo>
                    <a:pt x="239" y="673"/>
                    <a:pt x="242" y="672"/>
                    <a:pt x="248" y="668"/>
                  </a:cubicBezTo>
                  <a:cubicBezTo>
                    <a:pt x="253" y="665"/>
                    <a:pt x="254" y="663"/>
                    <a:pt x="254" y="657"/>
                  </a:cubicBezTo>
                  <a:cubicBezTo>
                    <a:pt x="253" y="650"/>
                    <a:pt x="251" y="646"/>
                    <a:pt x="259" y="646"/>
                  </a:cubicBezTo>
                  <a:cubicBezTo>
                    <a:pt x="264" y="646"/>
                    <a:pt x="272" y="647"/>
                    <a:pt x="277" y="648"/>
                  </a:cubicBezTo>
                  <a:cubicBezTo>
                    <a:pt x="290" y="651"/>
                    <a:pt x="299" y="658"/>
                    <a:pt x="312" y="659"/>
                  </a:cubicBezTo>
                  <a:cubicBezTo>
                    <a:pt x="320" y="659"/>
                    <a:pt x="325" y="658"/>
                    <a:pt x="328" y="665"/>
                  </a:cubicBezTo>
                  <a:cubicBezTo>
                    <a:pt x="329" y="671"/>
                    <a:pt x="327" y="677"/>
                    <a:pt x="329" y="683"/>
                  </a:cubicBezTo>
                  <a:cubicBezTo>
                    <a:pt x="334" y="696"/>
                    <a:pt x="346" y="693"/>
                    <a:pt x="357" y="694"/>
                  </a:cubicBezTo>
                  <a:cubicBezTo>
                    <a:pt x="368" y="695"/>
                    <a:pt x="374" y="707"/>
                    <a:pt x="379" y="716"/>
                  </a:cubicBezTo>
                  <a:cubicBezTo>
                    <a:pt x="384" y="724"/>
                    <a:pt x="390" y="739"/>
                    <a:pt x="399" y="743"/>
                  </a:cubicBezTo>
                  <a:cubicBezTo>
                    <a:pt x="403" y="745"/>
                    <a:pt x="409" y="745"/>
                    <a:pt x="413" y="747"/>
                  </a:cubicBezTo>
                  <a:cubicBezTo>
                    <a:pt x="419" y="750"/>
                    <a:pt x="425" y="753"/>
                    <a:pt x="430" y="755"/>
                  </a:cubicBezTo>
                  <a:cubicBezTo>
                    <a:pt x="442" y="760"/>
                    <a:pt x="452" y="774"/>
                    <a:pt x="464" y="764"/>
                  </a:cubicBezTo>
                  <a:cubicBezTo>
                    <a:pt x="476" y="753"/>
                    <a:pt x="484" y="751"/>
                    <a:pt x="499" y="759"/>
                  </a:cubicBezTo>
                  <a:cubicBezTo>
                    <a:pt x="504" y="762"/>
                    <a:pt x="511" y="764"/>
                    <a:pt x="515" y="768"/>
                  </a:cubicBezTo>
                  <a:cubicBezTo>
                    <a:pt x="522" y="773"/>
                    <a:pt x="528" y="787"/>
                    <a:pt x="536" y="791"/>
                  </a:cubicBezTo>
                  <a:cubicBezTo>
                    <a:pt x="541" y="794"/>
                    <a:pt x="546" y="790"/>
                    <a:pt x="551" y="789"/>
                  </a:cubicBezTo>
                  <a:cubicBezTo>
                    <a:pt x="558" y="788"/>
                    <a:pt x="561" y="788"/>
                    <a:pt x="566" y="783"/>
                  </a:cubicBezTo>
                  <a:cubicBezTo>
                    <a:pt x="570" y="778"/>
                    <a:pt x="573" y="773"/>
                    <a:pt x="579" y="771"/>
                  </a:cubicBezTo>
                  <a:cubicBezTo>
                    <a:pt x="590" y="766"/>
                    <a:pt x="604" y="765"/>
                    <a:pt x="615" y="767"/>
                  </a:cubicBezTo>
                  <a:cubicBezTo>
                    <a:pt x="621" y="769"/>
                    <a:pt x="624" y="773"/>
                    <a:pt x="629" y="775"/>
                  </a:cubicBezTo>
                  <a:cubicBezTo>
                    <a:pt x="636" y="778"/>
                    <a:pt x="637" y="772"/>
                    <a:pt x="643" y="768"/>
                  </a:cubicBezTo>
                  <a:cubicBezTo>
                    <a:pt x="658" y="756"/>
                    <a:pt x="683" y="750"/>
                    <a:pt x="702" y="754"/>
                  </a:cubicBezTo>
                  <a:cubicBezTo>
                    <a:pt x="715" y="757"/>
                    <a:pt x="720" y="765"/>
                    <a:pt x="729" y="773"/>
                  </a:cubicBezTo>
                  <a:cubicBezTo>
                    <a:pt x="737" y="779"/>
                    <a:pt x="748" y="787"/>
                    <a:pt x="757" y="790"/>
                  </a:cubicBezTo>
                  <a:cubicBezTo>
                    <a:pt x="764" y="792"/>
                    <a:pt x="770" y="792"/>
                    <a:pt x="777" y="793"/>
                  </a:cubicBezTo>
                  <a:cubicBezTo>
                    <a:pt x="777" y="793"/>
                    <a:pt x="777" y="793"/>
                    <a:pt x="778" y="793"/>
                  </a:cubicBezTo>
                  <a:cubicBezTo>
                    <a:pt x="783" y="791"/>
                    <a:pt x="790" y="794"/>
                    <a:pt x="796" y="792"/>
                  </a:cubicBezTo>
                  <a:cubicBezTo>
                    <a:pt x="797" y="773"/>
                    <a:pt x="783" y="756"/>
                    <a:pt x="792" y="737"/>
                  </a:cubicBezTo>
                  <a:cubicBezTo>
                    <a:pt x="798" y="721"/>
                    <a:pt x="803" y="703"/>
                    <a:pt x="807" y="686"/>
                  </a:cubicBezTo>
                  <a:cubicBezTo>
                    <a:pt x="815" y="659"/>
                    <a:pt x="833" y="638"/>
                    <a:pt x="856" y="620"/>
                  </a:cubicBezTo>
                  <a:cubicBezTo>
                    <a:pt x="873" y="607"/>
                    <a:pt x="901" y="586"/>
                    <a:pt x="896" y="563"/>
                  </a:cubicBezTo>
                  <a:cubicBezTo>
                    <a:pt x="895" y="556"/>
                    <a:pt x="890" y="551"/>
                    <a:pt x="886" y="546"/>
                  </a:cubicBezTo>
                  <a:cubicBezTo>
                    <a:pt x="882" y="539"/>
                    <a:pt x="882" y="536"/>
                    <a:pt x="882" y="527"/>
                  </a:cubicBezTo>
                  <a:cubicBezTo>
                    <a:pt x="883" y="513"/>
                    <a:pt x="869" y="511"/>
                    <a:pt x="860" y="502"/>
                  </a:cubicBezTo>
                  <a:cubicBezTo>
                    <a:pt x="855" y="496"/>
                    <a:pt x="854" y="491"/>
                    <a:pt x="851" y="484"/>
                  </a:cubicBezTo>
                  <a:cubicBezTo>
                    <a:pt x="849" y="478"/>
                    <a:pt x="845" y="474"/>
                    <a:pt x="843" y="469"/>
                  </a:cubicBezTo>
                  <a:cubicBezTo>
                    <a:pt x="840" y="463"/>
                    <a:pt x="839" y="455"/>
                    <a:pt x="839" y="447"/>
                  </a:cubicBezTo>
                  <a:cubicBezTo>
                    <a:pt x="835" y="437"/>
                    <a:pt x="829" y="427"/>
                    <a:pt x="828" y="416"/>
                  </a:cubicBezTo>
                  <a:cubicBezTo>
                    <a:pt x="828" y="400"/>
                    <a:pt x="834" y="385"/>
                    <a:pt x="828" y="370"/>
                  </a:cubicBezTo>
                  <a:cubicBezTo>
                    <a:pt x="822" y="357"/>
                    <a:pt x="811" y="355"/>
                    <a:pt x="801" y="346"/>
                  </a:cubicBezTo>
                  <a:cubicBezTo>
                    <a:pt x="798" y="342"/>
                    <a:pt x="790" y="335"/>
                    <a:pt x="790" y="330"/>
                  </a:cubicBezTo>
                  <a:cubicBezTo>
                    <a:pt x="789" y="327"/>
                    <a:pt x="794" y="317"/>
                    <a:pt x="795" y="314"/>
                  </a:cubicBezTo>
                  <a:cubicBezTo>
                    <a:pt x="798" y="306"/>
                    <a:pt x="803" y="307"/>
                    <a:pt x="809" y="304"/>
                  </a:cubicBezTo>
                  <a:cubicBezTo>
                    <a:pt x="814" y="301"/>
                    <a:pt x="819" y="297"/>
                    <a:pt x="823" y="292"/>
                  </a:cubicBezTo>
                  <a:cubicBezTo>
                    <a:pt x="833" y="279"/>
                    <a:pt x="841" y="265"/>
                    <a:pt x="839" y="248"/>
                  </a:cubicBezTo>
                  <a:cubicBezTo>
                    <a:pt x="835" y="223"/>
                    <a:pt x="829" y="198"/>
                    <a:pt x="820" y="174"/>
                  </a:cubicBezTo>
                  <a:cubicBezTo>
                    <a:pt x="813" y="154"/>
                    <a:pt x="802" y="132"/>
                    <a:pt x="799" y="110"/>
                  </a:cubicBezTo>
                  <a:cubicBezTo>
                    <a:pt x="798" y="110"/>
                    <a:pt x="797" y="109"/>
                    <a:pt x="796" y="108"/>
                  </a:cubicBezTo>
                  <a:cubicBezTo>
                    <a:pt x="793" y="105"/>
                    <a:pt x="793" y="96"/>
                    <a:pt x="791" y="91"/>
                  </a:cubicBezTo>
                  <a:cubicBezTo>
                    <a:pt x="786" y="79"/>
                    <a:pt x="784" y="69"/>
                    <a:pt x="775" y="59"/>
                  </a:cubicBezTo>
                  <a:cubicBezTo>
                    <a:pt x="767" y="51"/>
                    <a:pt x="755" y="47"/>
                    <a:pt x="744" y="44"/>
                  </a:cubicBezTo>
                  <a:cubicBezTo>
                    <a:pt x="734" y="40"/>
                    <a:pt x="730" y="37"/>
                    <a:pt x="719" y="37"/>
                  </a:cubicBezTo>
                  <a:cubicBezTo>
                    <a:pt x="717" y="36"/>
                    <a:pt x="715" y="36"/>
                    <a:pt x="713" y="36"/>
                  </a:cubicBezTo>
                  <a:cubicBezTo>
                    <a:pt x="712" y="38"/>
                    <a:pt x="710" y="39"/>
                    <a:pt x="708" y="40"/>
                  </a:cubicBezTo>
                  <a:cubicBezTo>
                    <a:pt x="696" y="44"/>
                    <a:pt x="680" y="40"/>
                    <a:pt x="669" y="47"/>
                  </a:cubicBezTo>
                  <a:cubicBezTo>
                    <a:pt x="664" y="50"/>
                    <a:pt x="661" y="56"/>
                    <a:pt x="655" y="58"/>
                  </a:cubicBezTo>
                  <a:cubicBezTo>
                    <a:pt x="649" y="59"/>
                    <a:pt x="641" y="59"/>
                    <a:pt x="634" y="60"/>
                  </a:cubicBezTo>
                  <a:cubicBezTo>
                    <a:pt x="608" y="65"/>
                    <a:pt x="579" y="67"/>
                    <a:pt x="552" y="63"/>
                  </a:cubicBezTo>
                  <a:cubicBezTo>
                    <a:pt x="526" y="59"/>
                    <a:pt x="501" y="57"/>
                    <a:pt x="474" y="54"/>
                  </a:cubicBezTo>
                  <a:cubicBezTo>
                    <a:pt x="468" y="53"/>
                    <a:pt x="463" y="49"/>
                    <a:pt x="458" y="45"/>
                  </a:cubicBezTo>
                  <a:cubicBezTo>
                    <a:pt x="457" y="48"/>
                    <a:pt x="457" y="52"/>
                    <a:pt x="455" y="54"/>
                  </a:cubicBezTo>
                  <a:cubicBezTo>
                    <a:pt x="452" y="56"/>
                    <a:pt x="447" y="56"/>
                    <a:pt x="444" y="59"/>
                  </a:cubicBezTo>
                  <a:cubicBezTo>
                    <a:pt x="441" y="61"/>
                    <a:pt x="439" y="64"/>
                    <a:pt x="434" y="64"/>
                  </a:cubicBezTo>
                  <a:cubicBezTo>
                    <a:pt x="430" y="65"/>
                    <a:pt x="427" y="64"/>
                    <a:pt x="422" y="65"/>
                  </a:cubicBezTo>
                  <a:cubicBezTo>
                    <a:pt x="415" y="67"/>
                    <a:pt x="404" y="63"/>
                    <a:pt x="398" y="69"/>
                  </a:cubicBezTo>
                  <a:cubicBezTo>
                    <a:pt x="395" y="72"/>
                    <a:pt x="394" y="77"/>
                    <a:pt x="389" y="77"/>
                  </a:cubicBezTo>
                  <a:cubicBezTo>
                    <a:pt x="380" y="77"/>
                    <a:pt x="377" y="60"/>
                    <a:pt x="374" y="54"/>
                  </a:cubicBezTo>
                  <a:cubicBezTo>
                    <a:pt x="372" y="47"/>
                    <a:pt x="370" y="41"/>
                    <a:pt x="366" y="35"/>
                  </a:cubicBezTo>
                  <a:cubicBezTo>
                    <a:pt x="363" y="29"/>
                    <a:pt x="355" y="20"/>
                    <a:pt x="366" y="18"/>
                  </a:cubicBezTo>
                  <a:cubicBezTo>
                    <a:pt x="373" y="17"/>
                    <a:pt x="381" y="25"/>
                    <a:pt x="386" y="29"/>
                  </a:cubicBezTo>
                  <a:cubicBezTo>
                    <a:pt x="386" y="9"/>
                    <a:pt x="370" y="6"/>
                    <a:pt x="354" y="2"/>
                  </a:cubicBezTo>
                  <a:cubicBezTo>
                    <a:pt x="346" y="1"/>
                    <a:pt x="338" y="0"/>
                    <a:pt x="330" y="1"/>
                  </a:cubicBezTo>
                  <a:cubicBezTo>
                    <a:pt x="322" y="1"/>
                    <a:pt x="312" y="1"/>
                    <a:pt x="305" y="3"/>
                  </a:cubicBezTo>
                  <a:cubicBezTo>
                    <a:pt x="297" y="6"/>
                    <a:pt x="289" y="9"/>
                    <a:pt x="280" y="11"/>
                  </a:cubicBezTo>
                  <a:cubicBezTo>
                    <a:pt x="260" y="17"/>
                    <a:pt x="239" y="26"/>
                    <a:pt x="220" y="37"/>
                  </a:cubicBezTo>
                  <a:cubicBezTo>
                    <a:pt x="212" y="41"/>
                    <a:pt x="204" y="45"/>
                    <a:pt x="198" y="52"/>
                  </a:cubicBezTo>
                  <a:cubicBezTo>
                    <a:pt x="190" y="59"/>
                    <a:pt x="184" y="66"/>
                    <a:pt x="174" y="72"/>
                  </a:cubicBezTo>
                  <a:cubicBezTo>
                    <a:pt x="165" y="78"/>
                    <a:pt x="157" y="86"/>
                    <a:pt x="148" y="93"/>
                  </a:cubicBezTo>
                  <a:cubicBezTo>
                    <a:pt x="140" y="98"/>
                    <a:pt x="129" y="99"/>
                    <a:pt x="120" y="102"/>
                  </a:cubicBezTo>
                  <a:cubicBezTo>
                    <a:pt x="110" y="105"/>
                    <a:pt x="101" y="102"/>
                    <a:pt x="91" y="105"/>
                  </a:cubicBezTo>
                  <a:cubicBezTo>
                    <a:pt x="83" y="108"/>
                    <a:pt x="76" y="114"/>
                    <a:pt x="69" y="119"/>
                  </a:cubicBezTo>
                  <a:cubicBezTo>
                    <a:pt x="65" y="121"/>
                    <a:pt x="60" y="122"/>
                    <a:pt x="57" y="125"/>
                  </a:cubicBezTo>
                  <a:cubicBezTo>
                    <a:pt x="53" y="128"/>
                    <a:pt x="52" y="130"/>
                    <a:pt x="49" y="134"/>
                  </a:cubicBezTo>
                  <a:cubicBezTo>
                    <a:pt x="45" y="139"/>
                    <a:pt x="43" y="138"/>
                    <a:pt x="38" y="137"/>
                  </a:cubicBezTo>
                  <a:cubicBezTo>
                    <a:pt x="34" y="137"/>
                    <a:pt x="31" y="137"/>
                    <a:pt x="26" y="139"/>
                  </a:cubicBezTo>
                  <a:cubicBezTo>
                    <a:pt x="23" y="141"/>
                    <a:pt x="16" y="142"/>
                    <a:pt x="17" y="147"/>
                  </a:cubicBezTo>
                  <a:cubicBezTo>
                    <a:pt x="21" y="148"/>
                    <a:pt x="26" y="146"/>
                    <a:pt x="30" y="149"/>
                  </a:cubicBezTo>
                  <a:cubicBezTo>
                    <a:pt x="34" y="153"/>
                    <a:pt x="33" y="156"/>
                    <a:pt x="33" y="161"/>
                  </a:cubicBezTo>
                  <a:cubicBezTo>
                    <a:pt x="33" y="164"/>
                    <a:pt x="34" y="169"/>
                    <a:pt x="30" y="171"/>
                  </a:cubicBezTo>
                  <a:cubicBezTo>
                    <a:pt x="27" y="171"/>
                    <a:pt x="19" y="169"/>
                    <a:pt x="17" y="168"/>
                  </a:cubicBezTo>
                  <a:cubicBezTo>
                    <a:pt x="13" y="167"/>
                    <a:pt x="9" y="165"/>
                    <a:pt x="5" y="163"/>
                  </a:cubicBezTo>
                  <a:cubicBezTo>
                    <a:pt x="8" y="173"/>
                    <a:pt x="9" y="183"/>
                    <a:pt x="15" y="193"/>
                  </a:cubicBezTo>
                  <a:cubicBezTo>
                    <a:pt x="22" y="204"/>
                    <a:pt x="23" y="211"/>
                    <a:pt x="21" y="2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5" name="Freeform 729"/>
            <p:cNvSpPr>
              <a:spLocks/>
            </p:cNvSpPr>
            <p:nvPr/>
          </p:nvSpPr>
          <p:spPr bwMode="auto">
            <a:xfrm>
              <a:off x="6275973" y="2877319"/>
              <a:ext cx="1312904" cy="1157531"/>
            </a:xfrm>
            <a:custGeom>
              <a:avLst/>
              <a:gdLst>
                <a:gd name="T0" fmla="*/ 17 w 901"/>
                <a:gd name="T1" fmla="*/ 257 h 794"/>
                <a:gd name="T2" fmla="*/ 6 w 901"/>
                <a:gd name="T3" fmla="*/ 301 h 794"/>
                <a:gd name="T4" fmla="*/ 33 w 901"/>
                <a:gd name="T5" fmla="*/ 377 h 794"/>
                <a:gd name="T6" fmla="*/ 50 w 901"/>
                <a:gd name="T7" fmla="*/ 479 h 794"/>
                <a:gd name="T8" fmla="*/ 64 w 901"/>
                <a:gd name="T9" fmla="*/ 550 h 794"/>
                <a:gd name="T10" fmla="*/ 81 w 901"/>
                <a:gd name="T11" fmla="*/ 573 h 794"/>
                <a:gd name="T12" fmla="*/ 108 w 901"/>
                <a:gd name="T13" fmla="*/ 571 h 794"/>
                <a:gd name="T14" fmla="*/ 132 w 901"/>
                <a:gd name="T15" fmla="*/ 586 h 794"/>
                <a:gd name="T16" fmla="*/ 179 w 901"/>
                <a:gd name="T17" fmla="*/ 610 h 794"/>
                <a:gd name="T18" fmla="*/ 195 w 901"/>
                <a:gd name="T19" fmla="*/ 642 h 794"/>
                <a:gd name="T20" fmla="*/ 218 w 901"/>
                <a:gd name="T21" fmla="*/ 661 h 794"/>
                <a:gd name="T22" fmla="*/ 248 w 901"/>
                <a:gd name="T23" fmla="*/ 668 h 794"/>
                <a:gd name="T24" fmla="*/ 259 w 901"/>
                <a:gd name="T25" fmla="*/ 646 h 794"/>
                <a:gd name="T26" fmla="*/ 312 w 901"/>
                <a:gd name="T27" fmla="*/ 659 h 794"/>
                <a:gd name="T28" fmla="*/ 329 w 901"/>
                <a:gd name="T29" fmla="*/ 683 h 794"/>
                <a:gd name="T30" fmla="*/ 379 w 901"/>
                <a:gd name="T31" fmla="*/ 716 h 794"/>
                <a:gd name="T32" fmla="*/ 413 w 901"/>
                <a:gd name="T33" fmla="*/ 747 h 794"/>
                <a:gd name="T34" fmla="*/ 464 w 901"/>
                <a:gd name="T35" fmla="*/ 764 h 794"/>
                <a:gd name="T36" fmla="*/ 515 w 901"/>
                <a:gd name="T37" fmla="*/ 768 h 794"/>
                <a:gd name="T38" fmla="*/ 551 w 901"/>
                <a:gd name="T39" fmla="*/ 789 h 794"/>
                <a:gd name="T40" fmla="*/ 579 w 901"/>
                <a:gd name="T41" fmla="*/ 771 h 794"/>
                <a:gd name="T42" fmla="*/ 629 w 901"/>
                <a:gd name="T43" fmla="*/ 775 h 794"/>
                <a:gd name="T44" fmla="*/ 702 w 901"/>
                <a:gd name="T45" fmla="*/ 754 h 794"/>
                <a:gd name="T46" fmla="*/ 757 w 901"/>
                <a:gd name="T47" fmla="*/ 790 h 794"/>
                <a:gd name="T48" fmla="*/ 778 w 901"/>
                <a:gd name="T49" fmla="*/ 793 h 794"/>
                <a:gd name="T50" fmla="*/ 792 w 901"/>
                <a:gd name="T51" fmla="*/ 737 h 794"/>
                <a:gd name="T52" fmla="*/ 856 w 901"/>
                <a:gd name="T53" fmla="*/ 620 h 794"/>
                <a:gd name="T54" fmla="*/ 886 w 901"/>
                <a:gd name="T55" fmla="*/ 546 h 794"/>
                <a:gd name="T56" fmla="*/ 860 w 901"/>
                <a:gd name="T57" fmla="*/ 502 h 794"/>
                <a:gd name="T58" fmla="*/ 843 w 901"/>
                <a:gd name="T59" fmla="*/ 469 h 794"/>
                <a:gd name="T60" fmla="*/ 828 w 901"/>
                <a:gd name="T61" fmla="*/ 416 h 794"/>
                <a:gd name="T62" fmla="*/ 801 w 901"/>
                <a:gd name="T63" fmla="*/ 346 h 794"/>
                <a:gd name="T64" fmla="*/ 795 w 901"/>
                <a:gd name="T65" fmla="*/ 314 h 794"/>
                <a:gd name="T66" fmla="*/ 823 w 901"/>
                <a:gd name="T67" fmla="*/ 292 h 794"/>
                <a:gd name="T68" fmla="*/ 820 w 901"/>
                <a:gd name="T69" fmla="*/ 174 h 794"/>
                <a:gd name="T70" fmla="*/ 796 w 901"/>
                <a:gd name="T71" fmla="*/ 108 h 794"/>
                <a:gd name="T72" fmla="*/ 775 w 901"/>
                <a:gd name="T73" fmla="*/ 59 h 794"/>
                <a:gd name="T74" fmla="*/ 719 w 901"/>
                <a:gd name="T75" fmla="*/ 37 h 794"/>
                <a:gd name="T76" fmla="*/ 708 w 901"/>
                <a:gd name="T77" fmla="*/ 40 h 794"/>
                <a:gd name="T78" fmla="*/ 655 w 901"/>
                <a:gd name="T79" fmla="*/ 58 h 794"/>
                <a:gd name="T80" fmla="*/ 552 w 901"/>
                <a:gd name="T81" fmla="*/ 63 h 794"/>
                <a:gd name="T82" fmla="*/ 458 w 901"/>
                <a:gd name="T83" fmla="*/ 45 h 794"/>
                <a:gd name="T84" fmla="*/ 444 w 901"/>
                <a:gd name="T85" fmla="*/ 59 h 794"/>
                <a:gd name="T86" fmla="*/ 422 w 901"/>
                <a:gd name="T87" fmla="*/ 65 h 794"/>
                <a:gd name="T88" fmla="*/ 389 w 901"/>
                <a:gd name="T89" fmla="*/ 77 h 794"/>
                <a:gd name="T90" fmla="*/ 366 w 901"/>
                <a:gd name="T91" fmla="*/ 35 h 794"/>
                <a:gd name="T92" fmla="*/ 386 w 901"/>
                <a:gd name="T93" fmla="*/ 29 h 794"/>
                <a:gd name="T94" fmla="*/ 330 w 901"/>
                <a:gd name="T95" fmla="*/ 1 h 794"/>
                <a:gd name="T96" fmla="*/ 280 w 901"/>
                <a:gd name="T97" fmla="*/ 11 h 794"/>
                <a:gd name="T98" fmla="*/ 198 w 901"/>
                <a:gd name="T99" fmla="*/ 52 h 794"/>
                <a:gd name="T100" fmla="*/ 148 w 901"/>
                <a:gd name="T101" fmla="*/ 93 h 794"/>
                <a:gd name="T102" fmla="*/ 91 w 901"/>
                <a:gd name="T103" fmla="*/ 105 h 794"/>
                <a:gd name="T104" fmla="*/ 57 w 901"/>
                <a:gd name="T105" fmla="*/ 125 h 794"/>
                <a:gd name="T106" fmla="*/ 38 w 901"/>
                <a:gd name="T107" fmla="*/ 137 h 794"/>
                <a:gd name="T108" fmla="*/ 17 w 901"/>
                <a:gd name="T109" fmla="*/ 147 h 794"/>
                <a:gd name="T110" fmla="*/ 33 w 901"/>
                <a:gd name="T111" fmla="*/ 161 h 794"/>
                <a:gd name="T112" fmla="*/ 17 w 901"/>
                <a:gd name="T113" fmla="*/ 168 h 794"/>
                <a:gd name="T114" fmla="*/ 15 w 901"/>
                <a:gd name="T115" fmla="*/ 193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1" h="794">
                  <a:moveTo>
                    <a:pt x="21" y="224"/>
                  </a:moveTo>
                  <a:cubicBezTo>
                    <a:pt x="20" y="235"/>
                    <a:pt x="19" y="246"/>
                    <a:pt x="17" y="257"/>
                  </a:cubicBezTo>
                  <a:cubicBezTo>
                    <a:pt x="14" y="268"/>
                    <a:pt x="7" y="277"/>
                    <a:pt x="3" y="288"/>
                  </a:cubicBezTo>
                  <a:cubicBezTo>
                    <a:pt x="0" y="295"/>
                    <a:pt x="0" y="297"/>
                    <a:pt x="6" y="301"/>
                  </a:cubicBezTo>
                  <a:cubicBezTo>
                    <a:pt x="11" y="304"/>
                    <a:pt x="15" y="307"/>
                    <a:pt x="19" y="311"/>
                  </a:cubicBezTo>
                  <a:cubicBezTo>
                    <a:pt x="37" y="328"/>
                    <a:pt x="26" y="355"/>
                    <a:pt x="33" y="377"/>
                  </a:cubicBezTo>
                  <a:cubicBezTo>
                    <a:pt x="40" y="399"/>
                    <a:pt x="38" y="425"/>
                    <a:pt x="40" y="449"/>
                  </a:cubicBezTo>
                  <a:cubicBezTo>
                    <a:pt x="42" y="461"/>
                    <a:pt x="42" y="470"/>
                    <a:pt x="50" y="479"/>
                  </a:cubicBezTo>
                  <a:cubicBezTo>
                    <a:pt x="57" y="487"/>
                    <a:pt x="67" y="496"/>
                    <a:pt x="68" y="506"/>
                  </a:cubicBezTo>
                  <a:cubicBezTo>
                    <a:pt x="69" y="521"/>
                    <a:pt x="67" y="537"/>
                    <a:pt x="64" y="550"/>
                  </a:cubicBezTo>
                  <a:cubicBezTo>
                    <a:pt x="62" y="560"/>
                    <a:pt x="53" y="572"/>
                    <a:pt x="57" y="583"/>
                  </a:cubicBezTo>
                  <a:cubicBezTo>
                    <a:pt x="62" y="598"/>
                    <a:pt x="76" y="580"/>
                    <a:pt x="81" y="573"/>
                  </a:cubicBezTo>
                  <a:cubicBezTo>
                    <a:pt x="85" y="567"/>
                    <a:pt x="86" y="563"/>
                    <a:pt x="94" y="564"/>
                  </a:cubicBezTo>
                  <a:cubicBezTo>
                    <a:pt x="99" y="564"/>
                    <a:pt x="105" y="568"/>
                    <a:pt x="108" y="571"/>
                  </a:cubicBezTo>
                  <a:cubicBezTo>
                    <a:pt x="112" y="575"/>
                    <a:pt x="111" y="583"/>
                    <a:pt x="115" y="586"/>
                  </a:cubicBezTo>
                  <a:cubicBezTo>
                    <a:pt x="119" y="589"/>
                    <a:pt x="127" y="586"/>
                    <a:pt x="132" y="586"/>
                  </a:cubicBezTo>
                  <a:cubicBezTo>
                    <a:pt x="142" y="587"/>
                    <a:pt x="157" y="587"/>
                    <a:pt x="167" y="592"/>
                  </a:cubicBezTo>
                  <a:cubicBezTo>
                    <a:pt x="177" y="597"/>
                    <a:pt x="174" y="603"/>
                    <a:pt x="179" y="610"/>
                  </a:cubicBezTo>
                  <a:cubicBezTo>
                    <a:pt x="183" y="617"/>
                    <a:pt x="193" y="610"/>
                    <a:pt x="196" y="619"/>
                  </a:cubicBezTo>
                  <a:cubicBezTo>
                    <a:pt x="200" y="627"/>
                    <a:pt x="194" y="635"/>
                    <a:pt x="195" y="642"/>
                  </a:cubicBezTo>
                  <a:cubicBezTo>
                    <a:pt x="196" y="649"/>
                    <a:pt x="199" y="649"/>
                    <a:pt x="204" y="651"/>
                  </a:cubicBezTo>
                  <a:cubicBezTo>
                    <a:pt x="210" y="654"/>
                    <a:pt x="213" y="657"/>
                    <a:pt x="218" y="661"/>
                  </a:cubicBezTo>
                  <a:cubicBezTo>
                    <a:pt x="222" y="664"/>
                    <a:pt x="228" y="667"/>
                    <a:pt x="232" y="670"/>
                  </a:cubicBezTo>
                  <a:cubicBezTo>
                    <a:pt x="239" y="673"/>
                    <a:pt x="242" y="672"/>
                    <a:pt x="248" y="668"/>
                  </a:cubicBezTo>
                  <a:cubicBezTo>
                    <a:pt x="253" y="665"/>
                    <a:pt x="254" y="663"/>
                    <a:pt x="254" y="657"/>
                  </a:cubicBezTo>
                  <a:cubicBezTo>
                    <a:pt x="253" y="650"/>
                    <a:pt x="251" y="646"/>
                    <a:pt x="259" y="646"/>
                  </a:cubicBezTo>
                  <a:cubicBezTo>
                    <a:pt x="264" y="646"/>
                    <a:pt x="272" y="647"/>
                    <a:pt x="277" y="648"/>
                  </a:cubicBezTo>
                  <a:cubicBezTo>
                    <a:pt x="290" y="651"/>
                    <a:pt x="299" y="658"/>
                    <a:pt x="312" y="659"/>
                  </a:cubicBezTo>
                  <a:cubicBezTo>
                    <a:pt x="320" y="659"/>
                    <a:pt x="325" y="658"/>
                    <a:pt x="328" y="665"/>
                  </a:cubicBezTo>
                  <a:cubicBezTo>
                    <a:pt x="329" y="671"/>
                    <a:pt x="327" y="677"/>
                    <a:pt x="329" y="683"/>
                  </a:cubicBezTo>
                  <a:cubicBezTo>
                    <a:pt x="334" y="696"/>
                    <a:pt x="346" y="693"/>
                    <a:pt x="357" y="694"/>
                  </a:cubicBezTo>
                  <a:cubicBezTo>
                    <a:pt x="368" y="695"/>
                    <a:pt x="374" y="707"/>
                    <a:pt x="379" y="716"/>
                  </a:cubicBezTo>
                  <a:cubicBezTo>
                    <a:pt x="384" y="724"/>
                    <a:pt x="390" y="739"/>
                    <a:pt x="399" y="743"/>
                  </a:cubicBezTo>
                  <a:cubicBezTo>
                    <a:pt x="403" y="745"/>
                    <a:pt x="409" y="745"/>
                    <a:pt x="413" y="747"/>
                  </a:cubicBezTo>
                  <a:cubicBezTo>
                    <a:pt x="419" y="750"/>
                    <a:pt x="425" y="753"/>
                    <a:pt x="430" y="755"/>
                  </a:cubicBezTo>
                  <a:cubicBezTo>
                    <a:pt x="442" y="760"/>
                    <a:pt x="452" y="774"/>
                    <a:pt x="464" y="764"/>
                  </a:cubicBezTo>
                  <a:cubicBezTo>
                    <a:pt x="476" y="753"/>
                    <a:pt x="484" y="751"/>
                    <a:pt x="499" y="759"/>
                  </a:cubicBezTo>
                  <a:cubicBezTo>
                    <a:pt x="504" y="762"/>
                    <a:pt x="511" y="764"/>
                    <a:pt x="515" y="768"/>
                  </a:cubicBezTo>
                  <a:cubicBezTo>
                    <a:pt x="522" y="773"/>
                    <a:pt x="528" y="787"/>
                    <a:pt x="536" y="791"/>
                  </a:cubicBezTo>
                  <a:cubicBezTo>
                    <a:pt x="541" y="794"/>
                    <a:pt x="546" y="790"/>
                    <a:pt x="551" y="789"/>
                  </a:cubicBezTo>
                  <a:cubicBezTo>
                    <a:pt x="558" y="788"/>
                    <a:pt x="561" y="788"/>
                    <a:pt x="566" y="783"/>
                  </a:cubicBezTo>
                  <a:cubicBezTo>
                    <a:pt x="570" y="778"/>
                    <a:pt x="573" y="773"/>
                    <a:pt x="579" y="771"/>
                  </a:cubicBezTo>
                  <a:cubicBezTo>
                    <a:pt x="590" y="766"/>
                    <a:pt x="604" y="765"/>
                    <a:pt x="615" y="767"/>
                  </a:cubicBezTo>
                  <a:cubicBezTo>
                    <a:pt x="621" y="769"/>
                    <a:pt x="624" y="773"/>
                    <a:pt x="629" y="775"/>
                  </a:cubicBezTo>
                  <a:cubicBezTo>
                    <a:pt x="636" y="778"/>
                    <a:pt x="637" y="772"/>
                    <a:pt x="643" y="768"/>
                  </a:cubicBezTo>
                  <a:cubicBezTo>
                    <a:pt x="658" y="756"/>
                    <a:pt x="683" y="750"/>
                    <a:pt x="702" y="754"/>
                  </a:cubicBezTo>
                  <a:cubicBezTo>
                    <a:pt x="715" y="757"/>
                    <a:pt x="720" y="765"/>
                    <a:pt x="729" y="773"/>
                  </a:cubicBezTo>
                  <a:cubicBezTo>
                    <a:pt x="737" y="779"/>
                    <a:pt x="748" y="787"/>
                    <a:pt x="757" y="790"/>
                  </a:cubicBezTo>
                  <a:cubicBezTo>
                    <a:pt x="764" y="792"/>
                    <a:pt x="770" y="792"/>
                    <a:pt x="777" y="793"/>
                  </a:cubicBezTo>
                  <a:cubicBezTo>
                    <a:pt x="777" y="793"/>
                    <a:pt x="777" y="793"/>
                    <a:pt x="778" y="793"/>
                  </a:cubicBezTo>
                  <a:cubicBezTo>
                    <a:pt x="783" y="791"/>
                    <a:pt x="790" y="794"/>
                    <a:pt x="796" y="792"/>
                  </a:cubicBezTo>
                  <a:cubicBezTo>
                    <a:pt x="797" y="773"/>
                    <a:pt x="783" y="756"/>
                    <a:pt x="792" y="737"/>
                  </a:cubicBezTo>
                  <a:cubicBezTo>
                    <a:pt x="798" y="721"/>
                    <a:pt x="803" y="703"/>
                    <a:pt x="807" y="686"/>
                  </a:cubicBezTo>
                  <a:cubicBezTo>
                    <a:pt x="815" y="659"/>
                    <a:pt x="833" y="638"/>
                    <a:pt x="856" y="620"/>
                  </a:cubicBezTo>
                  <a:cubicBezTo>
                    <a:pt x="873" y="607"/>
                    <a:pt x="901" y="586"/>
                    <a:pt x="896" y="563"/>
                  </a:cubicBezTo>
                  <a:cubicBezTo>
                    <a:pt x="895" y="556"/>
                    <a:pt x="890" y="551"/>
                    <a:pt x="886" y="546"/>
                  </a:cubicBezTo>
                  <a:cubicBezTo>
                    <a:pt x="882" y="539"/>
                    <a:pt x="882" y="536"/>
                    <a:pt x="882" y="527"/>
                  </a:cubicBezTo>
                  <a:cubicBezTo>
                    <a:pt x="883" y="513"/>
                    <a:pt x="869" y="511"/>
                    <a:pt x="860" y="502"/>
                  </a:cubicBezTo>
                  <a:cubicBezTo>
                    <a:pt x="855" y="496"/>
                    <a:pt x="854" y="491"/>
                    <a:pt x="851" y="484"/>
                  </a:cubicBezTo>
                  <a:cubicBezTo>
                    <a:pt x="849" y="478"/>
                    <a:pt x="845" y="474"/>
                    <a:pt x="843" y="469"/>
                  </a:cubicBezTo>
                  <a:cubicBezTo>
                    <a:pt x="840" y="463"/>
                    <a:pt x="839" y="455"/>
                    <a:pt x="839" y="447"/>
                  </a:cubicBezTo>
                  <a:cubicBezTo>
                    <a:pt x="835" y="437"/>
                    <a:pt x="829" y="427"/>
                    <a:pt x="828" y="416"/>
                  </a:cubicBezTo>
                  <a:cubicBezTo>
                    <a:pt x="828" y="400"/>
                    <a:pt x="834" y="385"/>
                    <a:pt x="828" y="370"/>
                  </a:cubicBezTo>
                  <a:cubicBezTo>
                    <a:pt x="822" y="357"/>
                    <a:pt x="811" y="355"/>
                    <a:pt x="801" y="346"/>
                  </a:cubicBezTo>
                  <a:cubicBezTo>
                    <a:pt x="798" y="342"/>
                    <a:pt x="790" y="335"/>
                    <a:pt x="790" y="330"/>
                  </a:cubicBezTo>
                  <a:cubicBezTo>
                    <a:pt x="789" y="327"/>
                    <a:pt x="794" y="317"/>
                    <a:pt x="795" y="314"/>
                  </a:cubicBezTo>
                  <a:cubicBezTo>
                    <a:pt x="798" y="306"/>
                    <a:pt x="803" y="307"/>
                    <a:pt x="809" y="304"/>
                  </a:cubicBezTo>
                  <a:cubicBezTo>
                    <a:pt x="814" y="301"/>
                    <a:pt x="819" y="297"/>
                    <a:pt x="823" y="292"/>
                  </a:cubicBezTo>
                  <a:cubicBezTo>
                    <a:pt x="833" y="279"/>
                    <a:pt x="841" y="265"/>
                    <a:pt x="839" y="248"/>
                  </a:cubicBezTo>
                  <a:cubicBezTo>
                    <a:pt x="835" y="223"/>
                    <a:pt x="829" y="198"/>
                    <a:pt x="820" y="174"/>
                  </a:cubicBezTo>
                  <a:cubicBezTo>
                    <a:pt x="813" y="154"/>
                    <a:pt x="802" y="132"/>
                    <a:pt x="799" y="110"/>
                  </a:cubicBezTo>
                  <a:cubicBezTo>
                    <a:pt x="798" y="110"/>
                    <a:pt x="797" y="109"/>
                    <a:pt x="796" y="108"/>
                  </a:cubicBezTo>
                  <a:cubicBezTo>
                    <a:pt x="793" y="105"/>
                    <a:pt x="793" y="96"/>
                    <a:pt x="791" y="91"/>
                  </a:cubicBezTo>
                  <a:cubicBezTo>
                    <a:pt x="786" y="79"/>
                    <a:pt x="784" y="69"/>
                    <a:pt x="775" y="59"/>
                  </a:cubicBezTo>
                  <a:cubicBezTo>
                    <a:pt x="767" y="51"/>
                    <a:pt x="755" y="47"/>
                    <a:pt x="744" y="44"/>
                  </a:cubicBezTo>
                  <a:cubicBezTo>
                    <a:pt x="734" y="40"/>
                    <a:pt x="730" y="37"/>
                    <a:pt x="719" y="37"/>
                  </a:cubicBezTo>
                  <a:cubicBezTo>
                    <a:pt x="717" y="36"/>
                    <a:pt x="715" y="36"/>
                    <a:pt x="713" y="36"/>
                  </a:cubicBezTo>
                  <a:cubicBezTo>
                    <a:pt x="712" y="38"/>
                    <a:pt x="710" y="39"/>
                    <a:pt x="708" y="40"/>
                  </a:cubicBezTo>
                  <a:cubicBezTo>
                    <a:pt x="696" y="44"/>
                    <a:pt x="680" y="40"/>
                    <a:pt x="669" y="47"/>
                  </a:cubicBezTo>
                  <a:cubicBezTo>
                    <a:pt x="664" y="50"/>
                    <a:pt x="661" y="56"/>
                    <a:pt x="655" y="58"/>
                  </a:cubicBezTo>
                  <a:cubicBezTo>
                    <a:pt x="649" y="59"/>
                    <a:pt x="641" y="59"/>
                    <a:pt x="634" y="60"/>
                  </a:cubicBezTo>
                  <a:cubicBezTo>
                    <a:pt x="608" y="65"/>
                    <a:pt x="579" y="67"/>
                    <a:pt x="552" y="63"/>
                  </a:cubicBezTo>
                  <a:cubicBezTo>
                    <a:pt x="526" y="59"/>
                    <a:pt x="501" y="57"/>
                    <a:pt x="474" y="54"/>
                  </a:cubicBezTo>
                  <a:cubicBezTo>
                    <a:pt x="468" y="53"/>
                    <a:pt x="463" y="49"/>
                    <a:pt x="458" y="45"/>
                  </a:cubicBezTo>
                  <a:cubicBezTo>
                    <a:pt x="457" y="48"/>
                    <a:pt x="457" y="52"/>
                    <a:pt x="455" y="54"/>
                  </a:cubicBezTo>
                  <a:cubicBezTo>
                    <a:pt x="452" y="56"/>
                    <a:pt x="447" y="56"/>
                    <a:pt x="444" y="59"/>
                  </a:cubicBezTo>
                  <a:cubicBezTo>
                    <a:pt x="441" y="61"/>
                    <a:pt x="439" y="64"/>
                    <a:pt x="434" y="64"/>
                  </a:cubicBezTo>
                  <a:cubicBezTo>
                    <a:pt x="430" y="65"/>
                    <a:pt x="427" y="64"/>
                    <a:pt x="422" y="65"/>
                  </a:cubicBezTo>
                  <a:cubicBezTo>
                    <a:pt x="415" y="67"/>
                    <a:pt x="404" y="63"/>
                    <a:pt x="398" y="69"/>
                  </a:cubicBezTo>
                  <a:cubicBezTo>
                    <a:pt x="395" y="72"/>
                    <a:pt x="394" y="77"/>
                    <a:pt x="389" y="77"/>
                  </a:cubicBezTo>
                  <a:cubicBezTo>
                    <a:pt x="380" y="77"/>
                    <a:pt x="377" y="60"/>
                    <a:pt x="374" y="54"/>
                  </a:cubicBezTo>
                  <a:cubicBezTo>
                    <a:pt x="372" y="47"/>
                    <a:pt x="370" y="41"/>
                    <a:pt x="366" y="35"/>
                  </a:cubicBezTo>
                  <a:cubicBezTo>
                    <a:pt x="363" y="29"/>
                    <a:pt x="355" y="20"/>
                    <a:pt x="366" y="18"/>
                  </a:cubicBezTo>
                  <a:cubicBezTo>
                    <a:pt x="373" y="17"/>
                    <a:pt x="381" y="25"/>
                    <a:pt x="386" y="29"/>
                  </a:cubicBezTo>
                  <a:cubicBezTo>
                    <a:pt x="386" y="9"/>
                    <a:pt x="370" y="6"/>
                    <a:pt x="354" y="2"/>
                  </a:cubicBezTo>
                  <a:cubicBezTo>
                    <a:pt x="346" y="1"/>
                    <a:pt x="338" y="0"/>
                    <a:pt x="330" y="1"/>
                  </a:cubicBezTo>
                  <a:cubicBezTo>
                    <a:pt x="322" y="1"/>
                    <a:pt x="312" y="1"/>
                    <a:pt x="305" y="3"/>
                  </a:cubicBezTo>
                  <a:cubicBezTo>
                    <a:pt x="297" y="6"/>
                    <a:pt x="289" y="9"/>
                    <a:pt x="280" y="11"/>
                  </a:cubicBezTo>
                  <a:cubicBezTo>
                    <a:pt x="260" y="17"/>
                    <a:pt x="239" y="26"/>
                    <a:pt x="220" y="37"/>
                  </a:cubicBezTo>
                  <a:cubicBezTo>
                    <a:pt x="212" y="41"/>
                    <a:pt x="204" y="45"/>
                    <a:pt x="198" y="52"/>
                  </a:cubicBezTo>
                  <a:cubicBezTo>
                    <a:pt x="190" y="59"/>
                    <a:pt x="184" y="66"/>
                    <a:pt x="174" y="72"/>
                  </a:cubicBezTo>
                  <a:cubicBezTo>
                    <a:pt x="165" y="78"/>
                    <a:pt x="157" y="86"/>
                    <a:pt x="148" y="93"/>
                  </a:cubicBezTo>
                  <a:cubicBezTo>
                    <a:pt x="140" y="98"/>
                    <a:pt x="129" y="99"/>
                    <a:pt x="120" y="102"/>
                  </a:cubicBezTo>
                  <a:cubicBezTo>
                    <a:pt x="110" y="105"/>
                    <a:pt x="101" y="102"/>
                    <a:pt x="91" y="105"/>
                  </a:cubicBezTo>
                  <a:cubicBezTo>
                    <a:pt x="83" y="108"/>
                    <a:pt x="76" y="114"/>
                    <a:pt x="69" y="119"/>
                  </a:cubicBezTo>
                  <a:cubicBezTo>
                    <a:pt x="65" y="121"/>
                    <a:pt x="60" y="122"/>
                    <a:pt x="57" y="125"/>
                  </a:cubicBezTo>
                  <a:cubicBezTo>
                    <a:pt x="53" y="128"/>
                    <a:pt x="52" y="130"/>
                    <a:pt x="49" y="134"/>
                  </a:cubicBezTo>
                  <a:cubicBezTo>
                    <a:pt x="45" y="139"/>
                    <a:pt x="43" y="138"/>
                    <a:pt x="38" y="137"/>
                  </a:cubicBezTo>
                  <a:cubicBezTo>
                    <a:pt x="34" y="137"/>
                    <a:pt x="31" y="137"/>
                    <a:pt x="26" y="139"/>
                  </a:cubicBezTo>
                  <a:cubicBezTo>
                    <a:pt x="23" y="141"/>
                    <a:pt x="16" y="142"/>
                    <a:pt x="17" y="147"/>
                  </a:cubicBezTo>
                  <a:cubicBezTo>
                    <a:pt x="21" y="148"/>
                    <a:pt x="26" y="146"/>
                    <a:pt x="30" y="149"/>
                  </a:cubicBezTo>
                  <a:cubicBezTo>
                    <a:pt x="34" y="153"/>
                    <a:pt x="33" y="156"/>
                    <a:pt x="33" y="161"/>
                  </a:cubicBezTo>
                  <a:cubicBezTo>
                    <a:pt x="33" y="164"/>
                    <a:pt x="34" y="169"/>
                    <a:pt x="30" y="171"/>
                  </a:cubicBezTo>
                  <a:cubicBezTo>
                    <a:pt x="27" y="171"/>
                    <a:pt x="19" y="169"/>
                    <a:pt x="17" y="168"/>
                  </a:cubicBezTo>
                  <a:cubicBezTo>
                    <a:pt x="13" y="167"/>
                    <a:pt x="9" y="165"/>
                    <a:pt x="5" y="163"/>
                  </a:cubicBezTo>
                  <a:cubicBezTo>
                    <a:pt x="8" y="173"/>
                    <a:pt x="9" y="183"/>
                    <a:pt x="15" y="193"/>
                  </a:cubicBezTo>
                  <a:cubicBezTo>
                    <a:pt x="22" y="204"/>
                    <a:pt x="23" y="211"/>
                    <a:pt x="21" y="2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6" name="Freeform 730"/>
            <p:cNvSpPr>
              <a:spLocks/>
            </p:cNvSpPr>
            <p:nvPr/>
          </p:nvSpPr>
          <p:spPr bwMode="auto">
            <a:xfrm>
              <a:off x="5201310" y="2841065"/>
              <a:ext cx="1175656" cy="1589985"/>
            </a:xfrm>
            <a:custGeom>
              <a:avLst/>
              <a:gdLst>
                <a:gd name="T0" fmla="*/ 149 w 806"/>
                <a:gd name="T1" fmla="*/ 834 h 1091"/>
                <a:gd name="T2" fmla="*/ 111 w 806"/>
                <a:gd name="T3" fmla="*/ 927 h 1091"/>
                <a:gd name="T4" fmla="*/ 160 w 806"/>
                <a:gd name="T5" fmla="*/ 1042 h 1091"/>
                <a:gd name="T6" fmla="*/ 281 w 806"/>
                <a:gd name="T7" fmla="*/ 1064 h 1091"/>
                <a:gd name="T8" fmla="*/ 342 w 806"/>
                <a:gd name="T9" fmla="*/ 1080 h 1091"/>
                <a:gd name="T10" fmla="*/ 397 w 806"/>
                <a:gd name="T11" fmla="*/ 1066 h 1091"/>
                <a:gd name="T12" fmla="*/ 496 w 806"/>
                <a:gd name="T13" fmla="*/ 1061 h 1091"/>
                <a:gd name="T14" fmla="*/ 546 w 806"/>
                <a:gd name="T15" fmla="*/ 1054 h 1091"/>
                <a:gd name="T16" fmla="*/ 596 w 806"/>
                <a:gd name="T17" fmla="*/ 1061 h 1091"/>
                <a:gd name="T18" fmla="*/ 616 w 806"/>
                <a:gd name="T19" fmla="*/ 1043 h 1091"/>
                <a:gd name="T20" fmla="*/ 625 w 806"/>
                <a:gd name="T21" fmla="*/ 975 h 1091"/>
                <a:gd name="T22" fmla="*/ 666 w 806"/>
                <a:gd name="T23" fmla="*/ 931 h 1091"/>
                <a:gd name="T24" fmla="*/ 657 w 806"/>
                <a:gd name="T25" fmla="*/ 867 h 1091"/>
                <a:gd name="T26" fmla="*/ 580 w 806"/>
                <a:gd name="T27" fmla="*/ 788 h 1091"/>
                <a:gd name="T28" fmla="*/ 548 w 806"/>
                <a:gd name="T29" fmla="*/ 714 h 1091"/>
                <a:gd name="T30" fmla="*/ 553 w 806"/>
                <a:gd name="T31" fmla="*/ 688 h 1091"/>
                <a:gd name="T32" fmla="*/ 600 w 806"/>
                <a:gd name="T33" fmla="*/ 668 h 1091"/>
                <a:gd name="T34" fmla="*/ 667 w 806"/>
                <a:gd name="T35" fmla="*/ 626 h 1091"/>
                <a:gd name="T36" fmla="*/ 741 w 806"/>
                <a:gd name="T37" fmla="*/ 598 h 1091"/>
                <a:gd name="T38" fmla="*/ 770 w 806"/>
                <a:gd name="T39" fmla="*/ 596 h 1091"/>
                <a:gd name="T40" fmla="*/ 801 w 806"/>
                <a:gd name="T41" fmla="*/ 575 h 1091"/>
                <a:gd name="T42" fmla="*/ 777 w 806"/>
                <a:gd name="T43" fmla="*/ 474 h 1091"/>
                <a:gd name="T44" fmla="*/ 743 w 806"/>
                <a:gd name="T45" fmla="*/ 326 h 1091"/>
                <a:gd name="T46" fmla="*/ 758 w 806"/>
                <a:gd name="T47" fmla="*/ 249 h 1091"/>
                <a:gd name="T48" fmla="*/ 732 w 806"/>
                <a:gd name="T49" fmla="*/ 185 h 1091"/>
                <a:gd name="T50" fmla="*/ 696 w 806"/>
                <a:gd name="T51" fmla="*/ 135 h 1091"/>
                <a:gd name="T52" fmla="*/ 653 w 806"/>
                <a:gd name="T53" fmla="*/ 108 h 1091"/>
                <a:gd name="T54" fmla="*/ 641 w 806"/>
                <a:gd name="T55" fmla="*/ 99 h 1091"/>
                <a:gd name="T56" fmla="*/ 594 w 806"/>
                <a:gd name="T57" fmla="*/ 111 h 1091"/>
                <a:gd name="T58" fmla="*/ 611 w 806"/>
                <a:gd name="T59" fmla="*/ 85 h 1091"/>
                <a:gd name="T60" fmla="*/ 564 w 806"/>
                <a:gd name="T61" fmla="*/ 121 h 1091"/>
                <a:gd name="T62" fmla="*/ 513 w 806"/>
                <a:gd name="T63" fmla="*/ 152 h 1091"/>
                <a:gd name="T64" fmla="*/ 478 w 806"/>
                <a:gd name="T65" fmla="*/ 147 h 1091"/>
                <a:gd name="T66" fmla="*/ 457 w 806"/>
                <a:gd name="T67" fmla="*/ 146 h 1091"/>
                <a:gd name="T68" fmla="*/ 481 w 806"/>
                <a:gd name="T69" fmla="*/ 95 h 1091"/>
                <a:gd name="T70" fmla="*/ 422 w 806"/>
                <a:gd name="T71" fmla="*/ 79 h 1091"/>
                <a:gd name="T72" fmla="*/ 404 w 806"/>
                <a:gd name="T73" fmla="*/ 77 h 1091"/>
                <a:gd name="T74" fmla="*/ 396 w 806"/>
                <a:gd name="T75" fmla="*/ 55 h 1091"/>
                <a:gd name="T76" fmla="*/ 357 w 806"/>
                <a:gd name="T77" fmla="*/ 14 h 1091"/>
                <a:gd name="T78" fmla="*/ 301 w 806"/>
                <a:gd name="T79" fmla="*/ 0 h 1091"/>
                <a:gd name="T80" fmla="*/ 298 w 806"/>
                <a:gd name="T81" fmla="*/ 25 h 1091"/>
                <a:gd name="T82" fmla="*/ 314 w 806"/>
                <a:gd name="T83" fmla="*/ 66 h 1091"/>
                <a:gd name="T84" fmla="*/ 293 w 806"/>
                <a:gd name="T85" fmla="*/ 81 h 1091"/>
                <a:gd name="T86" fmla="*/ 300 w 806"/>
                <a:gd name="T87" fmla="*/ 99 h 1091"/>
                <a:gd name="T88" fmla="*/ 304 w 806"/>
                <a:gd name="T89" fmla="*/ 130 h 1091"/>
                <a:gd name="T90" fmla="*/ 303 w 806"/>
                <a:gd name="T91" fmla="*/ 156 h 1091"/>
                <a:gd name="T92" fmla="*/ 271 w 806"/>
                <a:gd name="T93" fmla="*/ 207 h 1091"/>
                <a:gd name="T94" fmla="*/ 247 w 806"/>
                <a:gd name="T95" fmla="*/ 197 h 1091"/>
                <a:gd name="T96" fmla="*/ 229 w 806"/>
                <a:gd name="T97" fmla="*/ 178 h 1091"/>
                <a:gd name="T98" fmla="*/ 157 w 806"/>
                <a:gd name="T99" fmla="*/ 180 h 1091"/>
                <a:gd name="T100" fmla="*/ 174 w 806"/>
                <a:gd name="T101" fmla="*/ 236 h 1091"/>
                <a:gd name="T102" fmla="*/ 138 w 806"/>
                <a:gd name="T103" fmla="*/ 239 h 1091"/>
                <a:gd name="T104" fmla="*/ 93 w 806"/>
                <a:gd name="T105" fmla="*/ 311 h 1091"/>
                <a:gd name="T106" fmla="*/ 109 w 806"/>
                <a:gd name="T107" fmla="*/ 366 h 1091"/>
                <a:gd name="T108" fmla="*/ 65 w 806"/>
                <a:gd name="T109" fmla="*/ 414 h 1091"/>
                <a:gd name="T110" fmla="*/ 26 w 806"/>
                <a:gd name="T111" fmla="*/ 420 h 1091"/>
                <a:gd name="T112" fmla="*/ 11 w 806"/>
                <a:gd name="T113" fmla="*/ 515 h 1091"/>
                <a:gd name="T114" fmla="*/ 5 w 806"/>
                <a:gd name="T115" fmla="*/ 570 h 1091"/>
                <a:gd name="T116" fmla="*/ 4 w 806"/>
                <a:gd name="T117" fmla="*/ 643 h 1091"/>
                <a:gd name="T118" fmla="*/ 7 w 806"/>
                <a:gd name="T119" fmla="*/ 682 h 1091"/>
                <a:gd name="T120" fmla="*/ 6 w 806"/>
                <a:gd name="T121" fmla="*/ 743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6" h="1091">
                  <a:moveTo>
                    <a:pt x="37" y="781"/>
                  </a:moveTo>
                  <a:cubicBezTo>
                    <a:pt x="48" y="810"/>
                    <a:pt x="84" y="802"/>
                    <a:pt x="106" y="813"/>
                  </a:cubicBezTo>
                  <a:cubicBezTo>
                    <a:pt x="121" y="821"/>
                    <a:pt x="136" y="824"/>
                    <a:pt x="149" y="834"/>
                  </a:cubicBezTo>
                  <a:cubicBezTo>
                    <a:pt x="156" y="839"/>
                    <a:pt x="157" y="841"/>
                    <a:pt x="159" y="848"/>
                  </a:cubicBezTo>
                  <a:cubicBezTo>
                    <a:pt x="161" y="856"/>
                    <a:pt x="162" y="857"/>
                    <a:pt x="157" y="864"/>
                  </a:cubicBezTo>
                  <a:cubicBezTo>
                    <a:pt x="139" y="885"/>
                    <a:pt x="120" y="900"/>
                    <a:pt x="111" y="927"/>
                  </a:cubicBezTo>
                  <a:cubicBezTo>
                    <a:pt x="100" y="958"/>
                    <a:pt x="84" y="992"/>
                    <a:pt x="94" y="1025"/>
                  </a:cubicBezTo>
                  <a:cubicBezTo>
                    <a:pt x="99" y="1041"/>
                    <a:pt x="106" y="1044"/>
                    <a:pt x="121" y="1045"/>
                  </a:cubicBezTo>
                  <a:cubicBezTo>
                    <a:pt x="135" y="1046"/>
                    <a:pt x="146" y="1045"/>
                    <a:pt x="160" y="1042"/>
                  </a:cubicBezTo>
                  <a:cubicBezTo>
                    <a:pt x="175" y="1039"/>
                    <a:pt x="191" y="1040"/>
                    <a:pt x="207" y="1039"/>
                  </a:cubicBezTo>
                  <a:cubicBezTo>
                    <a:pt x="222" y="1039"/>
                    <a:pt x="237" y="1042"/>
                    <a:pt x="251" y="1047"/>
                  </a:cubicBezTo>
                  <a:cubicBezTo>
                    <a:pt x="260" y="1051"/>
                    <a:pt x="270" y="1064"/>
                    <a:pt x="281" y="1064"/>
                  </a:cubicBezTo>
                  <a:cubicBezTo>
                    <a:pt x="285" y="1064"/>
                    <a:pt x="292" y="1060"/>
                    <a:pt x="297" y="1059"/>
                  </a:cubicBezTo>
                  <a:cubicBezTo>
                    <a:pt x="304" y="1058"/>
                    <a:pt x="311" y="1056"/>
                    <a:pt x="318" y="1058"/>
                  </a:cubicBezTo>
                  <a:cubicBezTo>
                    <a:pt x="331" y="1061"/>
                    <a:pt x="335" y="1070"/>
                    <a:pt x="342" y="1080"/>
                  </a:cubicBezTo>
                  <a:cubicBezTo>
                    <a:pt x="344" y="1085"/>
                    <a:pt x="349" y="1091"/>
                    <a:pt x="354" y="1091"/>
                  </a:cubicBezTo>
                  <a:cubicBezTo>
                    <a:pt x="361" y="1091"/>
                    <a:pt x="363" y="1085"/>
                    <a:pt x="367" y="1081"/>
                  </a:cubicBezTo>
                  <a:cubicBezTo>
                    <a:pt x="374" y="1073"/>
                    <a:pt x="386" y="1065"/>
                    <a:pt x="397" y="1066"/>
                  </a:cubicBezTo>
                  <a:cubicBezTo>
                    <a:pt x="410" y="1067"/>
                    <a:pt x="418" y="1079"/>
                    <a:pt x="430" y="1081"/>
                  </a:cubicBezTo>
                  <a:cubicBezTo>
                    <a:pt x="440" y="1083"/>
                    <a:pt x="451" y="1082"/>
                    <a:pt x="461" y="1079"/>
                  </a:cubicBezTo>
                  <a:cubicBezTo>
                    <a:pt x="473" y="1074"/>
                    <a:pt x="484" y="1063"/>
                    <a:pt x="496" y="1061"/>
                  </a:cubicBezTo>
                  <a:cubicBezTo>
                    <a:pt x="508" y="1058"/>
                    <a:pt x="522" y="1065"/>
                    <a:pt x="534" y="1063"/>
                  </a:cubicBezTo>
                  <a:cubicBezTo>
                    <a:pt x="537" y="1063"/>
                    <a:pt x="540" y="1062"/>
                    <a:pt x="542" y="1060"/>
                  </a:cubicBezTo>
                  <a:cubicBezTo>
                    <a:pt x="544" y="1058"/>
                    <a:pt x="544" y="1055"/>
                    <a:pt x="546" y="1054"/>
                  </a:cubicBezTo>
                  <a:cubicBezTo>
                    <a:pt x="552" y="1048"/>
                    <a:pt x="555" y="1050"/>
                    <a:pt x="562" y="1053"/>
                  </a:cubicBezTo>
                  <a:cubicBezTo>
                    <a:pt x="567" y="1056"/>
                    <a:pt x="572" y="1057"/>
                    <a:pt x="578" y="1058"/>
                  </a:cubicBezTo>
                  <a:cubicBezTo>
                    <a:pt x="584" y="1059"/>
                    <a:pt x="590" y="1058"/>
                    <a:pt x="596" y="1061"/>
                  </a:cubicBezTo>
                  <a:cubicBezTo>
                    <a:pt x="601" y="1064"/>
                    <a:pt x="602" y="1071"/>
                    <a:pt x="609" y="1071"/>
                  </a:cubicBezTo>
                  <a:cubicBezTo>
                    <a:pt x="617" y="1071"/>
                    <a:pt x="616" y="1066"/>
                    <a:pt x="617" y="1059"/>
                  </a:cubicBezTo>
                  <a:cubicBezTo>
                    <a:pt x="617" y="1054"/>
                    <a:pt x="617" y="1048"/>
                    <a:pt x="616" y="1043"/>
                  </a:cubicBezTo>
                  <a:cubicBezTo>
                    <a:pt x="614" y="1039"/>
                    <a:pt x="610" y="1034"/>
                    <a:pt x="609" y="1030"/>
                  </a:cubicBezTo>
                  <a:cubicBezTo>
                    <a:pt x="607" y="1020"/>
                    <a:pt x="607" y="1009"/>
                    <a:pt x="607" y="999"/>
                  </a:cubicBezTo>
                  <a:cubicBezTo>
                    <a:pt x="608" y="986"/>
                    <a:pt x="614" y="980"/>
                    <a:pt x="625" y="975"/>
                  </a:cubicBezTo>
                  <a:cubicBezTo>
                    <a:pt x="630" y="972"/>
                    <a:pt x="636" y="972"/>
                    <a:pt x="640" y="969"/>
                  </a:cubicBezTo>
                  <a:cubicBezTo>
                    <a:pt x="647" y="966"/>
                    <a:pt x="654" y="961"/>
                    <a:pt x="657" y="953"/>
                  </a:cubicBezTo>
                  <a:cubicBezTo>
                    <a:pt x="660" y="946"/>
                    <a:pt x="659" y="937"/>
                    <a:pt x="666" y="931"/>
                  </a:cubicBezTo>
                  <a:cubicBezTo>
                    <a:pt x="674" y="924"/>
                    <a:pt x="689" y="926"/>
                    <a:pt x="696" y="917"/>
                  </a:cubicBezTo>
                  <a:cubicBezTo>
                    <a:pt x="704" y="906"/>
                    <a:pt x="697" y="894"/>
                    <a:pt x="687" y="888"/>
                  </a:cubicBezTo>
                  <a:cubicBezTo>
                    <a:pt x="677" y="882"/>
                    <a:pt x="667" y="875"/>
                    <a:pt x="657" y="867"/>
                  </a:cubicBezTo>
                  <a:cubicBezTo>
                    <a:pt x="648" y="858"/>
                    <a:pt x="641" y="848"/>
                    <a:pt x="633" y="838"/>
                  </a:cubicBezTo>
                  <a:cubicBezTo>
                    <a:pt x="625" y="825"/>
                    <a:pt x="612" y="816"/>
                    <a:pt x="599" y="808"/>
                  </a:cubicBezTo>
                  <a:cubicBezTo>
                    <a:pt x="590" y="803"/>
                    <a:pt x="586" y="796"/>
                    <a:pt x="580" y="788"/>
                  </a:cubicBezTo>
                  <a:cubicBezTo>
                    <a:pt x="567" y="772"/>
                    <a:pt x="574" y="757"/>
                    <a:pt x="571" y="738"/>
                  </a:cubicBezTo>
                  <a:cubicBezTo>
                    <a:pt x="570" y="732"/>
                    <a:pt x="570" y="726"/>
                    <a:pt x="565" y="722"/>
                  </a:cubicBezTo>
                  <a:cubicBezTo>
                    <a:pt x="560" y="718"/>
                    <a:pt x="553" y="717"/>
                    <a:pt x="548" y="714"/>
                  </a:cubicBezTo>
                  <a:cubicBezTo>
                    <a:pt x="538" y="709"/>
                    <a:pt x="535" y="696"/>
                    <a:pt x="535" y="686"/>
                  </a:cubicBezTo>
                  <a:cubicBezTo>
                    <a:pt x="535" y="681"/>
                    <a:pt x="536" y="673"/>
                    <a:pt x="542" y="673"/>
                  </a:cubicBezTo>
                  <a:cubicBezTo>
                    <a:pt x="548" y="674"/>
                    <a:pt x="550" y="684"/>
                    <a:pt x="553" y="688"/>
                  </a:cubicBezTo>
                  <a:cubicBezTo>
                    <a:pt x="555" y="691"/>
                    <a:pt x="561" y="700"/>
                    <a:pt x="564" y="701"/>
                  </a:cubicBezTo>
                  <a:cubicBezTo>
                    <a:pt x="570" y="702"/>
                    <a:pt x="572" y="690"/>
                    <a:pt x="572" y="685"/>
                  </a:cubicBezTo>
                  <a:cubicBezTo>
                    <a:pt x="575" y="668"/>
                    <a:pt x="587" y="672"/>
                    <a:pt x="600" y="668"/>
                  </a:cubicBezTo>
                  <a:cubicBezTo>
                    <a:pt x="612" y="664"/>
                    <a:pt x="623" y="660"/>
                    <a:pt x="635" y="656"/>
                  </a:cubicBezTo>
                  <a:cubicBezTo>
                    <a:pt x="643" y="654"/>
                    <a:pt x="660" y="647"/>
                    <a:pt x="664" y="640"/>
                  </a:cubicBezTo>
                  <a:cubicBezTo>
                    <a:pt x="667" y="635"/>
                    <a:pt x="665" y="630"/>
                    <a:pt x="667" y="626"/>
                  </a:cubicBezTo>
                  <a:cubicBezTo>
                    <a:pt x="670" y="622"/>
                    <a:pt x="677" y="621"/>
                    <a:pt x="681" y="619"/>
                  </a:cubicBezTo>
                  <a:cubicBezTo>
                    <a:pt x="692" y="617"/>
                    <a:pt x="703" y="615"/>
                    <a:pt x="714" y="612"/>
                  </a:cubicBezTo>
                  <a:cubicBezTo>
                    <a:pt x="724" y="610"/>
                    <a:pt x="736" y="609"/>
                    <a:pt x="741" y="598"/>
                  </a:cubicBezTo>
                  <a:cubicBezTo>
                    <a:pt x="745" y="589"/>
                    <a:pt x="743" y="577"/>
                    <a:pt x="744" y="567"/>
                  </a:cubicBezTo>
                  <a:cubicBezTo>
                    <a:pt x="750" y="566"/>
                    <a:pt x="761" y="568"/>
                    <a:pt x="764" y="574"/>
                  </a:cubicBezTo>
                  <a:cubicBezTo>
                    <a:pt x="767" y="581"/>
                    <a:pt x="765" y="589"/>
                    <a:pt x="770" y="596"/>
                  </a:cubicBezTo>
                  <a:cubicBezTo>
                    <a:pt x="774" y="602"/>
                    <a:pt x="778" y="608"/>
                    <a:pt x="786" y="607"/>
                  </a:cubicBezTo>
                  <a:cubicBezTo>
                    <a:pt x="789" y="607"/>
                    <a:pt x="791" y="607"/>
                    <a:pt x="793" y="605"/>
                  </a:cubicBezTo>
                  <a:cubicBezTo>
                    <a:pt x="791" y="596"/>
                    <a:pt x="799" y="584"/>
                    <a:pt x="801" y="575"/>
                  </a:cubicBezTo>
                  <a:cubicBezTo>
                    <a:pt x="804" y="562"/>
                    <a:pt x="806" y="546"/>
                    <a:pt x="805" y="531"/>
                  </a:cubicBezTo>
                  <a:cubicBezTo>
                    <a:pt x="804" y="521"/>
                    <a:pt x="794" y="512"/>
                    <a:pt x="787" y="504"/>
                  </a:cubicBezTo>
                  <a:cubicBezTo>
                    <a:pt x="779" y="495"/>
                    <a:pt x="779" y="486"/>
                    <a:pt x="777" y="474"/>
                  </a:cubicBezTo>
                  <a:cubicBezTo>
                    <a:pt x="775" y="450"/>
                    <a:pt x="777" y="424"/>
                    <a:pt x="770" y="402"/>
                  </a:cubicBezTo>
                  <a:cubicBezTo>
                    <a:pt x="763" y="380"/>
                    <a:pt x="774" y="353"/>
                    <a:pt x="756" y="336"/>
                  </a:cubicBezTo>
                  <a:cubicBezTo>
                    <a:pt x="752" y="332"/>
                    <a:pt x="748" y="329"/>
                    <a:pt x="743" y="326"/>
                  </a:cubicBezTo>
                  <a:cubicBezTo>
                    <a:pt x="737" y="322"/>
                    <a:pt x="737" y="320"/>
                    <a:pt x="740" y="313"/>
                  </a:cubicBezTo>
                  <a:cubicBezTo>
                    <a:pt x="744" y="302"/>
                    <a:pt x="751" y="293"/>
                    <a:pt x="754" y="282"/>
                  </a:cubicBezTo>
                  <a:cubicBezTo>
                    <a:pt x="756" y="271"/>
                    <a:pt x="757" y="260"/>
                    <a:pt x="758" y="249"/>
                  </a:cubicBezTo>
                  <a:cubicBezTo>
                    <a:pt x="760" y="236"/>
                    <a:pt x="759" y="229"/>
                    <a:pt x="752" y="218"/>
                  </a:cubicBezTo>
                  <a:cubicBezTo>
                    <a:pt x="746" y="208"/>
                    <a:pt x="745" y="198"/>
                    <a:pt x="742" y="188"/>
                  </a:cubicBezTo>
                  <a:cubicBezTo>
                    <a:pt x="739" y="186"/>
                    <a:pt x="736" y="185"/>
                    <a:pt x="732" y="185"/>
                  </a:cubicBezTo>
                  <a:cubicBezTo>
                    <a:pt x="723" y="184"/>
                    <a:pt x="718" y="182"/>
                    <a:pt x="711" y="177"/>
                  </a:cubicBezTo>
                  <a:cubicBezTo>
                    <a:pt x="702" y="171"/>
                    <a:pt x="706" y="154"/>
                    <a:pt x="701" y="145"/>
                  </a:cubicBezTo>
                  <a:cubicBezTo>
                    <a:pt x="699" y="142"/>
                    <a:pt x="698" y="137"/>
                    <a:pt x="696" y="135"/>
                  </a:cubicBezTo>
                  <a:cubicBezTo>
                    <a:pt x="693" y="131"/>
                    <a:pt x="690" y="132"/>
                    <a:pt x="685" y="132"/>
                  </a:cubicBezTo>
                  <a:cubicBezTo>
                    <a:pt x="677" y="132"/>
                    <a:pt x="671" y="131"/>
                    <a:pt x="665" y="125"/>
                  </a:cubicBezTo>
                  <a:cubicBezTo>
                    <a:pt x="659" y="120"/>
                    <a:pt x="660" y="112"/>
                    <a:pt x="653" y="108"/>
                  </a:cubicBezTo>
                  <a:cubicBezTo>
                    <a:pt x="652" y="107"/>
                    <a:pt x="650" y="107"/>
                    <a:pt x="649" y="106"/>
                  </a:cubicBezTo>
                  <a:cubicBezTo>
                    <a:pt x="648" y="105"/>
                    <a:pt x="648" y="104"/>
                    <a:pt x="647" y="103"/>
                  </a:cubicBezTo>
                  <a:cubicBezTo>
                    <a:pt x="645" y="101"/>
                    <a:pt x="643" y="100"/>
                    <a:pt x="641" y="99"/>
                  </a:cubicBezTo>
                  <a:cubicBezTo>
                    <a:pt x="635" y="96"/>
                    <a:pt x="632" y="96"/>
                    <a:pt x="626" y="98"/>
                  </a:cubicBezTo>
                  <a:cubicBezTo>
                    <a:pt x="620" y="100"/>
                    <a:pt x="615" y="99"/>
                    <a:pt x="609" y="100"/>
                  </a:cubicBezTo>
                  <a:cubicBezTo>
                    <a:pt x="603" y="102"/>
                    <a:pt x="599" y="108"/>
                    <a:pt x="594" y="111"/>
                  </a:cubicBezTo>
                  <a:cubicBezTo>
                    <a:pt x="594" y="104"/>
                    <a:pt x="601" y="100"/>
                    <a:pt x="606" y="96"/>
                  </a:cubicBezTo>
                  <a:cubicBezTo>
                    <a:pt x="609" y="94"/>
                    <a:pt x="618" y="92"/>
                    <a:pt x="621" y="89"/>
                  </a:cubicBezTo>
                  <a:cubicBezTo>
                    <a:pt x="626" y="84"/>
                    <a:pt x="614" y="85"/>
                    <a:pt x="611" y="85"/>
                  </a:cubicBezTo>
                  <a:cubicBezTo>
                    <a:pt x="597" y="86"/>
                    <a:pt x="590" y="95"/>
                    <a:pt x="582" y="105"/>
                  </a:cubicBezTo>
                  <a:cubicBezTo>
                    <a:pt x="577" y="110"/>
                    <a:pt x="572" y="130"/>
                    <a:pt x="563" y="128"/>
                  </a:cubicBezTo>
                  <a:cubicBezTo>
                    <a:pt x="563" y="125"/>
                    <a:pt x="563" y="123"/>
                    <a:pt x="564" y="121"/>
                  </a:cubicBezTo>
                  <a:cubicBezTo>
                    <a:pt x="553" y="119"/>
                    <a:pt x="545" y="123"/>
                    <a:pt x="535" y="126"/>
                  </a:cubicBezTo>
                  <a:cubicBezTo>
                    <a:pt x="527" y="128"/>
                    <a:pt x="518" y="131"/>
                    <a:pt x="514" y="140"/>
                  </a:cubicBezTo>
                  <a:cubicBezTo>
                    <a:pt x="513" y="143"/>
                    <a:pt x="515" y="150"/>
                    <a:pt x="513" y="152"/>
                  </a:cubicBezTo>
                  <a:cubicBezTo>
                    <a:pt x="511" y="155"/>
                    <a:pt x="505" y="152"/>
                    <a:pt x="502" y="151"/>
                  </a:cubicBezTo>
                  <a:cubicBezTo>
                    <a:pt x="498" y="150"/>
                    <a:pt x="494" y="151"/>
                    <a:pt x="490" y="150"/>
                  </a:cubicBezTo>
                  <a:cubicBezTo>
                    <a:pt x="486" y="149"/>
                    <a:pt x="483" y="146"/>
                    <a:pt x="478" y="147"/>
                  </a:cubicBezTo>
                  <a:cubicBezTo>
                    <a:pt x="471" y="150"/>
                    <a:pt x="468" y="159"/>
                    <a:pt x="459" y="159"/>
                  </a:cubicBezTo>
                  <a:cubicBezTo>
                    <a:pt x="458" y="157"/>
                    <a:pt x="459" y="155"/>
                    <a:pt x="459" y="152"/>
                  </a:cubicBezTo>
                  <a:cubicBezTo>
                    <a:pt x="459" y="150"/>
                    <a:pt x="458" y="148"/>
                    <a:pt x="457" y="146"/>
                  </a:cubicBezTo>
                  <a:cubicBezTo>
                    <a:pt x="455" y="141"/>
                    <a:pt x="456" y="139"/>
                    <a:pt x="458" y="134"/>
                  </a:cubicBezTo>
                  <a:cubicBezTo>
                    <a:pt x="462" y="126"/>
                    <a:pt x="471" y="125"/>
                    <a:pt x="476" y="117"/>
                  </a:cubicBezTo>
                  <a:cubicBezTo>
                    <a:pt x="479" y="113"/>
                    <a:pt x="487" y="99"/>
                    <a:pt x="481" y="95"/>
                  </a:cubicBezTo>
                  <a:cubicBezTo>
                    <a:pt x="475" y="91"/>
                    <a:pt x="464" y="96"/>
                    <a:pt x="458" y="97"/>
                  </a:cubicBezTo>
                  <a:cubicBezTo>
                    <a:pt x="452" y="98"/>
                    <a:pt x="446" y="99"/>
                    <a:pt x="441" y="94"/>
                  </a:cubicBezTo>
                  <a:cubicBezTo>
                    <a:pt x="435" y="89"/>
                    <a:pt x="430" y="83"/>
                    <a:pt x="422" y="79"/>
                  </a:cubicBezTo>
                  <a:cubicBezTo>
                    <a:pt x="417" y="77"/>
                    <a:pt x="417" y="77"/>
                    <a:pt x="413" y="80"/>
                  </a:cubicBezTo>
                  <a:cubicBezTo>
                    <a:pt x="410" y="82"/>
                    <a:pt x="408" y="86"/>
                    <a:pt x="405" y="86"/>
                  </a:cubicBezTo>
                  <a:cubicBezTo>
                    <a:pt x="399" y="85"/>
                    <a:pt x="405" y="80"/>
                    <a:pt x="404" y="77"/>
                  </a:cubicBezTo>
                  <a:cubicBezTo>
                    <a:pt x="404" y="73"/>
                    <a:pt x="398" y="73"/>
                    <a:pt x="395" y="72"/>
                  </a:cubicBezTo>
                  <a:cubicBezTo>
                    <a:pt x="391" y="70"/>
                    <a:pt x="387" y="69"/>
                    <a:pt x="389" y="64"/>
                  </a:cubicBezTo>
                  <a:cubicBezTo>
                    <a:pt x="390" y="60"/>
                    <a:pt x="395" y="59"/>
                    <a:pt x="396" y="55"/>
                  </a:cubicBezTo>
                  <a:cubicBezTo>
                    <a:pt x="401" y="41"/>
                    <a:pt x="390" y="28"/>
                    <a:pt x="378" y="23"/>
                  </a:cubicBezTo>
                  <a:cubicBezTo>
                    <a:pt x="372" y="20"/>
                    <a:pt x="365" y="18"/>
                    <a:pt x="359" y="15"/>
                  </a:cubicBezTo>
                  <a:cubicBezTo>
                    <a:pt x="358" y="15"/>
                    <a:pt x="357" y="14"/>
                    <a:pt x="357" y="14"/>
                  </a:cubicBezTo>
                  <a:cubicBezTo>
                    <a:pt x="352" y="13"/>
                    <a:pt x="347" y="13"/>
                    <a:pt x="342" y="12"/>
                  </a:cubicBezTo>
                  <a:cubicBezTo>
                    <a:pt x="335" y="10"/>
                    <a:pt x="329" y="7"/>
                    <a:pt x="322" y="5"/>
                  </a:cubicBezTo>
                  <a:cubicBezTo>
                    <a:pt x="315" y="2"/>
                    <a:pt x="308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5"/>
                    <a:pt x="302" y="9"/>
                    <a:pt x="300" y="13"/>
                  </a:cubicBezTo>
                  <a:cubicBezTo>
                    <a:pt x="299" y="17"/>
                    <a:pt x="297" y="20"/>
                    <a:pt x="298" y="25"/>
                  </a:cubicBezTo>
                  <a:cubicBezTo>
                    <a:pt x="300" y="32"/>
                    <a:pt x="307" y="39"/>
                    <a:pt x="310" y="46"/>
                  </a:cubicBezTo>
                  <a:cubicBezTo>
                    <a:pt x="312" y="49"/>
                    <a:pt x="314" y="53"/>
                    <a:pt x="316" y="56"/>
                  </a:cubicBezTo>
                  <a:cubicBezTo>
                    <a:pt x="319" y="61"/>
                    <a:pt x="319" y="63"/>
                    <a:pt x="314" y="66"/>
                  </a:cubicBezTo>
                  <a:cubicBezTo>
                    <a:pt x="310" y="68"/>
                    <a:pt x="306" y="70"/>
                    <a:pt x="302" y="71"/>
                  </a:cubicBezTo>
                  <a:cubicBezTo>
                    <a:pt x="297" y="72"/>
                    <a:pt x="296" y="72"/>
                    <a:pt x="294" y="77"/>
                  </a:cubicBezTo>
                  <a:cubicBezTo>
                    <a:pt x="294" y="79"/>
                    <a:pt x="294" y="80"/>
                    <a:pt x="293" y="81"/>
                  </a:cubicBezTo>
                  <a:cubicBezTo>
                    <a:pt x="293" y="83"/>
                    <a:pt x="289" y="84"/>
                    <a:pt x="289" y="85"/>
                  </a:cubicBezTo>
                  <a:cubicBezTo>
                    <a:pt x="287" y="92"/>
                    <a:pt x="296" y="86"/>
                    <a:pt x="298" y="88"/>
                  </a:cubicBezTo>
                  <a:cubicBezTo>
                    <a:pt x="303" y="90"/>
                    <a:pt x="299" y="96"/>
                    <a:pt x="300" y="99"/>
                  </a:cubicBezTo>
                  <a:cubicBezTo>
                    <a:pt x="301" y="103"/>
                    <a:pt x="304" y="106"/>
                    <a:pt x="306" y="110"/>
                  </a:cubicBezTo>
                  <a:cubicBezTo>
                    <a:pt x="308" y="113"/>
                    <a:pt x="311" y="117"/>
                    <a:pt x="312" y="121"/>
                  </a:cubicBezTo>
                  <a:cubicBezTo>
                    <a:pt x="312" y="127"/>
                    <a:pt x="308" y="127"/>
                    <a:pt x="304" y="130"/>
                  </a:cubicBezTo>
                  <a:cubicBezTo>
                    <a:pt x="295" y="138"/>
                    <a:pt x="306" y="141"/>
                    <a:pt x="312" y="146"/>
                  </a:cubicBezTo>
                  <a:cubicBezTo>
                    <a:pt x="314" y="149"/>
                    <a:pt x="320" y="153"/>
                    <a:pt x="316" y="156"/>
                  </a:cubicBezTo>
                  <a:cubicBezTo>
                    <a:pt x="314" y="158"/>
                    <a:pt x="306" y="156"/>
                    <a:pt x="303" y="156"/>
                  </a:cubicBezTo>
                  <a:cubicBezTo>
                    <a:pt x="294" y="155"/>
                    <a:pt x="287" y="151"/>
                    <a:pt x="279" y="157"/>
                  </a:cubicBezTo>
                  <a:cubicBezTo>
                    <a:pt x="269" y="164"/>
                    <a:pt x="270" y="178"/>
                    <a:pt x="270" y="190"/>
                  </a:cubicBezTo>
                  <a:cubicBezTo>
                    <a:pt x="270" y="195"/>
                    <a:pt x="270" y="202"/>
                    <a:pt x="271" y="207"/>
                  </a:cubicBezTo>
                  <a:cubicBezTo>
                    <a:pt x="272" y="213"/>
                    <a:pt x="277" y="219"/>
                    <a:pt x="276" y="224"/>
                  </a:cubicBezTo>
                  <a:cubicBezTo>
                    <a:pt x="270" y="225"/>
                    <a:pt x="264" y="206"/>
                    <a:pt x="262" y="201"/>
                  </a:cubicBezTo>
                  <a:cubicBezTo>
                    <a:pt x="260" y="195"/>
                    <a:pt x="250" y="187"/>
                    <a:pt x="247" y="197"/>
                  </a:cubicBezTo>
                  <a:cubicBezTo>
                    <a:pt x="246" y="201"/>
                    <a:pt x="248" y="206"/>
                    <a:pt x="244" y="208"/>
                  </a:cubicBezTo>
                  <a:cubicBezTo>
                    <a:pt x="239" y="211"/>
                    <a:pt x="238" y="206"/>
                    <a:pt x="237" y="202"/>
                  </a:cubicBezTo>
                  <a:cubicBezTo>
                    <a:pt x="234" y="195"/>
                    <a:pt x="233" y="184"/>
                    <a:pt x="229" y="178"/>
                  </a:cubicBezTo>
                  <a:cubicBezTo>
                    <a:pt x="227" y="173"/>
                    <a:pt x="218" y="168"/>
                    <a:pt x="213" y="165"/>
                  </a:cubicBezTo>
                  <a:cubicBezTo>
                    <a:pt x="200" y="158"/>
                    <a:pt x="185" y="163"/>
                    <a:pt x="172" y="165"/>
                  </a:cubicBezTo>
                  <a:cubicBezTo>
                    <a:pt x="161" y="168"/>
                    <a:pt x="161" y="172"/>
                    <a:pt x="157" y="180"/>
                  </a:cubicBezTo>
                  <a:cubicBezTo>
                    <a:pt x="153" y="187"/>
                    <a:pt x="142" y="191"/>
                    <a:pt x="145" y="201"/>
                  </a:cubicBezTo>
                  <a:cubicBezTo>
                    <a:pt x="148" y="208"/>
                    <a:pt x="159" y="209"/>
                    <a:pt x="164" y="216"/>
                  </a:cubicBezTo>
                  <a:cubicBezTo>
                    <a:pt x="168" y="221"/>
                    <a:pt x="177" y="229"/>
                    <a:pt x="174" y="236"/>
                  </a:cubicBezTo>
                  <a:cubicBezTo>
                    <a:pt x="171" y="227"/>
                    <a:pt x="164" y="223"/>
                    <a:pt x="155" y="224"/>
                  </a:cubicBezTo>
                  <a:cubicBezTo>
                    <a:pt x="152" y="224"/>
                    <a:pt x="148" y="225"/>
                    <a:pt x="145" y="224"/>
                  </a:cubicBezTo>
                  <a:cubicBezTo>
                    <a:pt x="143" y="230"/>
                    <a:pt x="139" y="235"/>
                    <a:pt x="138" y="239"/>
                  </a:cubicBezTo>
                  <a:cubicBezTo>
                    <a:pt x="134" y="251"/>
                    <a:pt x="133" y="263"/>
                    <a:pt x="126" y="275"/>
                  </a:cubicBezTo>
                  <a:cubicBezTo>
                    <a:pt x="121" y="284"/>
                    <a:pt x="116" y="298"/>
                    <a:pt x="106" y="303"/>
                  </a:cubicBezTo>
                  <a:cubicBezTo>
                    <a:pt x="101" y="305"/>
                    <a:pt x="94" y="303"/>
                    <a:pt x="93" y="311"/>
                  </a:cubicBezTo>
                  <a:cubicBezTo>
                    <a:pt x="91" y="318"/>
                    <a:pt x="98" y="322"/>
                    <a:pt x="102" y="326"/>
                  </a:cubicBezTo>
                  <a:cubicBezTo>
                    <a:pt x="111" y="333"/>
                    <a:pt x="127" y="339"/>
                    <a:pt x="121" y="353"/>
                  </a:cubicBezTo>
                  <a:cubicBezTo>
                    <a:pt x="118" y="359"/>
                    <a:pt x="113" y="361"/>
                    <a:pt x="109" y="366"/>
                  </a:cubicBezTo>
                  <a:cubicBezTo>
                    <a:pt x="104" y="371"/>
                    <a:pt x="101" y="374"/>
                    <a:pt x="96" y="378"/>
                  </a:cubicBezTo>
                  <a:cubicBezTo>
                    <a:pt x="87" y="384"/>
                    <a:pt x="83" y="396"/>
                    <a:pt x="78" y="406"/>
                  </a:cubicBezTo>
                  <a:cubicBezTo>
                    <a:pt x="73" y="414"/>
                    <a:pt x="74" y="415"/>
                    <a:pt x="65" y="414"/>
                  </a:cubicBezTo>
                  <a:cubicBezTo>
                    <a:pt x="56" y="413"/>
                    <a:pt x="54" y="411"/>
                    <a:pt x="47" y="408"/>
                  </a:cubicBezTo>
                  <a:cubicBezTo>
                    <a:pt x="43" y="406"/>
                    <a:pt x="31" y="402"/>
                    <a:pt x="28" y="403"/>
                  </a:cubicBezTo>
                  <a:cubicBezTo>
                    <a:pt x="22" y="406"/>
                    <a:pt x="26" y="415"/>
                    <a:pt x="26" y="420"/>
                  </a:cubicBezTo>
                  <a:cubicBezTo>
                    <a:pt x="28" y="434"/>
                    <a:pt x="25" y="446"/>
                    <a:pt x="23" y="459"/>
                  </a:cubicBezTo>
                  <a:cubicBezTo>
                    <a:pt x="21" y="468"/>
                    <a:pt x="22" y="478"/>
                    <a:pt x="20" y="488"/>
                  </a:cubicBezTo>
                  <a:cubicBezTo>
                    <a:pt x="18" y="497"/>
                    <a:pt x="18" y="508"/>
                    <a:pt x="11" y="515"/>
                  </a:cubicBezTo>
                  <a:cubicBezTo>
                    <a:pt x="3" y="525"/>
                    <a:pt x="3" y="529"/>
                    <a:pt x="5" y="541"/>
                  </a:cubicBezTo>
                  <a:cubicBezTo>
                    <a:pt x="6" y="550"/>
                    <a:pt x="8" y="561"/>
                    <a:pt x="6" y="570"/>
                  </a:cubicBezTo>
                  <a:cubicBezTo>
                    <a:pt x="6" y="570"/>
                    <a:pt x="5" y="570"/>
                    <a:pt x="5" y="570"/>
                  </a:cubicBezTo>
                  <a:cubicBezTo>
                    <a:pt x="8" y="573"/>
                    <a:pt x="10" y="575"/>
                    <a:pt x="11" y="576"/>
                  </a:cubicBezTo>
                  <a:cubicBezTo>
                    <a:pt x="18" y="586"/>
                    <a:pt x="16" y="601"/>
                    <a:pt x="18" y="612"/>
                  </a:cubicBezTo>
                  <a:cubicBezTo>
                    <a:pt x="20" y="628"/>
                    <a:pt x="12" y="631"/>
                    <a:pt x="4" y="643"/>
                  </a:cubicBezTo>
                  <a:cubicBezTo>
                    <a:pt x="2" y="645"/>
                    <a:pt x="1" y="647"/>
                    <a:pt x="0" y="648"/>
                  </a:cubicBezTo>
                  <a:cubicBezTo>
                    <a:pt x="6" y="654"/>
                    <a:pt x="10" y="660"/>
                    <a:pt x="10" y="665"/>
                  </a:cubicBezTo>
                  <a:cubicBezTo>
                    <a:pt x="10" y="669"/>
                    <a:pt x="7" y="676"/>
                    <a:pt x="7" y="682"/>
                  </a:cubicBezTo>
                  <a:cubicBezTo>
                    <a:pt x="6" y="689"/>
                    <a:pt x="7" y="694"/>
                    <a:pt x="9" y="701"/>
                  </a:cubicBezTo>
                  <a:cubicBezTo>
                    <a:pt x="12" y="712"/>
                    <a:pt x="17" y="730"/>
                    <a:pt x="10" y="740"/>
                  </a:cubicBezTo>
                  <a:cubicBezTo>
                    <a:pt x="9" y="741"/>
                    <a:pt x="8" y="742"/>
                    <a:pt x="6" y="743"/>
                  </a:cubicBezTo>
                  <a:cubicBezTo>
                    <a:pt x="11" y="746"/>
                    <a:pt x="16" y="749"/>
                    <a:pt x="20" y="753"/>
                  </a:cubicBezTo>
                  <a:cubicBezTo>
                    <a:pt x="29" y="761"/>
                    <a:pt x="33" y="772"/>
                    <a:pt x="37" y="78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7" name="Freeform 731"/>
            <p:cNvSpPr>
              <a:spLocks/>
            </p:cNvSpPr>
            <p:nvPr/>
          </p:nvSpPr>
          <p:spPr bwMode="auto">
            <a:xfrm>
              <a:off x="5201310" y="2841065"/>
              <a:ext cx="1175656" cy="1589985"/>
            </a:xfrm>
            <a:custGeom>
              <a:avLst/>
              <a:gdLst>
                <a:gd name="T0" fmla="*/ 149 w 806"/>
                <a:gd name="T1" fmla="*/ 834 h 1091"/>
                <a:gd name="T2" fmla="*/ 111 w 806"/>
                <a:gd name="T3" fmla="*/ 927 h 1091"/>
                <a:gd name="T4" fmla="*/ 160 w 806"/>
                <a:gd name="T5" fmla="*/ 1042 h 1091"/>
                <a:gd name="T6" fmla="*/ 281 w 806"/>
                <a:gd name="T7" fmla="*/ 1064 h 1091"/>
                <a:gd name="T8" fmla="*/ 342 w 806"/>
                <a:gd name="T9" fmla="*/ 1080 h 1091"/>
                <a:gd name="T10" fmla="*/ 397 w 806"/>
                <a:gd name="T11" fmla="*/ 1066 h 1091"/>
                <a:gd name="T12" fmla="*/ 496 w 806"/>
                <a:gd name="T13" fmla="*/ 1061 h 1091"/>
                <a:gd name="T14" fmla="*/ 546 w 806"/>
                <a:gd name="T15" fmla="*/ 1054 h 1091"/>
                <a:gd name="T16" fmla="*/ 596 w 806"/>
                <a:gd name="T17" fmla="*/ 1061 h 1091"/>
                <a:gd name="T18" fmla="*/ 616 w 806"/>
                <a:gd name="T19" fmla="*/ 1043 h 1091"/>
                <a:gd name="T20" fmla="*/ 625 w 806"/>
                <a:gd name="T21" fmla="*/ 975 h 1091"/>
                <a:gd name="T22" fmla="*/ 666 w 806"/>
                <a:gd name="T23" fmla="*/ 931 h 1091"/>
                <a:gd name="T24" fmla="*/ 657 w 806"/>
                <a:gd name="T25" fmla="*/ 867 h 1091"/>
                <a:gd name="T26" fmla="*/ 580 w 806"/>
                <a:gd name="T27" fmla="*/ 788 h 1091"/>
                <a:gd name="T28" fmla="*/ 548 w 806"/>
                <a:gd name="T29" fmla="*/ 714 h 1091"/>
                <a:gd name="T30" fmla="*/ 553 w 806"/>
                <a:gd name="T31" fmla="*/ 688 h 1091"/>
                <a:gd name="T32" fmla="*/ 600 w 806"/>
                <a:gd name="T33" fmla="*/ 668 h 1091"/>
                <a:gd name="T34" fmla="*/ 667 w 806"/>
                <a:gd name="T35" fmla="*/ 626 h 1091"/>
                <a:gd name="T36" fmla="*/ 741 w 806"/>
                <a:gd name="T37" fmla="*/ 598 h 1091"/>
                <a:gd name="T38" fmla="*/ 770 w 806"/>
                <a:gd name="T39" fmla="*/ 596 h 1091"/>
                <a:gd name="T40" fmla="*/ 801 w 806"/>
                <a:gd name="T41" fmla="*/ 575 h 1091"/>
                <a:gd name="T42" fmla="*/ 777 w 806"/>
                <a:gd name="T43" fmla="*/ 474 h 1091"/>
                <a:gd name="T44" fmla="*/ 743 w 806"/>
                <a:gd name="T45" fmla="*/ 326 h 1091"/>
                <a:gd name="T46" fmla="*/ 758 w 806"/>
                <a:gd name="T47" fmla="*/ 249 h 1091"/>
                <a:gd name="T48" fmla="*/ 732 w 806"/>
                <a:gd name="T49" fmla="*/ 185 h 1091"/>
                <a:gd name="T50" fmla="*/ 696 w 806"/>
                <a:gd name="T51" fmla="*/ 135 h 1091"/>
                <a:gd name="T52" fmla="*/ 653 w 806"/>
                <a:gd name="T53" fmla="*/ 108 h 1091"/>
                <a:gd name="T54" fmla="*/ 641 w 806"/>
                <a:gd name="T55" fmla="*/ 99 h 1091"/>
                <a:gd name="T56" fmla="*/ 594 w 806"/>
                <a:gd name="T57" fmla="*/ 111 h 1091"/>
                <a:gd name="T58" fmla="*/ 611 w 806"/>
                <a:gd name="T59" fmla="*/ 85 h 1091"/>
                <a:gd name="T60" fmla="*/ 564 w 806"/>
                <a:gd name="T61" fmla="*/ 121 h 1091"/>
                <a:gd name="T62" fmla="*/ 513 w 806"/>
                <a:gd name="T63" fmla="*/ 152 h 1091"/>
                <a:gd name="T64" fmla="*/ 478 w 806"/>
                <a:gd name="T65" fmla="*/ 147 h 1091"/>
                <a:gd name="T66" fmla="*/ 457 w 806"/>
                <a:gd name="T67" fmla="*/ 146 h 1091"/>
                <a:gd name="T68" fmla="*/ 481 w 806"/>
                <a:gd name="T69" fmla="*/ 95 h 1091"/>
                <a:gd name="T70" fmla="*/ 422 w 806"/>
                <a:gd name="T71" fmla="*/ 79 h 1091"/>
                <a:gd name="T72" fmla="*/ 404 w 806"/>
                <a:gd name="T73" fmla="*/ 77 h 1091"/>
                <a:gd name="T74" fmla="*/ 396 w 806"/>
                <a:gd name="T75" fmla="*/ 55 h 1091"/>
                <a:gd name="T76" fmla="*/ 357 w 806"/>
                <a:gd name="T77" fmla="*/ 14 h 1091"/>
                <a:gd name="T78" fmla="*/ 301 w 806"/>
                <a:gd name="T79" fmla="*/ 0 h 1091"/>
                <a:gd name="T80" fmla="*/ 298 w 806"/>
                <a:gd name="T81" fmla="*/ 25 h 1091"/>
                <a:gd name="T82" fmla="*/ 314 w 806"/>
                <a:gd name="T83" fmla="*/ 66 h 1091"/>
                <a:gd name="T84" fmla="*/ 293 w 806"/>
                <a:gd name="T85" fmla="*/ 81 h 1091"/>
                <a:gd name="T86" fmla="*/ 300 w 806"/>
                <a:gd name="T87" fmla="*/ 99 h 1091"/>
                <a:gd name="T88" fmla="*/ 304 w 806"/>
                <a:gd name="T89" fmla="*/ 130 h 1091"/>
                <a:gd name="T90" fmla="*/ 303 w 806"/>
                <a:gd name="T91" fmla="*/ 156 h 1091"/>
                <a:gd name="T92" fmla="*/ 271 w 806"/>
                <a:gd name="T93" fmla="*/ 207 h 1091"/>
                <a:gd name="T94" fmla="*/ 247 w 806"/>
                <a:gd name="T95" fmla="*/ 197 h 1091"/>
                <a:gd name="T96" fmla="*/ 229 w 806"/>
                <a:gd name="T97" fmla="*/ 178 h 1091"/>
                <a:gd name="T98" fmla="*/ 157 w 806"/>
                <a:gd name="T99" fmla="*/ 180 h 1091"/>
                <a:gd name="T100" fmla="*/ 174 w 806"/>
                <a:gd name="T101" fmla="*/ 236 h 1091"/>
                <a:gd name="T102" fmla="*/ 138 w 806"/>
                <a:gd name="T103" fmla="*/ 239 h 1091"/>
                <a:gd name="T104" fmla="*/ 93 w 806"/>
                <a:gd name="T105" fmla="*/ 311 h 1091"/>
                <a:gd name="T106" fmla="*/ 109 w 806"/>
                <a:gd name="T107" fmla="*/ 366 h 1091"/>
                <a:gd name="T108" fmla="*/ 65 w 806"/>
                <a:gd name="T109" fmla="*/ 414 h 1091"/>
                <a:gd name="T110" fmla="*/ 26 w 806"/>
                <a:gd name="T111" fmla="*/ 420 h 1091"/>
                <a:gd name="T112" fmla="*/ 11 w 806"/>
                <a:gd name="T113" fmla="*/ 515 h 1091"/>
                <a:gd name="T114" fmla="*/ 5 w 806"/>
                <a:gd name="T115" fmla="*/ 570 h 1091"/>
                <a:gd name="T116" fmla="*/ 4 w 806"/>
                <a:gd name="T117" fmla="*/ 643 h 1091"/>
                <a:gd name="T118" fmla="*/ 7 w 806"/>
                <a:gd name="T119" fmla="*/ 682 h 1091"/>
                <a:gd name="T120" fmla="*/ 6 w 806"/>
                <a:gd name="T121" fmla="*/ 743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6" h="1091">
                  <a:moveTo>
                    <a:pt x="37" y="781"/>
                  </a:moveTo>
                  <a:cubicBezTo>
                    <a:pt x="48" y="810"/>
                    <a:pt x="84" y="802"/>
                    <a:pt x="106" y="813"/>
                  </a:cubicBezTo>
                  <a:cubicBezTo>
                    <a:pt x="121" y="821"/>
                    <a:pt x="136" y="824"/>
                    <a:pt x="149" y="834"/>
                  </a:cubicBezTo>
                  <a:cubicBezTo>
                    <a:pt x="156" y="839"/>
                    <a:pt x="157" y="841"/>
                    <a:pt x="159" y="848"/>
                  </a:cubicBezTo>
                  <a:cubicBezTo>
                    <a:pt x="161" y="856"/>
                    <a:pt x="162" y="857"/>
                    <a:pt x="157" y="864"/>
                  </a:cubicBezTo>
                  <a:cubicBezTo>
                    <a:pt x="139" y="885"/>
                    <a:pt x="120" y="900"/>
                    <a:pt x="111" y="927"/>
                  </a:cubicBezTo>
                  <a:cubicBezTo>
                    <a:pt x="100" y="958"/>
                    <a:pt x="84" y="992"/>
                    <a:pt x="94" y="1025"/>
                  </a:cubicBezTo>
                  <a:cubicBezTo>
                    <a:pt x="99" y="1041"/>
                    <a:pt x="106" y="1044"/>
                    <a:pt x="121" y="1045"/>
                  </a:cubicBezTo>
                  <a:cubicBezTo>
                    <a:pt x="135" y="1046"/>
                    <a:pt x="146" y="1045"/>
                    <a:pt x="160" y="1042"/>
                  </a:cubicBezTo>
                  <a:cubicBezTo>
                    <a:pt x="175" y="1039"/>
                    <a:pt x="191" y="1040"/>
                    <a:pt x="207" y="1039"/>
                  </a:cubicBezTo>
                  <a:cubicBezTo>
                    <a:pt x="222" y="1039"/>
                    <a:pt x="237" y="1042"/>
                    <a:pt x="251" y="1047"/>
                  </a:cubicBezTo>
                  <a:cubicBezTo>
                    <a:pt x="260" y="1051"/>
                    <a:pt x="270" y="1064"/>
                    <a:pt x="281" y="1064"/>
                  </a:cubicBezTo>
                  <a:cubicBezTo>
                    <a:pt x="285" y="1064"/>
                    <a:pt x="292" y="1060"/>
                    <a:pt x="297" y="1059"/>
                  </a:cubicBezTo>
                  <a:cubicBezTo>
                    <a:pt x="304" y="1058"/>
                    <a:pt x="311" y="1056"/>
                    <a:pt x="318" y="1058"/>
                  </a:cubicBezTo>
                  <a:cubicBezTo>
                    <a:pt x="331" y="1061"/>
                    <a:pt x="335" y="1070"/>
                    <a:pt x="342" y="1080"/>
                  </a:cubicBezTo>
                  <a:cubicBezTo>
                    <a:pt x="344" y="1085"/>
                    <a:pt x="349" y="1091"/>
                    <a:pt x="354" y="1091"/>
                  </a:cubicBezTo>
                  <a:cubicBezTo>
                    <a:pt x="361" y="1091"/>
                    <a:pt x="363" y="1085"/>
                    <a:pt x="367" y="1081"/>
                  </a:cubicBezTo>
                  <a:cubicBezTo>
                    <a:pt x="374" y="1073"/>
                    <a:pt x="386" y="1065"/>
                    <a:pt x="397" y="1066"/>
                  </a:cubicBezTo>
                  <a:cubicBezTo>
                    <a:pt x="410" y="1067"/>
                    <a:pt x="418" y="1079"/>
                    <a:pt x="430" y="1081"/>
                  </a:cubicBezTo>
                  <a:cubicBezTo>
                    <a:pt x="440" y="1083"/>
                    <a:pt x="451" y="1082"/>
                    <a:pt x="461" y="1079"/>
                  </a:cubicBezTo>
                  <a:cubicBezTo>
                    <a:pt x="473" y="1074"/>
                    <a:pt x="484" y="1063"/>
                    <a:pt x="496" y="1061"/>
                  </a:cubicBezTo>
                  <a:cubicBezTo>
                    <a:pt x="508" y="1058"/>
                    <a:pt x="522" y="1065"/>
                    <a:pt x="534" y="1063"/>
                  </a:cubicBezTo>
                  <a:cubicBezTo>
                    <a:pt x="537" y="1063"/>
                    <a:pt x="540" y="1062"/>
                    <a:pt x="542" y="1060"/>
                  </a:cubicBezTo>
                  <a:cubicBezTo>
                    <a:pt x="544" y="1058"/>
                    <a:pt x="544" y="1055"/>
                    <a:pt x="546" y="1054"/>
                  </a:cubicBezTo>
                  <a:cubicBezTo>
                    <a:pt x="552" y="1048"/>
                    <a:pt x="555" y="1050"/>
                    <a:pt x="562" y="1053"/>
                  </a:cubicBezTo>
                  <a:cubicBezTo>
                    <a:pt x="567" y="1056"/>
                    <a:pt x="572" y="1057"/>
                    <a:pt x="578" y="1058"/>
                  </a:cubicBezTo>
                  <a:cubicBezTo>
                    <a:pt x="584" y="1059"/>
                    <a:pt x="590" y="1058"/>
                    <a:pt x="596" y="1061"/>
                  </a:cubicBezTo>
                  <a:cubicBezTo>
                    <a:pt x="601" y="1064"/>
                    <a:pt x="602" y="1071"/>
                    <a:pt x="609" y="1071"/>
                  </a:cubicBezTo>
                  <a:cubicBezTo>
                    <a:pt x="617" y="1071"/>
                    <a:pt x="616" y="1066"/>
                    <a:pt x="617" y="1059"/>
                  </a:cubicBezTo>
                  <a:cubicBezTo>
                    <a:pt x="617" y="1054"/>
                    <a:pt x="617" y="1048"/>
                    <a:pt x="616" y="1043"/>
                  </a:cubicBezTo>
                  <a:cubicBezTo>
                    <a:pt x="614" y="1039"/>
                    <a:pt x="610" y="1034"/>
                    <a:pt x="609" y="1030"/>
                  </a:cubicBezTo>
                  <a:cubicBezTo>
                    <a:pt x="607" y="1020"/>
                    <a:pt x="607" y="1009"/>
                    <a:pt x="607" y="999"/>
                  </a:cubicBezTo>
                  <a:cubicBezTo>
                    <a:pt x="608" y="986"/>
                    <a:pt x="614" y="980"/>
                    <a:pt x="625" y="975"/>
                  </a:cubicBezTo>
                  <a:cubicBezTo>
                    <a:pt x="630" y="972"/>
                    <a:pt x="636" y="972"/>
                    <a:pt x="640" y="969"/>
                  </a:cubicBezTo>
                  <a:cubicBezTo>
                    <a:pt x="647" y="966"/>
                    <a:pt x="654" y="961"/>
                    <a:pt x="657" y="953"/>
                  </a:cubicBezTo>
                  <a:cubicBezTo>
                    <a:pt x="660" y="946"/>
                    <a:pt x="659" y="937"/>
                    <a:pt x="666" y="931"/>
                  </a:cubicBezTo>
                  <a:cubicBezTo>
                    <a:pt x="674" y="924"/>
                    <a:pt x="689" y="926"/>
                    <a:pt x="696" y="917"/>
                  </a:cubicBezTo>
                  <a:cubicBezTo>
                    <a:pt x="704" y="906"/>
                    <a:pt x="697" y="894"/>
                    <a:pt x="687" y="888"/>
                  </a:cubicBezTo>
                  <a:cubicBezTo>
                    <a:pt x="677" y="882"/>
                    <a:pt x="667" y="875"/>
                    <a:pt x="657" y="867"/>
                  </a:cubicBezTo>
                  <a:cubicBezTo>
                    <a:pt x="648" y="858"/>
                    <a:pt x="641" y="848"/>
                    <a:pt x="633" y="838"/>
                  </a:cubicBezTo>
                  <a:cubicBezTo>
                    <a:pt x="625" y="825"/>
                    <a:pt x="612" y="816"/>
                    <a:pt x="599" y="808"/>
                  </a:cubicBezTo>
                  <a:cubicBezTo>
                    <a:pt x="590" y="803"/>
                    <a:pt x="586" y="796"/>
                    <a:pt x="580" y="788"/>
                  </a:cubicBezTo>
                  <a:cubicBezTo>
                    <a:pt x="567" y="772"/>
                    <a:pt x="574" y="757"/>
                    <a:pt x="571" y="738"/>
                  </a:cubicBezTo>
                  <a:cubicBezTo>
                    <a:pt x="570" y="732"/>
                    <a:pt x="570" y="726"/>
                    <a:pt x="565" y="722"/>
                  </a:cubicBezTo>
                  <a:cubicBezTo>
                    <a:pt x="560" y="718"/>
                    <a:pt x="553" y="717"/>
                    <a:pt x="548" y="714"/>
                  </a:cubicBezTo>
                  <a:cubicBezTo>
                    <a:pt x="538" y="709"/>
                    <a:pt x="535" y="696"/>
                    <a:pt x="535" y="686"/>
                  </a:cubicBezTo>
                  <a:cubicBezTo>
                    <a:pt x="535" y="681"/>
                    <a:pt x="536" y="673"/>
                    <a:pt x="542" y="673"/>
                  </a:cubicBezTo>
                  <a:cubicBezTo>
                    <a:pt x="548" y="674"/>
                    <a:pt x="550" y="684"/>
                    <a:pt x="553" y="688"/>
                  </a:cubicBezTo>
                  <a:cubicBezTo>
                    <a:pt x="555" y="691"/>
                    <a:pt x="561" y="700"/>
                    <a:pt x="564" y="701"/>
                  </a:cubicBezTo>
                  <a:cubicBezTo>
                    <a:pt x="570" y="702"/>
                    <a:pt x="572" y="690"/>
                    <a:pt x="572" y="685"/>
                  </a:cubicBezTo>
                  <a:cubicBezTo>
                    <a:pt x="575" y="668"/>
                    <a:pt x="587" y="672"/>
                    <a:pt x="600" y="668"/>
                  </a:cubicBezTo>
                  <a:cubicBezTo>
                    <a:pt x="612" y="664"/>
                    <a:pt x="623" y="660"/>
                    <a:pt x="635" y="656"/>
                  </a:cubicBezTo>
                  <a:cubicBezTo>
                    <a:pt x="643" y="654"/>
                    <a:pt x="660" y="647"/>
                    <a:pt x="664" y="640"/>
                  </a:cubicBezTo>
                  <a:cubicBezTo>
                    <a:pt x="667" y="635"/>
                    <a:pt x="665" y="630"/>
                    <a:pt x="667" y="626"/>
                  </a:cubicBezTo>
                  <a:cubicBezTo>
                    <a:pt x="670" y="622"/>
                    <a:pt x="677" y="621"/>
                    <a:pt x="681" y="619"/>
                  </a:cubicBezTo>
                  <a:cubicBezTo>
                    <a:pt x="692" y="617"/>
                    <a:pt x="703" y="615"/>
                    <a:pt x="714" y="612"/>
                  </a:cubicBezTo>
                  <a:cubicBezTo>
                    <a:pt x="724" y="610"/>
                    <a:pt x="736" y="609"/>
                    <a:pt x="741" y="598"/>
                  </a:cubicBezTo>
                  <a:cubicBezTo>
                    <a:pt x="745" y="589"/>
                    <a:pt x="743" y="577"/>
                    <a:pt x="744" y="567"/>
                  </a:cubicBezTo>
                  <a:cubicBezTo>
                    <a:pt x="750" y="566"/>
                    <a:pt x="761" y="568"/>
                    <a:pt x="764" y="574"/>
                  </a:cubicBezTo>
                  <a:cubicBezTo>
                    <a:pt x="767" y="581"/>
                    <a:pt x="765" y="589"/>
                    <a:pt x="770" y="596"/>
                  </a:cubicBezTo>
                  <a:cubicBezTo>
                    <a:pt x="774" y="602"/>
                    <a:pt x="778" y="608"/>
                    <a:pt x="786" y="607"/>
                  </a:cubicBezTo>
                  <a:cubicBezTo>
                    <a:pt x="789" y="607"/>
                    <a:pt x="791" y="607"/>
                    <a:pt x="793" y="605"/>
                  </a:cubicBezTo>
                  <a:cubicBezTo>
                    <a:pt x="791" y="596"/>
                    <a:pt x="799" y="584"/>
                    <a:pt x="801" y="575"/>
                  </a:cubicBezTo>
                  <a:cubicBezTo>
                    <a:pt x="804" y="562"/>
                    <a:pt x="806" y="546"/>
                    <a:pt x="805" y="531"/>
                  </a:cubicBezTo>
                  <a:cubicBezTo>
                    <a:pt x="804" y="521"/>
                    <a:pt x="794" y="512"/>
                    <a:pt x="787" y="504"/>
                  </a:cubicBezTo>
                  <a:cubicBezTo>
                    <a:pt x="779" y="495"/>
                    <a:pt x="779" y="486"/>
                    <a:pt x="777" y="474"/>
                  </a:cubicBezTo>
                  <a:cubicBezTo>
                    <a:pt x="775" y="450"/>
                    <a:pt x="777" y="424"/>
                    <a:pt x="770" y="402"/>
                  </a:cubicBezTo>
                  <a:cubicBezTo>
                    <a:pt x="763" y="380"/>
                    <a:pt x="774" y="353"/>
                    <a:pt x="756" y="336"/>
                  </a:cubicBezTo>
                  <a:cubicBezTo>
                    <a:pt x="752" y="332"/>
                    <a:pt x="748" y="329"/>
                    <a:pt x="743" y="326"/>
                  </a:cubicBezTo>
                  <a:cubicBezTo>
                    <a:pt x="737" y="322"/>
                    <a:pt x="737" y="320"/>
                    <a:pt x="740" y="313"/>
                  </a:cubicBezTo>
                  <a:cubicBezTo>
                    <a:pt x="744" y="302"/>
                    <a:pt x="751" y="293"/>
                    <a:pt x="754" y="282"/>
                  </a:cubicBezTo>
                  <a:cubicBezTo>
                    <a:pt x="756" y="271"/>
                    <a:pt x="757" y="260"/>
                    <a:pt x="758" y="249"/>
                  </a:cubicBezTo>
                  <a:cubicBezTo>
                    <a:pt x="760" y="236"/>
                    <a:pt x="759" y="229"/>
                    <a:pt x="752" y="218"/>
                  </a:cubicBezTo>
                  <a:cubicBezTo>
                    <a:pt x="746" y="208"/>
                    <a:pt x="745" y="198"/>
                    <a:pt x="742" y="188"/>
                  </a:cubicBezTo>
                  <a:cubicBezTo>
                    <a:pt x="739" y="186"/>
                    <a:pt x="736" y="185"/>
                    <a:pt x="732" y="185"/>
                  </a:cubicBezTo>
                  <a:cubicBezTo>
                    <a:pt x="723" y="184"/>
                    <a:pt x="718" y="182"/>
                    <a:pt x="711" y="177"/>
                  </a:cubicBezTo>
                  <a:cubicBezTo>
                    <a:pt x="702" y="171"/>
                    <a:pt x="706" y="154"/>
                    <a:pt x="701" y="145"/>
                  </a:cubicBezTo>
                  <a:cubicBezTo>
                    <a:pt x="699" y="142"/>
                    <a:pt x="698" y="137"/>
                    <a:pt x="696" y="135"/>
                  </a:cubicBezTo>
                  <a:cubicBezTo>
                    <a:pt x="693" y="131"/>
                    <a:pt x="690" y="132"/>
                    <a:pt x="685" y="132"/>
                  </a:cubicBezTo>
                  <a:cubicBezTo>
                    <a:pt x="677" y="132"/>
                    <a:pt x="671" y="131"/>
                    <a:pt x="665" y="125"/>
                  </a:cubicBezTo>
                  <a:cubicBezTo>
                    <a:pt x="659" y="120"/>
                    <a:pt x="660" y="112"/>
                    <a:pt x="653" y="108"/>
                  </a:cubicBezTo>
                  <a:cubicBezTo>
                    <a:pt x="652" y="107"/>
                    <a:pt x="650" y="107"/>
                    <a:pt x="649" y="106"/>
                  </a:cubicBezTo>
                  <a:cubicBezTo>
                    <a:pt x="648" y="105"/>
                    <a:pt x="648" y="104"/>
                    <a:pt x="647" y="103"/>
                  </a:cubicBezTo>
                  <a:cubicBezTo>
                    <a:pt x="645" y="101"/>
                    <a:pt x="643" y="100"/>
                    <a:pt x="641" y="99"/>
                  </a:cubicBezTo>
                  <a:cubicBezTo>
                    <a:pt x="635" y="96"/>
                    <a:pt x="632" y="96"/>
                    <a:pt x="626" y="98"/>
                  </a:cubicBezTo>
                  <a:cubicBezTo>
                    <a:pt x="620" y="100"/>
                    <a:pt x="615" y="99"/>
                    <a:pt x="609" y="100"/>
                  </a:cubicBezTo>
                  <a:cubicBezTo>
                    <a:pt x="603" y="102"/>
                    <a:pt x="599" y="108"/>
                    <a:pt x="594" y="111"/>
                  </a:cubicBezTo>
                  <a:cubicBezTo>
                    <a:pt x="594" y="104"/>
                    <a:pt x="601" y="100"/>
                    <a:pt x="606" y="96"/>
                  </a:cubicBezTo>
                  <a:cubicBezTo>
                    <a:pt x="609" y="94"/>
                    <a:pt x="618" y="92"/>
                    <a:pt x="621" y="89"/>
                  </a:cubicBezTo>
                  <a:cubicBezTo>
                    <a:pt x="626" y="84"/>
                    <a:pt x="614" y="85"/>
                    <a:pt x="611" y="85"/>
                  </a:cubicBezTo>
                  <a:cubicBezTo>
                    <a:pt x="597" y="86"/>
                    <a:pt x="590" y="95"/>
                    <a:pt x="582" y="105"/>
                  </a:cubicBezTo>
                  <a:cubicBezTo>
                    <a:pt x="577" y="110"/>
                    <a:pt x="572" y="130"/>
                    <a:pt x="563" y="128"/>
                  </a:cubicBezTo>
                  <a:cubicBezTo>
                    <a:pt x="563" y="125"/>
                    <a:pt x="563" y="123"/>
                    <a:pt x="564" y="121"/>
                  </a:cubicBezTo>
                  <a:cubicBezTo>
                    <a:pt x="553" y="119"/>
                    <a:pt x="545" y="123"/>
                    <a:pt x="535" y="126"/>
                  </a:cubicBezTo>
                  <a:cubicBezTo>
                    <a:pt x="527" y="128"/>
                    <a:pt x="518" y="131"/>
                    <a:pt x="514" y="140"/>
                  </a:cubicBezTo>
                  <a:cubicBezTo>
                    <a:pt x="513" y="143"/>
                    <a:pt x="515" y="150"/>
                    <a:pt x="513" y="152"/>
                  </a:cubicBezTo>
                  <a:cubicBezTo>
                    <a:pt x="511" y="155"/>
                    <a:pt x="505" y="152"/>
                    <a:pt x="502" y="151"/>
                  </a:cubicBezTo>
                  <a:cubicBezTo>
                    <a:pt x="498" y="150"/>
                    <a:pt x="494" y="151"/>
                    <a:pt x="490" y="150"/>
                  </a:cubicBezTo>
                  <a:cubicBezTo>
                    <a:pt x="486" y="149"/>
                    <a:pt x="483" y="146"/>
                    <a:pt x="478" y="147"/>
                  </a:cubicBezTo>
                  <a:cubicBezTo>
                    <a:pt x="471" y="150"/>
                    <a:pt x="468" y="159"/>
                    <a:pt x="459" y="159"/>
                  </a:cubicBezTo>
                  <a:cubicBezTo>
                    <a:pt x="458" y="157"/>
                    <a:pt x="459" y="155"/>
                    <a:pt x="459" y="152"/>
                  </a:cubicBezTo>
                  <a:cubicBezTo>
                    <a:pt x="459" y="150"/>
                    <a:pt x="458" y="148"/>
                    <a:pt x="457" y="146"/>
                  </a:cubicBezTo>
                  <a:cubicBezTo>
                    <a:pt x="455" y="141"/>
                    <a:pt x="456" y="139"/>
                    <a:pt x="458" y="134"/>
                  </a:cubicBezTo>
                  <a:cubicBezTo>
                    <a:pt x="462" y="126"/>
                    <a:pt x="471" y="125"/>
                    <a:pt x="476" y="117"/>
                  </a:cubicBezTo>
                  <a:cubicBezTo>
                    <a:pt x="479" y="113"/>
                    <a:pt x="487" y="99"/>
                    <a:pt x="481" y="95"/>
                  </a:cubicBezTo>
                  <a:cubicBezTo>
                    <a:pt x="475" y="91"/>
                    <a:pt x="464" y="96"/>
                    <a:pt x="458" y="97"/>
                  </a:cubicBezTo>
                  <a:cubicBezTo>
                    <a:pt x="452" y="98"/>
                    <a:pt x="446" y="99"/>
                    <a:pt x="441" y="94"/>
                  </a:cubicBezTo>
                  <a:cubicBezTo>
                    <a:pt x="435" y="89"/>
                    <a:pt x="430" y="83"/>
                    <a:pt x="422" y="79"/>
                  </a:cubicBezTo>
                  <a:cubicBezTo>
                    <a:pt x="417" y="77"/>
                    <a:pt x="417" y="77"/>
                    <a:pt x="413" y="80"/>
                  </a:cubicBezTo>
                  <a:cubicBezTo>
                    <a:pt x="410" y="82"/>
                    <a:pt x="408" y="86"/>
                    <a:pt x="405" y="86"/>
                  </a:cubicBezTo>
                  <a:cubicBezTo>
                    <a:pt x="399" y="85"/>
                    <a:pt x="405" y="80"/>
                    <a:pt x="404" y="77"/>
                  </a:cubicBezTo>
                  <a:cubicBezTo>
                    <a:pt x="404" y="73"/>
                    <a:pt x="398" y="73"/>
                    <a:pt x="395" y="72"/>
                  </a:cubicBezTo>
                  <a:cubicBezTo>
                    <a:pt x="391" y="70"/>
                    <a:pt x="387" y="69"/>
                    <a:pt x="389" y="64"/>
                  </a:cubicBezTo>
                  <a:cubicBezTo>
                    <a:pt x="390" y="60"/>
                    <a:pt x="395" y="59"/>
                    <a:pt x="396" y="55"/>
                  </a:cubicBezTo>
                  <a:cubicBezTo>
                    <a:pt x="401" y="41"/>
                    <a:pt x="390" y="28"/>
                    <a:pt x="378" y="23"/>
                  </a:cubicBezTo>
                  <a:cubicBezTo>
                    <a:pt x="372" y="20"/>
                    <a:pt x="365" y="18"/>
                    <a:pt x="359" y="15"/>
                  </a:cubicBezTo>
                  <a:cubicBezTo>
                    <a:pt x="358" y="15"/>
                    <a:pt x="357" y="14"/>
                    <a:pt x="357" y="14"/>
                  </a:cubicBezTo>
                  <a:cubicBezTo>
                    <a:pt x="352" y="13"/>
                    <a:pt x="347" y="13"/>
                    <a:pt x="342" y="12"/>
                  </a:cubicBezTo>
                  <a:cubicBezTo>
                    <a:pt x="335" y="10"/>
                    <a:pt x="329" y="7"/>
                    <a:pt x="322" y="5"/>
                  </a:cubicBezTo>
                  <a:cubicBezTo>
                    <a:pt x="315" y="2"/>
                    <a:pt x="308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5"/>
                    <a:pt x="302" y="9"/>
                    <a:pt x="300" y="13"/>
                  </a:cubicBezTo>
                  <a:cubicBezTo>
                    <a:pt x="299" y="17"/>
                    <a:pt x="297" y="20"/>
                    <a:pt x="298" y="25"/>
                  </a:cubicBezTo>
                  <a:cubicBezTo>
                    <a:pt x="300" y="32"/>
                    <a:pt x="307" y="39"/>
                    <a:pt x="310" y="46"/>
                  </a:cubicBezTo>
                  <a:cubicBezTo>
                    <a:pt x="312" y="49"/>
                    <a:pt x="314" y="53"/>
                    <a:pt x="316" y="56"/>
                  </a:cubicBezTo>
                  <a:cubicBezTo>
                    <a:pt x="319" y="61"/>
                    <a:pt x="319" y="63"/>
                    <a:pt x="314" y="66"/>
                  </a:cubicBezTo>
                  <a:cubicBezTo>
                    <a:pt x="310" y="68"/>
                    <a:pt x="306" y="70"/>
                    <a:pt x="302" y="71"/>
                  </a:cubicBezTo>
                  <a:cubicBezTo>
                    <a:pt x="297" y="72"/>
                    <a:pt x="296" y="72"/>
                    <a:pt x="294" y="77"/>
                  </a:cubicBezTo>
                  <a:cubicBezTo>
                    <a:pt x="294" y="79"/>
                    <a:pt x="294" y="80"/>
                    <a:pt x="293" y="81"/>
                  </a:cubicBezTo>
                  <a:cubicBezTo>
                    <a:pt x="293" y="83"/>
                    <a:pt x="289" y="84"/>
                    <a:pt x="289" y="85"/>
                  </a:cubicBezTo>
                  <a:cubicBezTo>
                    <a:pt x="287" y="92"/>
                    <a:pt x="296" y="86"/>
                    <a:pt x="298" y="88"/>
                  </a:cubicBezTo>
                  <a:cubicBezTo>
                    <a:pt x="303" y="90"/>
                    <a:pt x="299" y="96"/>
                    <a:pt x="300" y="99"/>
                  </a:cubicBezTo>
                  <a:cubicBezTo>
                    <a:pt x="301" y="103"/>
                    <a:pt x="304" y="106"/>
                    <a:pt x="306" y="110"/>
                  </a:cubicBezTo>
                  <a:cubicBezTo>
                    <a:pt x="308" y="113"/>
                    <a:pt x="311" y="117"/>
                    <a:pt x="312" y="121"/>
                  </a:cubicBezTo>
                  <a:cubicBezTo>
                    <a:pt x="312" y="127"/>
                    <a:pt x="308" y="127"/>
                    <a:pt x="304" y="130"/>
                  </a:cubicBezTo>
                  <a:cubicBezTo>
                    <a:pt x="295" y="138"/>
                    <a:pt x="306" y="141"/>
                    <a:pt x="312" y="146"/>
                  </a:cubicBezTo>
                  <a:cubicBezTo>
                    <a:pt x="314" y="149"/>
                    <a:pt x="320" y="153"/>
                    <a:pt x="316" y="156"/>
                  </a:cubicBezTo>
                  <a:cubicBezTo>
                    <a:pt x="314" y="158"/>
                    <a:pt x="306" y="156"/>
                    <a:pt x="303" y="156"/>
                  </a:cubicBezTo>
                  <a:cubicBezTo>
                    <a:pt x="294" y="155"/>
                    <a:pt x="287" y="151"/>
                    <a:pt x="279" y="157"/>
                  </a:cubicBezTo>
                  <a:cubicBezTo>
                    <a:pt x="269" y="164"/>
                    <a:pt x="270" y="178"/>
                    <a:pt x="270" y="190"/>
                  </a:cubicBezTo>
                  <a:cubicBezTo>
                    <a:pt x="270" y="195"/>
                    <a:pt x="270" y="202"/>
                    <a:pt x="271" y="207"/>
                  </a:cubicBezTo>
                  <a:cubicBezTo>
                    <a:pt x="272" y="213"/>
                    <a:pt x="277" y="219"/>
                    <a:pt x="276" y="224"/>
                  </a:cubicBezTo>
                  <a:cubicBezTo>
                    <a:pt x="270" y="225"/>
                    <a:pt x="264" y="206"/>
                    <a:pt x="262" y="201"/>
                  </a:cubicBezTo>
                  <a:cubicBezTo>
                    <a:pt x="260" y="195"/>
                    <a:pt x="250" y="187"/>
                    <a:pt x="247" y="197"/>
                  </a:cubicBezTo>
                  <a:cubicBezTo>
                    <a:pt x="246" y="201"/>
                    <a:pt x="248" y="206"/>
                    <a:pt x="244" y="208"/>
                  </a:cubicBezTo>
                  <a:cubicBezTo>
                    <a:pt x="239" y="211"/>
                    <a:pt x="238" y="206"/>
                    <a:pt x="237" y="202"/>
                  </a:cubicBezTo>
                  <a:cubicBezTo>
                    <a:pt x="234" y="195"/>
                    <a:pt x="233" y="184"/>
                    <a:pt x="229" y="178"/>
                  </a:cubicBezTo>
                  <a:cubicBezTo>
                    <a:pt x="227" y="173"/>
                    <a:pt x="218" y="168"/>
                    <a:pt x="213" y="165"/>
                  </a:cubicBezTo>
                  <a:cubicBezTo>
                    <a:pt x="200" y="158"/>
                    <a:pt x="185" y="163"/>
                    <a:pt x="172" y="165"/>
                  </a:cubicBezTo>
                  <a:cubicBezTo>
                    <a:pt x="161" y="168"/>
                    <a:pt x="161" y="172"/>
                    <a:pt x="157" y="180"/>
                  </a:cubicBezTo>
                  <a:cubicBezTo>
                    <a:pt x="153" y="187"/>
                    <a:pt x="142" y="191"/>
                    <a:pt x="145" y="201"/>
                  </a:cubicBezTo>
                  <a:cubicBezTo>
                    <a:pt x="148" y="208"/>
                    <a:pt x="159" y="209"/>
                    <a:pt x="164" y="216"/>
                  </a:cubicBezTo>
                  <a:cubicBezTo>
                    <a:pt x="168" y="221"/>
                    <a:pt x="177" y="229"/>
                    <a:pt x="174" y="236"/>
                  </a:cubicBezTo>
                  <a:cubicBezTo>
                    <a:pt x="171" y="227"/>
                    <a:pt x="164" y="223"/>
                    <a:pt x="155" y="224"/>
                  </a:cubicBezTo>
                  <a:cubicBezTo>
                    <a:pt x="152" y="224"/>
                    <a:pt x="148" y="225"/>
                    <a:pt x="145" y="224"/>
                  </a:cubicBezTo>
                  <a:cubicBezTo>
                    <a:pt x="143" y="230"/>
                    <a:pt x="139" y="235"/>
                    <a:pt x="138" y="239"/>
                  </a:cubicBezTo>
                  <a:cubicBezTo>
                    <a:pt x="134" y="251"/>
                    <a:pt x="133" y="263"/>
                    <a:pt x="126" y="275"/>
                  </a:cubicBezTo>
                  <a:cubicBezTo>
                    <a:pt x="121" y="284"/>
                    <a:pt x="116" y="298"/>
                    <a:pt x="106" y="303"/>
                  </a:cubicBezTo>
                  <a:cubicBezTo>
                    <a:pt x="101" y="305"/>
                    <a:pt x="94" y="303"/>
                    <a:pt x="93" y="311"/>
                  </a:cubicBezTo>
                  <a:cubicBezTo>
                    <a:pt x="91" y="318"/>
                    <a:pt x="98" y="322"/>
                    <a:pt x="102" y="326"/>
                  </a:cubicBezTo>
                  <a:cubicBezTo>
                    <a:pt x="111" y="333"/>
                    <a:pt x="127" y="339"/>
                    <a:pt x="121" y="353"/>
                  </a:cubicBezTo>
                  <a:cubicBezTo>
                    <a:pt x="118" y="359"/>
                    <a:pt x="113" y="361"/>
                    <a:pt x="109" y="366"/>
                  </a:cubicBezTo>
                  <a:cubicBezTo>
                    <a:pt x="104" y="371"/>
                    <a:pt x="101" y="374"/>
                    <a:pt x="96" y="378"/>
                  </a:cubicBezTo>
                  <a:cubicBezTo>
                    <a:pt x="87" y="384"/>
                    <a:pt x="83" y="396"/>
                    <a:pt x="78" y="406"/>
                  </a:cubicBezTo>
                  <a:cubicBezTo>
                    <a:pt x="73" y="414"/>
                    <a:pt x="74" y="415"/>
                    <a:pt x="65" y="414"/>
                  </a:cubicBezTo>
                  <a:cubicBezTo>
                    <a:pt x="56" y="413"/>
                    <a:pt x="54" y="411"/>
                    <a:pt x="47" y="408"/>
                  </a:cubicBezTo>
                  <a:cubicBezTo>
                    <a:pt x="43" y="406"/>
                    <a:pt x="31" y="402"/>
                    <a:pt x="28" y="403"/>
                  </a:cubicBezTo>
                  <a:cubicBezTo>
                    <a:pt x="22" y="406"/>
                    <a:pt x="26" y="415"/>
                    <a:pt x="26" y="420"/>
                  </a:cubicBezTo>
                  <a:cubicBezTo>
                    <a:pt x="28" y="434"/>
                    <a:pt x="25" y="446"/>
                    <a:pt x="23" y="459"/>
                  </a:cubicBezTo>
                  <a:cubicBezTo>
                    <a:pt x="21" y="468"/>
                    <a:pt x="22" y="478"/>
                    <a:pt x="20" y="488"/>
                  </a:cubicBezTo>
                  <a:cubicBezTo>
                    <a:pt x="18" y="497"/>
                    <a:pt x="18" y="508"/>
                    <a:pt x="11" y="515"/>
                  </a:cubicBezTo>
                  <a:cubicBezTo>
                    <a:pt x="3" y="525"/>
                    <a:pt x="3" y="529"/>
                    <a:pt x="5" y="541"/>
                  </a:cubicBezTo>
                  <a:cubicBezTo>
                    <a:pt x="6" y="550"/>
                    <a:pt x="8" y="561"/>
                    <a:pt x="6" y="570"/>
                  </a:cubicBezTo>
                  <a:cubicBezTo>
                    <a:pt x="6" y="570"/>
                    <a:pt x="5" y="570"/>
                    <a:pt x="5" y="570"/>
                  </a:cubicBezTo>
                  <a:cubicBezTo>
                    <a:pt x="8" y="573"/>
                    <a:pt x="10" y="575"/>
                    <a:pt x="11" y="576"/>
                  </a:cubicBezTo>
                  <a:cubicBezTo>
                    <a:pt x="18" y="586"/>
                    <a:pt x="16" y="601"/>
                    <a:pt x="18" y="612"/>
                  </a:cubicBezTo>
                  <a:cubicBezTo>
                    <a:pt x="20" y="628"/>
                    <a:pt x="12" y="631"/>
                    <a:pt x="4" y="643"/>
                  </a:cubicBezTo>
                  <a:cubicBezTo>
                    <a:pt x="2" y="645"/>
                    <a:pt x="1" y="647"/>
                    <a:pt x="0" y="648"/>
                  </a:cubicBezTo>
                  <a:cubicBezTo>
                    <a:pt x="6" y="654"/>
                    <a:pt x="10" y="660"/>
                    <a:pt x="10" y="665"/>
                  </a:cubicBezTo>
                  <a:cubicBezTo>
                    <a:pt x="10" y="669"/>
                    <a:pt x="7" y="676"/>
                    <a:pt x="7" y="682"/>
                  </a:cubicBezTo>
                  <a:cubicBezTo>
                    <a:pt x="6" y="689"/>
                    <a:pt x="7" y="694"/>
                    <a:pt x="9" y="701"/>
                  </a:cubicBezTo>
                  <a:cubicBezTo>
                    <a:pt x="12" y="712"/>
                    <a:pt x="17" y="730"/>
                    <a:pt x="10" y="740"/>
                  </a:cubicBezTo>
                  <a:cubicBezTo>
                    <a:pt x="9" y="741"/>
                    <a:pt x="8" y="742"/>
                    <a:pt x="6" y="743"/>
                  </a:cubicBezTo>
                  <a:cubicBezTo>
                    <a:pt x="11" y="746"/>
                    <a:pt x="16" y="749"/>
                    <a:pt x="20" y="753"/>
                  </a:cubicBezTo>
                  <a:cubicBezTo>
                    <a:pt x="29" y="761"/>
                    <a:pt x="33" y="772"/>
                    <a:pt x="37" y="78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8" name="Freeform 732"/>
            <p:cNvSpPr>
              <a:spLocks/>
            </p:cNvSpPr>
            <p:nvPr/>
          </p:nvSpPr>
          <p:spPr bwMode="auto">
            <a:xfrm>
              <a:off x="5980764" y="3664543"/>
              <a:ext cx="885627" cy="523090"/>
            </a:xfrm>
            <a:custGeom>
              <a:avLst/>
              <a:gdLst>
                <a:gd name="T0" fmla="*/ 236 w 606"/>
                <a:gd name="T1" fmla="*/ 355 h 359"/>
                <a:gd name="T2" fmla="*/ 288 w 606"/>
                <a:gd name="T3" fmla="*/ 308 h 359"/>
                <a:gd name="T4" fmla="*/ 371 w 606"/>
                <a:gd name="T5" fmla="*/ 325 h 359"/>
                <a:gd name="T6" fmla="*/ 436 w 606"/>
                <a:gd name="T7" fmla="*/ 332 h 359"/>
                <a:gd name="T8" fmla="*/ 459 w 606"/>
                <a:gd name="T9" fmla="*/ 348 h 359"/>
                <a:gd name="T10" fmla="*/ 483 w 606"/>
                <a:gd name="T11" fmla="*/ 318 h 359"/>
                <a:gd name="T12" fmla="*/ 520 w 606"/>
                <a:gd name="T13" fmla="*/ 302 h 359"/>
                <a:gd name="T14" fmla="*/ 526 w 606"/>
                <a:gd name="T15" fmla="*/ 290 h 359"/>
                <a:gd name="T16" fmla="*/ 548 w 606"/>
                <a:gd name="T17" fmla="*/ 264 h 359"/>
                <a:gd name="T18" fmla="*/ 559 w 606"/>
                <a:gd name="T19" fmla="*/ 233 h 359"/>
                <a:gd name="T20" fmla="*/ 566 w 606"/>
                <a:gd name="T21" fmla="*/ 222 h 359"/>
                <a:gd name="T22" fmla="*/ 606 w 606"/>
                <a:gd name="T23" fmla="*/ 204 h 359"/>
                <a:gd name="T24" fmla="*/ 581 w 606"/>
                <a:gd name="T25" fmla="*/ 175 h 359"/>
                <a:gd name="T26" fmla="*/ 531 w 606"/>
                <a:gd name="T27" fmla="*/ 142 h 359"/>
                <a:gd name="T28" fmla="*/ 514 w 606"/>
                <a:gd name="T29" fmla="*/ 118 h 359"/>
                <a:gd name="T30" fmla="*/ 461 w 606"/>
                <a:gd name="T31" fmla="*/ 105 h 359"/>
                <a:gd name="T32" fmla="*/ 450 w 606"/>
                <a:gd name="T33" fmla="*/ 127 h 359"/>
                <a:gd name="T34" fmla="*/ 420 w 606"/>
                <a:gd name="T35" fmla="*/ 120 h 359"/>
                <a:gd name="T36" fmla="*/ 397 w 606"/>
                <a:gd name="T37" fmla="*/ 101 h 359"/>
                <a:gd name="T38" fmla="*/ 381 w 606"/>
                <a:gd name="T39" fmla="*/ 69 h 359"/>
                <a:gd name="T40" fmla="*/ 334 w 606"/>
                <a:gd name="T41" fmla="*/ 45 h 359"/>
                <a:gd name="T42" fmla="*/ 310 w 606"/>
                <a:gd name="T43" fmla="*/ 30 h 359"/>
                <a:gd name="T44" fmla="*/ 283 w 606"/>
                <a:gd name="T45" fmla="*/ 32 h 359"/>
                <a:gd name="T46" fmla="*/ 258 w 606"/>
                <a:gd name="T47" fmla="*/ 39 h 359"/>
                <a:gd name="T48" fmla="*/ 235 w 606"/>
                <a:gd name="T49" fmla="*/ 30 h 359"/>
                <a:gd name="T50" fmla="*/ 209 w 606"/>
                <a:gd name="T51" fmla="*/ 1 h 359"/>
                <a:gd name="T52" fmla="*/ 179 w 606"/>
                <a:gd name="T53" fmla="*/ 46 h 359"/>
                <a:gd name="T54" fmla="*/ 132 w 606"/>
                <a:gd name="T55" fmla="*/ 60 h 359"/>
                <a:gd name="T56" fmla="*/ 100 w 606"/>
                <a:gd name="T57" fmla="*/ 90 h 359"/>
                <a:gd name="T58" fmla="*/ 37 w 606"/>
                <a:gd name="T59" fmla="*/ 119 h 359"/>
                <a:gd name="T60" fmla="*/ 18 w 606"/>
                <a:gd name="T61" fmla="*/ 122 h 359"/>
                <a:gd name="T62" fmla="*/ 0 w 606"/>
                <a:gd name="T63" fmla="*/ 120 h 359"/>
                <a:gd name="T64" fmla="*/ 30 w 606"/>
                <a:gd name="T65" fmla="*/ 156 h 359"/>
                <a:gd name="T66" fmla="*/ 45 w 606"/>
                <a:gd name="T67" fmla="*/ 222 h 359"/>
                <a:gd name="T68" fmla="*/ 98 w 606"/>
                <a:gd name="T69" fmla="*/ 272 h 359"/>
                <a:gd name="T70" fmla="*/ 152 w 606"/>
                <a:gd name="T71" fmla="*/ 322 h 359"/>
                <a:gd name="T72" fmla="*/ 169 w 606"/>
                <a:gd name="T73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6" h="359">
                  <a:moveTo>
                    <a:pt x="199" y="354"/>
                  </a:moveTo>
                  <a:cubicBezTo>
                    <a:pt x="211" y="356"/>
                    <a:pt x="224" y="359"/>
                    <a:pt x="236" y="355"/>
                  </a:cubicBezTo>
                  <a:cubicBezTo>
                    <a:pt x="248" y="351"/>
                    <a:pt x="261" y="348"/>
                    <a:pt x="270" y="338"/>
                  </a:cubicBezTo>
                  <a:cubicBezTo>
                    <a:pt x="277" y="328"/>
                    <a:pt x="276" y="314"/>
                    <a:pt x="288" y="308"/>
                  </a:cubicBezTo>
                  <a:cubicBezTo>
                    <a:pt x="300" y="302"/>
                    <a:pt x="319" y="304"/>
                    <a:pt x="333" y="305"/>
                  </a:cubicBezTo>
                  <a:cubicBezTo>
                    <a:pt x="348" y="307"/>
                    <a:pt x="361" y="313"/>
                    <a:pt x="371" y="325"/>
                  </a:cubicBezTo>
                  <a:cubicBezTo>
                    <a:pt x="375" y="331"/>
                    <a:pt x="376" y="334"/>
                    <a:pt x="383" y="335"/>
                  </a:cubicBezTo>
                  <a:cubicBezTo>
                    <a:pt x="401" y="339"/>
                    <a:pt x="418" y="330"/>
                    <a:pt x="436" y="332"/>
                  </a:cubicBezTo>
                  <a:cubicBezTo>
                    <a:pt x="440" y="332"/>
                    <a:pt x="448" y="334"/>
                    <a:pt x="451" y="336"/>
                  </a:cubicBezTo>
                  <a:cubicBezTo>
                    <a:pt x="455" y="339"/>
                    <a:pt x="455" y="346"/>
                    <a:pt x="459" y="348"/>
                  </a:cubicBezTo>
                  <a:cubicBezTo>
                    <a:pt x="465" y="350"/>
                    <a:pt x="467" y="343"/>
                    <a:pt x="470" y="338"/>
                  </a:cubicBezTo>
                  <a:cubicBezTo>
                    <a:pt x="473" y="331"/>
                    <a:pt x="475" y="322"/>
                    <a:pt x="483" y="318"/>
                  </a:cubicBezTo>
                  <a:cubicBezTo>
                    <a:pt x="490" y="314"/>
                    <a:pt x="500" y="316"/>
                    <a:pt x="507" y="313"/>
                  </a:cubicBezTo>
                  <a:cubicBezTo>
                    <a:pt x="513" y="310"/>
                    <a:pt x="516" y="306"/>
                    <a:pt x="520" y="302"/>
                  </a:cubicBezTo>
                  <a:cubicBezTo>
                    <a:pt x="522" y="301"/>
                    <a:pt x="526" y="300"/>
                    <a:pt x="527" y="297"/>
                  </a:cubicBezTo>
                  <a:cubicBezTo>
                    <a:pt x="528" y="294"/>
                    <a:pt x="524" y="293"/>
                    <a:pt x="526" y="290"/>
                  </a:cubicBezTo>
                  <a:cubicBezTo>
                    <a:pt x="527" y="287"/>
                    <a:pt x="537" y="281"/>
                    <a:pt x="540" y="278"/>
                  </a:cubicBezTo>
                  <a:cubicBezTo>
                    <a:pt x="545" y="273"/>
                    <a:pt x="548" y="272"/>
                    <a:pt x="548" y="264"/>
                  </a:cubicBezTo>
                  <a:cubicBezTo>
                    <a:pt x="549" y="258"/>
                    <a:pt x="546" y="252"/>
                    <a:pt x="549" y="247"/>
                  </a:cubicBezTo>
                  <a:cubicBezTo>
                    <a:pt x="550" y="243"/>
                    <a:pt x="556" y="236"/>
                    <a:pt x="559" y="233"/>
                  </a:cubicBezTo>
                  <a:cubicBezTo>
                    <a:pt x="560" y="232"/>
                    <a:pt x="564" y="232"/>
                    <a:pt x="565" y="230"/>
                  </a:cubicBezTo>
                  <a:cubicBezTo>
                    <a:pt x="566" y="227"/>
                    <a:pt x="565" y="224"/>
                    <a:pt x="566" y="222"/>
                  </a:cubicBezTo>
                  <a:cubicBezTo>
                    <a:pt x="568" y="217"/>
                    <a:pt x="573" y="216"/>
                    <a:pt x="577" y="213"/>
                  </a:cubicBezTo>
                  <a:cubicBezTo>
                    <a:pt x="585" y="208"/>
                    <a:pt x="596" y="207"/>
                    <a:pt x="606" y="204"/>
                  </a:cubicBezTo>
                  <a:cubicBezTo>
                    <a:pt x="604" y="203"/>
                    <a:pt x="602" y="203"/>
                    <a:pt x="601" y="202"/>
                  </a:cubicBezTo>
                  <a:cubicBezTo>
                    <a:pt x="592" y="198"/>
                    <a:pt x="586" y="183"/>
                    <a:pt x="581" y="175"/>
                  </a:cubicBezTo>
                  <a:cubicBezTo>
                    <a:pt x="576" y="166"/>
                    <a:pt x="570" y="154"/>
                    <a:pt x="559" y="153"/>
                  </a:cubicBezTo>
                  <a:cubicBezTo>
                    <a:pt x="548" y="152"/>
                    <a:pt x="536" y="155"/>
                    <a:pt x="531" y="142"/>
                  </a:cubicBezTo>
                  <a:cubicBezTo>
                    <a:pt x="529" y="136"/>
                    <a:pt x="531" y="130"/>
                    <a:pt x="530" y="124"/>
                  </a:cubicBezTo>
                  <a:cubicBezTo>
                    <a:pt x="527" y="117"/>
                    <a:pt x="522" y="118"/>
                    <a:pt x="514" y="118"/>
                  </a:cubicBezTo>
                  <a:cubicBezTo>
                    <a:pt x="501" y="117"/>
                    <a:pt x="492" y="110"/>
                    <a:pt x="479" y="107"/>
                  </a:cubicBezTo>
                  <a:cubicBezTo>
                    <a:pt x="474" y="106"/>
                    <a:pt x="466" y="105"/>
                    <a:pt x="461" y="105"/>
                  </a:cubicBezTo>
                  <a:cubicBezTo>
                    <a:pt x="453" y="105"/>
                    <a:pt x="455" y="109"/>
                    <a:pt x="456" y="116"/>
                  </a:cubicBezTo>
                  <a:cubicBezTo>
                    <a:pt x="456" y="122"/>
                    <a:pt x="455" y="124"/>
                    <a:pt x="450" y="127"/>
                  </a:cubicBezTo>
                  <a:cubicBezTo>
                    <a:pt x="444" y="131"/>
                    <a:pt x="441" y="132"/>
                    <a:pt x="434" y="129"/>
                  </a:cubicBezTo>
                  <a:cubicBezTo>
                    <a:pt x="430" y="126"/>
                    <a:pt x="424" y="123"/>
                    <a:pt x="420" y="120"/>
                  </a:cubicBezTo>
                  <a:cubicBezTo>
                    <a:pt x="415" y="116"/>
                    <a:pt x="412" y="113"/>
                    <a:pt x="406" y="110"/>
                  </a:cubicBezTo>
                  <a:cubicBezTo>
                    <a:pt x="401" y="108"/>
                    <a:pt x="398" y="108"/>
                    <a:pt x="397" y="101"/>
                  </a:cubicBezTo>
                  <a:cubicBezTo>
                    <a:pt x="396" y="94"/>
                    <a:pt x="402" y="86"/>
                    <a:pt x="398" y="78"/>
                  </a:cubicBezTo>
                  <a:cubicBezTo>
                    <a:pt x="395" y="69"/>
                    <a:pt x="385" y="76"/>
                    <a:pt x="381" y="69"/>
                  </a:cubicBezTo>
                  <a:cubicBezTo>
                    <a:pt x="376" y="62"/>
                    <a:pt x="379" y="56"/>
                    <a:pt x="369" y="51"/>
                  </a:cubicBezTo>
                  <a:cubicBezTo>
                    <a:pt x="359" y="46"/>
                    <a:pt x="344" y="46"/>
                    <a:pt x="334" y="45"/>
                  </a:cubicBezTo>
                  <a:cubicBezTo>
                    <a:pt x="329" y="45"/>
                    <a:pt x="321" y="48"/>
                    <a:pt x="317" y="45"/>
                  </a:cubicBezTo>
                  <a:cubicBezTo>
                    <a:pt x="313" y="42"/>
                    <a:pt x="314" y="34"/>
                    <a:pt x="310" y="30"/>
                  </a:cubicBezTo>
                  <a:cubicBezTo>
                    <a:pt x="307" y="27"/>
                    <a:pt x="301" y="23"/>
                    <a:pt x="296" y="23"/>
                  </a:cubicBezTo>
                  <a:cubicBezTo>
                    <a:pt x="288" y="22"/>
                    <a:pt x="287" y="26"/>
                    <a:pt x="283" y="32"/>
                  </a:cubicBezTo>
                  <a:cubicBezTo>
                    <a:pt x="278" y="39"/>
                    <a:pt x="264" y="57"/>
                    <a:pt x="259" y="42"/>
                  </a:cubicBezTo>
                  <a:cubicBezTo>
                    <a:pt x="258" y="41"/>
                    <a:pt x="258" y="40"/>
                    <a:pt x="258" y="39"/>
                  </a:cubicBezTo>
                  <a:cubicBezTo>
                    <a:pt x="256" y="41"/>
                    <a:pt x="254" y="41"/>
                    <a:pt x="251" y="41"/>
                  </a:cubicBezTo>
                  <a:cubicBezTo>
                    <a:pt x="243" y="42"/>
                    <a:pt x="239" y="36"/>
                    <a:pt x="235" y="30"/>
                  </a:cubicBezTo>
                  <a:cubicBezTo>
                    <a:pt x="230" y="23"/>
                    <a:pt x="232" y="15"/>
                    <a:pt x="229" y="8"/>
                  </a:cubicBezTo>
                  <a:cubicBezTo>
                    <a:pt x="226" y="2"/>
                    <a:pt x="215" y="0"/>
                    <a:pt x="209" y="1"/>
                  </a:cubicBezTo>
                  <a:cubicBezTo>
                    <a:pt x="208" y="11"/>
                    <a:pt x="210" y="23"/>
                    <a:pt x="206" y="32"/>
                  </a:cubicBezTo>
                  <a:cubicBezTo>
                    <a:pt x="201" y="43"/>
                    <a:pt x="189" y="44"/>
                    <a:pt x="179" y="46"/>
                  </a:cubicBezTo>
                  <a:cubicBezTo>
                    <a:pt x="168" y="49"/>
                    <a:pt x="157" y="51"/>
                    <a:pt x="146" y="53"/>
                  </a:cubicBezTo>
                  <a:cubicBezTo>
                    <a:pt x="142" y="55"/>
                    <a:pt x="135" y="56"/>
                    <a:pt x="132" y="60"/>
                  </a:cubicBezTo>
                  <a:cubicBezTo>
                    <a:pt x="130" y="64"/>
                    <a:pt x="132" y="69"/>
                    <a:pt x="129" y="74"/>
                  </a:cubicBezTo>
                  <a:cubicBezTo>
                    <a:pt x="125" y="81"/>
                    <a:pt x="108" y="88"/>
                    <a:pt x="100" y="90"/>
                  </a:cubicBezTo>
                  <a:cubicBezTo>
                    <a:pt x="88" y="94"/>
                    <a:pt x="77" y="98"/>
                    <a:pt x="65" y="102"/>
                  </a:cubicBezTo>
                  <a:cubicBezTo>
                    <a:pt x="52" y="106"/>
                    <a:pt x="40" y="102"/>
                    <a:pt x="37" y="119"/>
                  </a:cubicBezTo>
                  <a:cubicBezTo>
                    <a:pt x="37" y="124"/>
                    <a:pt x="35" y="136"/>
                    <a:pt x="29" y="135"/>
                  </a:cubicBezTo>
                  <a:cubicBezTo>
                    <a:pt x="26" y="134"/>
                    <a:pt x="20" y="125"/>
                    <a:pt x="18" y="122"/>
                  </a:cubicBezTo>
                  <a:cubicBezTo>
                    <a:pt x="15" y="118"/>
                    <a:pt x="13" y="108"/>
                    <a:pt x="7" y="107"/>
                  </a:cubicBezTo>
                  <a:cubicBezTo>
                    <a:pt x="1" y="107"/>
                    <a:pt x="0" y="115"/>
                    <a:pt x="0" y="120"/>
                  </a:cubicBezTo>
                  <a:cubicBezTo>
                    <a:pt x="0" y="130"/>
                    <a:pt x="3" y="143"/>
                    <a:pt x="13" y="148"/>
                  </a:cubicBezTo>
                  <a:cubicBezTo>
                    <a:pt x="18" y="151"/>
                    <a:pt x="25" y="152"/>
                    <a:pt x="30" y="156"/>
                  </a:cubicBezTo>
                  <a:cubicBezTo>
                    <a:pt x="35" y="160"/>
                    <a:pt x="35" y="166"/>
                    <a:pt x="36" y="172"/>
                  </a:cubicBezTo>
                  <a:cubicBezTo>
                    <a:pt x="39" y="191"/>
                    <a:pt x="32" y="206"/>
                    <a:pt x="45" y="222"/>
                  </a:cubicBezTo>
                  <a:cubicBezTo>
                    <a:pt x="51" y="230"/>
                    <a:pt x="55" y="237"/>
                    <a:pt x="64" y="242"/>
                  </a:cubicBezTo>
                  <a:cubicBezTo>
                    <a:pt x="77" y="250"/>
                    <a:pt x="90" y="259"/>
                    <a:pt x="98" y="272"/>
                  </a:cubicBezTo>
                  <a:cubicBezTo>
                    <a:pt x="106" y="282"/>
                    <a:pt x="113" y="292"/>
                    <a:pt x="122" y="301"/>
                  </a:cubicBezTo>
                  <a:cubicBezTo>
                    <a:pt x="132" y="309"/>
                    <a:pt x="142" y="316"/>
                    <a:pt x="152" y="322"/>
                  </a:cubicBezTo>
                  <a:cubicBezTo>
                    <a:pt x="158" y="326"/>
                    <a:pt x="164" y="332"/>
                    <a:pt x="164" y="339"/>
                  </a:cubicBezTo>
                  <a:cubicBezTo>
                    <a:pt x="166" y="340"/>
                    <a:pt x="168" y="341"/>
                    <a:pt x="169" y="341"/>
                  </a:cubicBezTo>
                  <a:cubicBezTo>
                    <a:pt x="179" y="345"/>
                    <a:pt x="189" y="353"/>
                    <a:pt x="199" y="3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199" name="Freeform 733"/>
            <p:cNvSpPr>
              <a:spLocks/>
            </p:cNvSpPr>
            <p:nvPr/>
          </p:nvSpPr>
          <p:spPr bwMode="auto">
            <a:xfrm>
              <a:off x="5980764" y="3664543"/>
              <a:ext cx="885627" cy="523090"/>
            </a:xfrm>
            <a:custGeom>
              <a:avLst/>
              <a:gdLst>
                <a:gd name="T0" fmla="*/ 236 w 606"/>
                <a:gd name="T1" fmla="*/ 355 h 359"/>
                <a:gd name="T2" fmla="*/ 288 w 606"/>
                <a:gd name="T3" fmla="*/ 308 h 359"/>
                <a:gd name="T4" fmla="*/ 371 w 606"/>
                <a:gd name="T5" fmla="*/ 325 h 359"/>
                <a:gd name="T6" fmla="*/ 436 w 606"/>
                <a:gd name="T7" fmla="*/ 332 h 359"/>
                <a:gd name="T8" fmla="*/ 459 w 606"/>
                <a:gd name="T9" fmla="*/ 348 h 359"/>
                <a:gd name="T10" fmla="*/ 483 w 606"/>
                <a:gd name="T11" fmla="*/ 318 h 359"/>
                <a:gd name="T12" fmla="*/ 520 w 606"/>
                <a:gd name="T13" fmla="*/ 302 h 359"/>
                <a:gd name="T14" fmla="*/ 526 w 606"/>
                <a:gd name="T15" fmla="*/ 290 h 359"/>
                <a:gd name="T16" fmla="*/ 548 w 606"/>
                <a:gd name="T17" fmla="*/ 264 h 359"/>
                <a:gd name="T18" fmla="*/ 559 w 606"/>
                <a:gd name="T19" fmla="*/ 233 h 359"/>
                <a:gd name="T20" fmla="*/ 566 w 606"/>
                <a:gd name="T21" fmla="*/ 222 h 359"/>
                <a:gd name="T22" fmla="*/ 606 w 606"/>
                <a:gd name="T23" fmla="*/ 204 h 359"/>
                <a:gd name="T24" fmla="*/ 581 w 606"/>
                <a:gd name="T25" fmla="*/ 175 h 359"/>
                <a:gd name="T26" fmla="*/ 531 w 606"/>
                <a:gd name="T27" fmla="*/ 142 h 359"/>
                <a:gd name="T28" fmla="*/ 514 w 606"/>
                <a:gd name="T29" fmla="*/ 118 h 359"/>
                <a:gd name="T30" fmla="*/ 461 w 606"/>
                <a:gd name="T31" fmla="*/ 105 h 359"/>
                <a:gd name="T32" fmla="*/ 450 w 606"/>
                <a:gd name="T33" fmla="*/ 127 h 359"/>
                <a:gd name="T34" fmla="*/ 420 w 606"/>
                <a:gd name="T35" fmla="*/ 120 h 359"/>
                <a:gd name="T36" fmla="*/ 397 w 606"/>
                <a:gd name="T37" fmla="*/ 101 h 359"/>
                <a:gd name="T38" fmla="*/ 381 w 606"/>
                <a:gd name="T39" fmla="*/ 69 h 359"/>
                <a:gd name="T40" fmla="*/ 334 w 606"/>
                <a:gd name="T41" fmla="*/ 45 h 359"/>
                <a:gd name="T42" fmla="*/ 310 w 606"/>
                <a:gd name="T43" fmla="*/ 30 h 359"/>
                <a:gd name="T44" fmla="*/ 283 w 606"/>
                <a:gd name="T45" fmla="*/ 32 h 359"/>
                <a:gd name="T46" fmla="*/ 258 w 606"/>
                <a:gd name="T47" fmla="*/ 39 h 359"/>
                <a:gd name="T48" fmla="*/ 235 w 606"/>
                <a:gd name="T49" fmla="*/ 30 h 359"/>
                <a:gd name="T50" fmla="*/ 209 w 606"/>
                <a:gd name="T51" fmla="*/ 1 h 359"/>
                <a:gd name="T52" fmla="*/ 179 w 606"/>
                <a:gd name="T53" fmla="*/ 46 h 359"/>
                <a:gd name="T54" fmla="*/ 132 w 606"/>
                <a:gd name="T55" fmla="*/ 60 h 359"/>
                <a:gd name="T56" fmla="*/ 100 w 606"/>
                <a:gd name="T57" fmla="*/ 90 h 359"/>
                <a:gd name="T58" fmla="*/ 37 w 606"/>
                <a:gd name="T59" fmla="*/ 119 h 359"/>
                <a:gd name="T60" fmla="*/ 18 w 606"/>
                <a:gd name="T61" fmla="*/ 122 h 359"/>
                <a:gd name="T62" fmla="*/ 0 w 606"/>
                <a:gd name="T63" fmla="*/ 120 h 359"/>
                <a:gd name="T64" fmla="*/ 30 w 606"/>
                <a:gd name="T65" fmla="*/ 156 h 359"/>
                <a:gd name="T66" fmla="*/ 45 w 606"/>
                <a:gd name="T67" fmla="*/ 222 h 359"/>
                <a:gd name="T68" fmla="*/ 98 w 606"/>
                <a:gd name="T69" fmla="*/ 272 h 359"/>
                <a:gd name="T70" fmla="*/ 152 w 606"/>
                <a:gd name="T71" fmla="*/ 322 h 359"/>
                <a:gd name="T72" fmla="*/ 169 w 606"/>
                <a:gd name="T73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6" h="359">
                  <a:moveTo>
                    <a:pt x="199" y="354"/>
                  </a:moveTo>
                  <a:cubicBezTo>
                    <a:pt x="211" y="356"/>
                    <a:pt x="224" y="359"/>
                    <a:pt x="236" y="355"/>
                  </a:cubicBezTo>
                  <a:cubicBezTo>
                    <a:pt x="248" y="351"/>
                    <a:pt x="261" y="348"/>
                    <a:pt x="270" y="338"/>
                  </a:cubicBezTo>
                  <a:cubicBezTo>
                    <a:pt x="277" y="328"/>
                    <a:pt x="276" y="314"/>
                    <a:pt x="288" y="308"/>
                  </a:cubicBezTo>
                  <a:cubicBezTo>
                    <a:pt x="300" y="302"/>
                    <a:pt x="319" y="304"/>
                    <a:pt x="333" y="305"/>
                  </a:cubicBezTo>
                  <a:cubicBezTo>
                    <a:pt x="348" y="307"/>
                    <a:pt x="361" y="313"/>
                    <a:pt x="371" y="325"/>
                  </a:cubicBezTo>
                  <a:cubicBezTo>
                    <a:pt x="375" y="331"/>
                    <a:pt x="376" y="334"/>
                    <a:pt x="383" y="335"/>
                  </a:cubicBezTo>
                  <a:cubicBezTo>
                    <a:pt x="401" y="339"/>
                    <a:pt x="418" y="330"/>
                    <a:pt x="436" y="332"/>
                  </a:cubicBezTo>
                  <a:cubicBezTo>
                    <a:pt x="440" y="332"/>
                    <a:pt x="448" y="334"/>
                    <a:pt x="451" y="336"/>
                  </a:cubicBezTo>
                  <a:cubicBezTo>
                    <a:pt x="455" y="339"/>
                    <a:pt x="455" y="346"/>
                    <a:pt x="459" y="348"/>
                  </a:cubicBezTo>
                  <a:cubicBezTo>
                    <a:pt x="465" y="350"/>
                    <a:pt x="467" y="343"/>
                    <a:pt x="470" y="338"/>
                  </a:cubicBezTo>
                  <a:cubicBezTo>
                    <a:pt x="473" y="331"/>
                    <a:pt x="475" y="322"/>
                    <a:pt x="483" y="318"/>
                  </a:cubicBezTo>
                  <a:cubicBezTo>
                    <a:pt x="490" y="314"/>
                    <a:pt x="500" y="316"/>
                    <a:pt x="507" y="313"/>
                  </a:cubicBezTo>
                  <a:cubicBezTo>
                    <a:pt x="513" y="310"/>
                    <a:pt x="516" y="306"/>
                    <a:pt x="520" y="302"/>
                  </a:cubicBezTo>
                  <a:cubicBezTo>
                    <a:pt x="522" y="301"/>
                    <a:pt x="526" y="300"/>
                    <a:pt x="527" y="297"/>
                  </a:cubicBezTo>
                  <a:cubicBezTo>
                    <a:pt x="528" y="294"/>
                    <a:pt x="524" y="293"/>
                    <a:pt x="526" y="290"/>
                  </a:cubicBezTo>
                  <a:cubicBezTo>
                    <a:pt x="527" y="287"/>
                    <a:pt x="537" y="281"/>
                    <a:pt x="540" y="278"/>
                  </a:cubicBezTo>
                  <a:cubicBezTo>
                    <a:pt x="545" y="273"/>
                    <a:pt x="548" y="272"/>
                    <a:pt x="548" y="264"/>
                  </a:cubicBezTo>
                  <a:cubicBezTo>
                    <a:pt x="549" y="258"/>
                    <a:pt x="546" y="252"/>
                    <a:pt x="549" y="247"/>
                  </a:cubicBezTo>
                  <a:cubicBezTo>
                    <a:pt x="550" y="243"/>
                    <a:pt x="556" y="236"/>
                    <a:pt x="559" y="233"/>
                  </a:cubicBezTo>
                  <a:cubicBezTo>
                    <a:pt x="560" y="232"/>
                    <a:pt x="564" y="232"/>
                    <a:pt x="565" y="230"/>
                  </a:cubicBezTo>
                  <a:cubicBezTo>
                    <a:pt x="566" y="227"/>
                    <a:pt x="565" y="224"/>
                    <a:pt x="566" y="222"/>
                  </a:cubicBezTo>
                  <a:cubicBezTo>
                    <a:pt x="568" y="217"/>
                    <a:pt x="573" y="216"/>
                    <a:pt x="577" y="213"/>
                  </a:cubicBezTo>
                  <a:cubicBezTo>
                    <a:pt x="585" y="208"/>
                    <a:pt x="596" y="207"/>
                    <a:pt x="606" y="204"/>
                  </a:cubicBezTo>
                  <a:cubicBezTo>
                    <a:pt x="604" y="203"/>
                    <a:pt x="602" y="203"/>
                    <a:pt x="601" y="202"/>
                  </a:cubicBezTo>
                  <a:cubicBezTo>
                    <a:pt x="592" y="198"/>
                    <a:pt x="586" y="183"/>
                    <a:pt x="581" y="175"/>
                  </a:cubicBezTo>
                  <a:cubicBezTo>
                    <a:pt x="576" y="166"/>
                    <a:pt x="570" y="154"/>
                    <a:pt x="559" y="153"/>
                  </a:cubicBezTo>
                  <a:cubicBezTo>
                    <a:pt x="548" y="152"/>
                    <a:pt x="536" y="155"/>
                    <a:pt x="531" y="142"/>
                  </a:cubicBezTo>
                  <a:cubicBezTo>
                    <a:pt x="529" y="136"/>
                    <a:pt x="531" y="130"/>
                    <a:pt x="530" y="124"/>
                  </a:cubicBezTo>
                  <a:cubicBezTo>
                    <a:pt x="527" y="117"/>
                    <a:pt x="522" y="118"/>
                    <a:pt x="514" y="118"/>
                  </a:cubicBezTo>
                  <a:cubicBezTo>
                    <a:pt x="501" y="117"/>
                    <a:pt x="492" y="110"/>
                    <a:pt x="479" y="107"/>
                  </a:cubicBezTo>
                  <a:cubicBezTo>
                    <a:pt x="474" y="106"/>
                    <a:pt x="466" y="105"/>
                    <a:pt x="461" y="105"/>
                  </a:cubicBezTo>
                  <a:cubicBezTo>
                    <a:pt x="453" y="105"/>
                    <a:pt x="455" y="109"/>
                    <a:pt x="456" y="116"/>
                  </a:cubicBezTo>
                  <a:cubicBezTo>
                    <a:pt x="456" y="122"/>
                    <a:pt x="455" y="124"/>
                    <a:pt x="450" y="127"/>
                  </a:cubicBezTo>
                  <a:cubicBezTo>
                    <a:pt x="444" y="131"/>
                    <a:pt x="441" y="132"/>
                    <a:pt x="434" y="129"/>
                  </a:cubicBezTo>
                  <a:cubicBezTo>
                    <a:pt x="430" y="126"/>
                    <a:pt x="424" y="123"/>
                    <a:pt x="420" y="120"/>
                  </a:cubicBezTo>
                  <a:cubicBezTo>
                    <a:pt x="415" y="116"/>
                    <a:pt x="412" y="113"/>
                    <a:pt x="406" y="110"/>
                  </a:cubicBezTo>
                  <a:cubicBezTo>
                    <a:pt x="401" y="108"/>
                    <a:pt x="398" y="108"/>
                    <a:pt x="397" y="101"/>
                  </a:cubicBezTo>
                  <a:cubicBezTo>
                    <a:pt x="396" y="94"/>
                    <a:pt x="402" y="86"/>
                    <a:pt x="398" y="78"/>
                  </a:cubicBezTo>
                  <a:cubicBezTo>
                    <a:pt x="395" y="69"/>
                    <a:pt x="385" y="76"/>
                    <a:pt x="381" y="69"/>
                  </a:cubicBezTo>
                  <a:cubicBezTo>
                    <a:pt x="376" y="62"/>
                    <a:pt x="379" y="56"/>
                    <a:pt x="369" y="51"/>
                  </a:cubicBezTo>
                  <a:cubicBezTo>
                    <a:pt x="359" y="46"/>
                    <a:pt x="344" y="46"/>
                    <a:pt x="334" y="45"/>
                  </a:cubicBezTo>
                  <a:cubicBezTo>
                    <a:pt x="329" y="45"/>
                    <a:pt x="321" y="48"/>
                    <a:pt x="317" y="45"/>
                  </a:cubicBezTo>
                  <a:cubicBezTo>
                    <a:pt x="313" y="42"/>
                    <a:pt x="314" y="34"/>
                    <a:pt x="310" y="30"/>
                  </a:cubicBezTo>
                  <a:cubicBezTo>
                    <a:pt x="307" y="27"/>
                    <a:pt x="301" y="23"/>
                    <a:pt x="296" y="23"/>
                  </a:cubicBezTo>
                  <a:cubicBezTo>
                    <a:pt x="288" y="22"/>
                    <a:pt x="287" y="26"/>
                    <a:pt x="283" y="32"/>
                  </a:cubicBezTo>
                  <a:cubicBezTo>
                    <a:pt x="278" y="39"/>
                    <a:pt x="264" y="57"/>
                    <a:pt x="259" y="42"/>
                  </a:cubicBezTo>
                  <a:cubicBezTo>
                    <a:pt x="258" y="41"/>
                    <a:pt x="258" y="40"/>
                    <a:pt x="258" y="39"/>
                  </a:cubicBezTo>
                  <a:cubicBezTo>
                    <a:pt x="256" y="41"/>
                    <a:pt x="254" y="41"/>
                    <a:pt x="251" y="41"/>
                  </a:cubicBezTo>
                  <a:cubicBezTo>
                    <a:pt x="243" y="42"/>
                    <a:pt x="239" y="36"/>
                    <a:pt x="235" y="30"/>
                  </a:cubicBezTo>
                  <a:cubicBezTo>
                    <a:pt x="230" y="23"/>
                    <a:pt x="232" y="15"/>
                    <a:pt x="229" y="8"/>
                  </a:cubicBezTo>
                  <a:cubicBezTo>
                    <a:pt x="226" y="2"/>
                    <a:pt x="215" y="0"/>
                    <a:pt x="209" y="1"/>
                  </a:cubicBezTo>
                  <a:cubicBezTo>
                    <a:pt x="208" y="11"/>
                    <a:pt x="210" y="23"/>
                    <a:pt x="206" y="32"/>
                  </a:cubicBezTo>
                  <a:cubicBezTo>
                    <a:pt x="201" y="43"/>
                    <a:pt x="189" y="44"/>
                    <a:pt x="179" y="46"/>
                  </a:cubicBezTo>
                  <a:cubicBezTo>
                    <a:pt x="168" y="49"/>
                    <a:pt x="157" y="51"/>
                    <a:pt x="146" y="53"/>
                  </a:cubicBezTo>
                  <a:cubicBezTo>
                    <a:pt x="142" y="55"/>
                    <a:pt x="135" y="56"/>
                    <a:pt x="132" y="60"/>
                  </a:cubicBezTo>
                  <a:cubicBezTo>
                    <a:pt x="130" y="64"/>
                    <a:pt x="132" y="69"/>
                    <a:pt x="129" y="74"/>
                  </a:cubicBezTo>
                  <a:cubicBezTo>
                    <a:pt x="125" y="81"/>
                    <a:pt x="108" y="88"/>
                    <a:pt x="100" y="90"/>
                  </a:cubicBezTo>
                  <a:cubicBezTo>
                    <a:pt x="88" y="94"/>
                    <a:pt x="77" y="98"/>
                    <a:pt x="65" y="102"/>
                  </a:cubicBezTo>
                  <a:cubicBezTo>
                    <a:pt x="52" y="106"/>
                    <a:pt x="40" y="102"/>
                    <a:pt x="37" y="119"/>
                  </a:cubicBezTo>
                  <a:cubicBezTo>
                    <a:pt x="37" y="124"/>
                    <a:pt x="35" y="136"/>
                    <a:pt x="29" y="135"/>
                  </a:cubicBezTo>
                  <a:cubicBezTo>
                    <a:pt x="26" y="134"/>
                    <a:pt x="20" y="125"/>
                    <a:pt x="18" y="122"/>
                  </a:cubicBezTo>
                  <a:cubicBezTo>
                    <a:pt x="15" y="118"/>
                    <a:pt x="13" y="108"/>
                    <a:pt x="7" y="107"/>
                  </a:cubicBezTo>
                  <a:cubicBezTo>
                    <a:pt x="1" y="107"/>
                    <a:pt x="0" y="115"/>
                    <a:pt x="0" y="120"/>
                  </a:cubicBezTo>
                  <a:cubicBezTo>
                    <a:pt x="0" y="130"/>
                    <a:pt x="3" y="143"/>
                    <a:pt x="13" y="148"/>
                  </a:cubicBezTo>
                  <a:cubicBezTo>
                    <a:pt x="18" y="151"/>
                    <a:pt x="25" y="152"/>
                    <a:pt x="30" y="156"/>
                  </a:cubicBezTo>
                  <a:cubicBezTo>
                    <a:pt x="35" y="160"/>
                    <a:pt x="35" y="166"/>
                    <a:pt x="36" y="172"/>
                  </a:cubicBezTo>
                  <a:cubicBezTo>
                    <a:pt x="39" y="191"/>
                    <a:pt x="32" y="206"/>
                    <a:pt x="45" y="222"/>
                  </a:cubicBezTo>
                  <a:cubicBezTo>
                    <a:pt x="51" y="230"/>
                    <a:pt x="55" y="237"/>
                    <a:pt x="64" y="242"/>
                  </a:cubicBezTo>
                  <a:cubicBezTo>
                    <a:pt x="77" y="250"/>
                    <a:pt x="90" y="259"/>
                    <a:pt x="98" y="272"/>
                  </a:cubicBezTo>
                  <a:cubicBezTo>
                    <a:pt x="106" y="282"/>
                    <a:pt x="113" y="292"/>
                    <a:pt x="122" y="301"/>
                  </a:cubicBezTo>
                  <a:cubicBezTo>
                    <a:pt x="132" y="309"/>
                    <a:pt x="142" y="316"/>
                    <a:pt x="152" y="322"/>
                  </a:cubicBezTo>
                  <a:cubicBezTo>
                    <a:pt x="158" y="326"/>
                    <a:pt x="164" y="332"/>
                    <a:pt x="164" y="339"/>
                  </a:cubicBezTo>
                  <a:cubicBezTo>
                    <a:pt x="166" y="340"/>
                    <a:pt x="168" y="341"/>
                    <a:pt x="169" y="341"/>
                  </a:cubicBezTo>
                  <a:cubicBezTo>
                    <a:pt x="179" y="345"/>
                    <a:pt x="189" y="353"/>
                    <a:pt x="199" y="3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0" name="Freeform 734"/>
            <p:cNvSpPr>
              <a:spLocks/>
            </p:cNvSpPr>
            <p:nvPr/>
          </p:nvSpPr>
          <p:spPr bwMode="auto">
            <a:xfrm>
              <a:off x="6651459" y="3962342"/>
              <a:ext cx="756149" cy="396202"/>
            </a:xfrm>
            <a:custGeom>
              <a:avLst/>
              <a:gdLst>
                <a:gd name="T0" fmla="*/ 1 w 519"/>
                <a:gd name="T1" fmla="*/ 168 h 272"/>
                <a:gd name="T2" fmla="*/ 6 w 519"/>
                <a:gd name="T3" fmla="*/ 185 h 272"/>
                <a:gd name="T4" fmla="*/ 18 w 519"/>
                <a:gd name="T5" fmla="*/ 213 h 272"/>
                <a:gd name="T6" fmla="*/ 37 w 519"/>
                <a:gd name="T7" fmla="*/ 238 h 272"/>
                <a:gd name="T8" fmla="*/ 69 w 519"/>
                <a:gd name="T9" fmla="*/ 259 h 272"/>
                <a:gd name="T10" fmla="*/ 85 w 519"/>
                <a:gd name="T11" fmla="*/ 270 h 272"/>
                <a:gd name="T12" fmla="*/ 104 w 519"/>
                <a:gd name="T13" fmla="*/ 270 h 272"/>
                <a:gd name="T14" fmla="*/ 141 w 519"/>
                <a:gd name="T15" fmla="*/ 270 h 272"/>
                <a:gd name="T16" fmla="*/ 156 w 519"/>
                <a:gd name="T17" fmla="*/ 264 h 272"/>
                <a:gd name="T18" fmla="*/ 165 w 519"/>
                <a:gd name="T19" fmla="*/ 260 h 272"/>
                <a:gd name="T20" fmla="*/ 170 w 519"/>
                <a:gd name="T21" fmla="*/ 253 h 272"/>
                <a:gd name="T22" fmla="*/ 200 w 519"/>
                <a:gd name="T23" fmla="*/ 228 h 272"/>
                <a:gd name="T24" fmla="*/ 234 w 519"/>
                <a:gd name="T25" fmla="*/ 208 h 272"/>
                <a:gd name="T26" fmla="*/ 265 w 519"/>
                <a:gd name="T27" fmla="*/ 197 h 272"/>
                <a:gd name="T28" fmla="*/ 283 w 519"/>
                <a:gd name="T29" fmla="*/ 201 h 272"/>
                <a:gd name="T30" fmla="*/ 299 w 519"/>
                <a:gd name="T31" fmla="*/ 196 h 272"/>
                <a:gd name="T32" fmla="*/ 311 w 519"/>
                <a:gd name="T33" fmla="*/ 187 h 272"/>
                <a:gd name="T34" fmla="*/ 337 w 519"/>
                <a:gd name="T35" fmla="*/ 170 h 272"/>
                <a:gd name="T36" fmla="*/ 343 w 519"/>
                <a:gd name="T37" fmla="*/ 156 h 272"/>
                <a:gd name="T38" fmla="*/ 394 w 519"/>
                <a:gd name="T39" fmla="*/ 142 h 272"/>
                <a:gd name="T40" fmla="*/ 428 w 519"/>
                <a:gd name="T41" fmla="*/ 140 h 272"/>
                <a:gd name="T42" fmla="*/ 465 w 519"/>
                <a:gd name="T43" fmla="*/ 150 h 272"/>
                <a:gd name="T44" fmla="*/ 480 w 519"/>
                <a:gd name="T45" fmla="*/ 155 h 272"/>
                <a:gd name="T46" fmla="*/ 495 w 519"/>
                <a:gd name="T47" fmla="*/ 148 h 272"/>
                <a:gd name="T48" fmla="*/ 495 w 519"/>
                <a:gd name="T49" fmla="*/ 138 h 272"/>
                <a:gd name="T50" fmla="*/ 501 w 519"/>
                <a:gd name="T51" fmla="*/ 119 h 272"/>
                <a:gd name="T52" fmla="*/ 504 w 519"/>
                <a:gd name="T53" fmla="*/ 100 h 272"/>
                <a:gd name="T54" fmla="*/ 513 w 519"/>
                <a:gd name="T55" fmla="*/ 63 h 272"/>
                <a:gd name="T56" fmla="*/ 519 w 519"/>
                <a:gd name="T57" fmla="*/ 48 h 272"/>
                <a:gd name="T58" fmla="*/ 499 w 519"/>
                <a:gd name="T59" fmla="*/ 45 h 272"/>
                <a:gd name="T60" fmla="*/ 471 w 519"/>
                <a:gd name="T61" fmla="*/ 28 h 272"/>
                <a:gd name="T62" fmla="*/ 444 w 519"/>
                <a:gd name="T63" fmla="*/ 9 h 272"/>
                <a:gd name="T64" fmla="*/ 385 w 519"/>
                <a:gd name="T65" fmla="*/ 23 h 272"/>
                <a:gd name="T66" fmla="*/ 371 w 519"/>
                <a:gd name="T67" fmla="*/ 30 h 272"/>
                <a:gd name="T68" fmla="*/ 357 w 519"/>
                <a:gd name="T69" fmla="*/ 22 h 272"/>
                <a:gd name="T70" fmla="*/ 321 w 519"/>
                <a:gd name="T71" fmla="*/ 26 h 272"/>
                <a:gd name="T72" fmla="*/ 308 w 519"/>
                <a:gd name="T73" fmla="*/ 38 h 272"/>
                <a:gd name="T74" fmla="*/ 293 w 519"/>
                <a:gd name="T75" fmla="*/ 44 h 272"/>
                <a:gd name="T76" fmla="*/ 278 w 519"/>
                <a:gd name="T77" fmla="*/ 46 h 272"/>
                <a:gd name="T78" fmla="*/ 257 w 519"/>
                <a:gd name="T79" fmla="*/ 23 h 272"/>
                <a:gd name="T80" fmla="*/ 241 w 519"/>
                <a:gd name="T81" fmla="*/ 14 h 272"/>
                <a:gd name="T82" fmla="*/ 206 w 519"/>
                <a:gd name="T83" fmla="*/ 19 h 272"/>
                <a:gd name="T84" fmla="*/ 172 w 519"/>
                <a:gd name="T85" fmla="*/ 10 h 272"/>
                <a:gd name="T86" fmla="*/ 155 w 519"/>
                <a:gd name="T87" fmla="*/ 2 h 272"/>
                <a:gd name="T88" fmla="*/ 146 w 519"/>
                <a:gd name="T89" fmla="*/ 0 h 272"/>
                <a:gd name="T90" fmla="*/ 117 w 519"/>
                <a:gd name="T91" fmla="*/ 9 h 272"/>
                <a:gd name="T92" fmla="*/ 106 w 519"/>
                <a:gd name="T93" fmla="*/ 18 h 272"/>
                <a:gd name="T94" fmla="*/ 105 w 519"/>
                <a:gd name="T95" fmla="*/ 26 h 272"/>
                <a:gd name="T96" fmla="*/ 99 w 519"/>
                <a:gd name="T97" fmla="*/ 29 h 272"/>
                <a:gd name="T98" fmla="*/ 89 w 519"/>
                <a:gd name="T99" fmla="*/ 43 h 272"/>
                <a:gd name="T100" fmla="*/ 88 w 519"/>
                <a:gd name="T101" fmla="*/ 60 h 272"/>
                <a:gd name="T102" fmla="*/ 80 w 519"/>
                <a:gd name="T103" fmla="*/ 74 h 272"/>
                <a:gd name="T104" fmla="*/ 66 w 519"/>
                <a:gd name="T105" fmla="*/ 86 h 272"/>
                <a:gd name="T106" fmla="*/ 67 w 519"/>
                <a:gd name="T107" fmla="*/ 93 h 272"/>
                <a:gd name="T108" fmla="*/ 60 w 519"/>
                <a:gd name="T109" fmla="*/ 98 h 272"/>
                <a:gd name="T110" fmla="*/ 47 w 519"/>
                <a:gd name="T111" fmla="*/ 109 h 272"/>
                <a:gd name="T112" fmla="*/ 23 w 519"/>
                <a:gd name="T113" fmla="*/ 114 h 272"/>
                <a:gd name="T114" fmla="*/ 10 w 519"/>
                <a:gd name="T115" fmla="*/ 134 h 272"/>
                <a:gd name="T116" fmla="*/ 0 w 519"/>
                <a:gd name="T117" fmla="*/ 144 h 272"/>
                <a:gd name="T118" fmla="*/ 1 w 519"/>
                <a:gd name="T119" fmla="*/ 150 h 272"/>
                <a:gd name="T120" fmla="*/ 1 w 519"/>
                <a:gd name="T121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9" h="272">
                  <a:moveTo>
                    <a:pt x="1" y="168"/>
                  </a:moveTo>
                  <a:cubicBezTo>
                    <a:pt x="2" y="174"/>
                    <a:pt x="5" y="179"/>
                    <a:pt x="6" y="185"/>
                  </a:cubicBezTo>
                  <a:cubicBezTo>
                    <a:pt x="8" y="195"/>
                    <a:pt x="12" y="204"/>
                    <a:pt x="18" y="213"/>
                  </a:cubicBezTo>
                  <a:cubicBezTo>
                    <a:pt x="23" y="221"/>
                    <a:pt x="28" y="233"/>
                    <a:pt x="37" y="238"/>
                  </a:cubicBezTo>
                  <a:cubicBezTo>
                    <a:pt x="48" y="245"/>
                    <a:pt x="59" y="251"/>
                    <a:pt x="69" y="259"/>
                  </a:cubicBezTo>
                  <a:cubicBezTo>
                    <a:pt x="74" y="262"/>
                    <a:pt x="80" y="268"/>
                    <a:pt x="85" y="270"/>
                  </a:cubicBezTo>
                  <a:cubicBezTo>
                    <a:pt x="90" y="272"/>
                    <a:pt x="98" y="270"/>
                    <a:pt x="104" y="270"/>
                  </a:cubicBezTo>
                  <a:cubicBezTo>
                    <a:pt x="117" y="269"/>
                    <a:pt x="129" y="271"/>
                    <a:pt x="141" y="270"/>
                  </a:cubicBezTo>
                  <a:cubicBezTo>
                    <a:pt x="147" y="270"/>
                    <a:pt x="150" y="266"/>
                    <a:pt x="156" y="264"/>
                  </a:cubicBezTo>
                  <a:cubicBezTo>
                    <a:pt x="160" y="262"/>
                    <a:pt x="162" y="263"/>
                    <a:pt x="165" y="260"/>
                  </a:cubicBezTo>
                  <a:cubicBezTo>
                    <a:pt x="167" y="259"/>
                    <a:pt x="169" y="255"/>
                    <a:pt x="170" y="253"/>
                  </a:cubicBezTo>
                  <a:cubicBezTo>
                    <a:pt x="178" y="240"/>
                    <a:pt x="187" y="233"/>
                    <a:pt x="200" y="228"/>
                  </a:cubicBezTo>
                  <a:cubicBezTo>
                    <a:pt x="213" y="223"/>
                    <a:pt x="223" y="216"/>
                    <a:pt x="234" y="208"/>
                  </a:cubicBezTo>
                  <a:cubicBezTo>
                    <a:pt x="243" y="202"/>
                    <a:pt x="255" y="197"/>
                    <a:pt x="265" y="197"/>
                  </a:cubicBezTo>
                  <a:cubicBezTo>
                    <a:pt x="272" y="197"/>
                    <a:pt x="277" y="201"/>
                    <a:pt x="283" y="201"/>
                  </a:cubicBezTo>
                  <a:cubicBezTo>
                    <a:pt x="287" y="201"/>
                    <a:pt x="295" y="198"/>
                    <a:pt x="299" y="196"/>
                  </a:cubicBezTo>
                  <a:cubicBezTo>
                    <a:pt x="303" y="193"/>
                    <a:pt x="307" y="190"/>
                    <a:pt x="311" y="187"/>
                  </a:cubicBezTo>
                  <a:cubicBezTo>
                    <a:pt x="321" y="181"/>
                    <a:pt x="332" y="183"/>
                    <a:pt x="337" y="170"/>
                  </a:cubicBezTo>
                  <a:cubicBezTo>
                    <a:pt x="339" y="165"/>
                    <a:pt x="338" y="160"/>
                    <a:pt x="343" y="156"/>
                  </a:cubicBezTo>
                  <a:cubicBezTo>
                    <a:pt x="357" y="145"/>
                    <a:pt x="377" y="143"/>
                    <a:pt x="394" y="142"/>
                  </a:cubicBezTo>
                  <a:cubicBezTo>
                    <a:pt x="405" y="142"/>
                    <a:pt x="416" y="138"/>
                    <a:pt x="428" y="140"/>
                  </a:cubicBezTo>
                  <a:cubicBezTo>
                    <a:pt x="440" y="142"/>
                    <a:pt x="453" y="146"/>
                    <a:pt x="465" y="150"/>
                  </a:cubicBezTo>
                  <a:cubicBezTo>
                    <a:pt x="470" y="152"/>
                    <a:pt x="474" y="156"/>
                    <a:pt x="480" y="155"/>
                  </a:cubicBezTo>
                  <a:cubicBezTo>
                    <a:pt x="484" y="154"/>
                    <a:pt x="490" y="151"/>
                    <a:pt x="495" y="148"/>
                  </a:cubicBezTo>
                  <a:cubicBezTo>
                    <a:pt x="494" y="146"/>
                    <a:pt x="494" y="143"/>
                    <a:pt x="495" y="138"/>
                  </a:cubicBezTo>
                  <a:cubicBezTo>
                    <a:pt x="495" y="131"/>
                    <a:pt x="499" y="126"/>
                    <a:pt x="501" y="119"/>
                  </a:cubicBezTo>
                  <a:cubicBezTo>
                    <a:pt x="502" y="113"/>
                    <a:pt x="503" y="106"/>
                    <a:pt x="504" y="100"/>
                  </a:cubicBezTo>
                  <a:cubicBezTo>
                    <a:pt x="506" y="88"/>
                    <a:pt x="512" y="76"/>
                    <a:pt x="513" y="63"/>
                  </a:cubicBezTo>
                  <a:cubicBezTo>
                    <a:pt x="514" y="56"/>
                    <a:pt x="513" y="50"/>
                    <a:pt x="519" y="48"/>
                  </a:cubicBezTo>
                  <a:cubicBezTo>
                    <a:pt x="512" y="47"/>
                    <a:pt x="506" y="47"/>
                    <a:pt x="499" y="45"/>
                  </a:cubicBezTo>
                  <a:cubicBezTo>
                    <a:pt x="490" y="42"/>
                    <a:pt x="479" y="34"/>
                    <a:pt x="471" y="28"/>
                  </a:cubicBezTo>
                  <a:cubicBezTo>
                    <a:pt x="462" y="20"/>
                    <a:pt x="457" y="12"/>
                    <a:pt x="444" y="9"/>
                  </a:cubicBezTo>
                  <a:cubicBezTo>
                    <a:pt x="425" y="5"/>
                    <a:pt x="400" y="11"/>
                    <a:pt x="385" y="23"/>
                  </a:cubicBezTo>
                  <a:cubicBezTo>
                    <a:pt x="379" y="27"/>
                    <a:pt x="378" y="33"/>
                    <a:pt x="371" y="30"/>
                  </a:cubicBezTo>
                  <a:cubicBezTo>
                    <a:pt x="366" y="28"/>
                    <a:pt x="363" y="24"/>
                    <a:pt x="357" y="22"/>
                  </a:cubicBezTo>
                  <a:cubicBezTo>
                    <a:pt x="346" y="20"/>
                    <a:pt x="332" y="21"/>
                    <a:pt x="321" y="26"/>
                  </a:cubicBezTo>
                  <a:cubicBezTo>
                    <a:pt x="315" y="28"/>
                    <a:pt x="312" y="33"/>
                    <a:pt x="308" y="38"/>
                  </a:cubicBezTo>
                  <a:cubicBezTo>
                    <a:pt x="303" y="43"/>
                    <a:pt x="300" y="43"/>
                    <a:pt x="293" y="44"/>
                  </a:cubicBezTo>
                  <a:cubicBezTo>
                    <a:pt x="288" y="45"/>
                    <a:pt x="283" y="49"/>
                    <a:pt x="278" y="46"/>
                  </a:cubicBezTo>
                  <a:cubicBezTo>
                    <a:pt x="270" y="42"/>
                    <a:pt x="264" y="28"/>
                    <a:pt x="257" y="23"/>
                  </a:cubicBezTo>
                  <a:cubicBezTo>
                    <a:pt x="253" y="19"/>
                    <a:pt x="246" y="17"/>
                    <a:pt x="241" y="14"/>
                  </a:cubicBezTo>
                  <a:cubicBezTo>
                    <a:pt x="226" y="6"/>
                    <a:pt x="218" y="8"/>
                    <a:pt x="206" y="19"/>
                  </a:cubicBezTo>
                  <a:cubicBezTo>
                    <a:pt x="194" y="29"/>
                    <a:pt x="184" y="15"/>
                    <a:pt x="172" y="10"/>
                  </a:cubicBezTo>
                  <a:cubicBezTo>
                    <a:pt x="167" y="8"/>
                    <a:pt x="161" y="5"/>
                    <a:pt x="155" y="2"/>
                  </a:cubicBezTo>
                  <a:cubicBezTo>
                    <a:pt x="153" y="1"/>
                    <a:pt x="149" y="1"/>
                    <a:pt x="146" y="0"/>
                  </a:cubicBezTo>
                  <a:cubicBezTo>
                    <a:pt x="136" y="3"/>
                    <a:pt x="125" y="4"/>
                    <a:pt x="117" y="9"/>
                  </a:cubicBezTo>
                  <a:cubicBezTo>
                    <a:pt x="113" y="12"/>
                    <a:pt x="108" y="13"/>
                    <a:pt x="106" y="18"/>
                  </a:cubicBezTo>
                  <a:cubicBezTo>
                    <a:pt x="105" y="20"/>
                    <a:pt x="106" y="23"/>
                    <a:pt x="105" y="26"/>
                  </a:cubicBezTo>
                  <a:cubicBezTo>
                    <a:pt x="104" y="28"/>
                    <a:pt x="100" y="28"/>
                    <a:pt x="99" y="29"/>
                  </a:cubicBezTo>
                  <a:cubicBezTo>
                    <a:pt x="96" y="32"/>
                    <a:pt x="90" y="39"/>
                    <a:pt x="89" y="43"/>
                  </a:cubicBezTo>
                  <a:cubicBezTo>
                    <a:pt x="86" y="48"/>
                    <a:pt x="89" y="54"/>
                    <a:pt x="88" y="60"/>
                  </a:cubicBezTo>
                  <a:cubicBezTo>
                    <a:pt x="88" y="68"/>
                    <a:pt x="85" y="69"/>
                    <a:pt x="80" y="74"/>
                  </a:cubicBezTo>
                  <a:cubicBezTo>
                    <a:pt x="77" y="77"/>
                    <a:pt x="67" y="83"/>
                    <a:pt x="66" y="86"/>
                  </a:cubicBezTo>
                  <a:cubicBezTo>
                    <a:pt x="64" y="89"/>
                    <a:pt x="68" y="90"/>
                    <a:pt x="67" y="93"/>
                  </a:cubicBezTo>
                  <a:cubicBezTo>
                    <a:pt x="66" y="96"/>
                    <a:pt x="62" y="97"/>
                    <a:pt x="60" y="98"/>
                  </a:cubicBezTo>
                  <a:cubicBezTo>
                    <a:pt x="56" y="102"/>
                    <a:pt x="53" y="106"/>
                    <a:pt x="47" y="109"/>
                  </a:cubicBezTo>
                  <a:cubicBezTo>
                    <a:pt x="40" y="112"/>
                    <a:pt x="30" y="110"/>
                    <a:pt x="23" y="114"/>
                  </a:cubicBezTo>
                  <a:cubicBezTo>
                    <a:pt x="15" y="118"/>
                    <a:pt x="13" y="127"/>
                    <a:pt x="10" y="134"/>
                  </a:cubicBezTo>
                  <a:cubicBezTo>
                    <a:pt x="8" y="138"/>
                    <a:pt x="5" y="145"/>
                    <a:pt x="0" y="144"/>
                  </a:cubicBezTo>
                  <a:cubicBezTo>
                    <a:pt x="1" y="146"/>
                    <a:pt x="1" y="148"/>
                    <a:pt x="1" y="150"/>
                  </a:cubicBezTo>
                  <a:cubicBezTo>
                    <a:pt x="2" y="156"/>
                    <a:pt x="1" y="163"/>
                    <a:pt x="1" y="16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1" name="Freeform 735"/>
            <p:cNvSpPr>
              <a:spLocks/>
            </p:cNvSpPr>
            <p:nvPr/>
          </p:nvSpPr>
          <p:spPr bwMode="auto">
            <a:xfrm>
              <a:off x="6651459" y="3962342"/>
              <a:ext cx="756149" cy="396202"/>
            </a:xfrm>
            <a:custGeom>
              <a:avLst/>
              <a:gdLst>
                <a:gd name="T0" fmla="*/ 1 w 519"/>
                <a:gd name="T1" fmla="*/ 168 h 272"/>
                <a:gd name="T2" fmla="*/ 6 w 519"/>
                <a:gd name="T3" fmla="*/ 185 h 272"/>
                <a:gd name="T4" fmla="*/ 18 w 519"/>
                <a:gd name="T5" fmla="*/ 213 h 272"/>
                <a:gd name="T6" fmla="*/ 37 w 519"/>
                <a:gd name="T7" fmla="*/ 238 h 272"/>
                <a:gd name="T8" fmla="*/ 69 w 519"/>
                <a:gd name="T9" fmla="*/ 259 h 272"/>
                <a:gd name="T10" fmla="*/ 85 w 519"/>
                <a:gd name="T11" fmla="*/ 270 h 272"/>
                <a:gd name="T12" fmla="*/ 104 w 519"/>
                <a:gd name="T13" fmla="*/ 270 h 272"/>
                <a:gd name="T14" fmla="*/ 141 w 519"/>
                <a:gd name="T15" fmla="*/ 270 h 272"/>
                <a:gd name="T16" fmla="*/ 156 w 519"/>
                <a:gd name="T17" fmla="*/ 264 h 272"/>
                <a:gd name="T18" fmla="*/ 165 w 519"/>
                <a:gd name="T19" fmla="*/ 260 h 272"/>
                <a:gd name="T20" fmla="*/ 170 w 519"/>
                <a:gd name="T21" fmla="*/ 253 h 272"/>
                <a:gd name="T22" fmla="*/ 200 w 519"/>
                <a:gd name="T23" fmla="*/ 228 h 272"/>
                <a:gd name="T24" fmla="*/ 234 w 519"/>
                <a:gd name="T25" fmla="*/ 208 h 272"/>
                <a:gd name="T26" fmla="*/ 265 w 519"/>
                <a:gd name="T27" fmla="*/ 197 h 272"/>
                <a:gd name="T28" fmla="*/ 283 w 519"/>
                <a:gd name="T29" fmla="*/ 201 h 272"/>
                <a:gd name="T30" fmla="*/ 299 w 519"/>
                <a:gd name="T31" fmla="*/ 196 h 272"/>
                <a:gd name="T32" fmla="*/ 311 w 519"/>
                <a:gd name="T33" fmla="*/ 187 h 272"/>
                <a:gd name="T34" fmla="*/ 337 w 519"/>
                <a:gd name="T35" fmla="*/ 170 h 272"/>
                <a:gd name="T36" fmla="*/ 343 w 519"/>
                <a:gd name="T37" fmla="*/ 156 h 272"/>
                <a:gd name="T38" fmla="*/ 394 w 519"/>
                <a:gd name="T39" fmla="*/ 142 h 272"/>
                <a:gd name="T40" fmla="*/ 428 w 519"/>
                <a:gd name="T41" fmla="*/ 140 h 272"/>
                <a:gd name="T42" fmla="*/ 465 w 519"/>
                <a:gd name="T43" fmla="*/ 150 h 272"/>
                <a:gd name="T44" fmla="*/ 480 w 519"/>
                <a:gd name="T45" fmla="*/ 155 h 272"/>
                <a:gd name="T46" fmla="*/ 495 w 519"/>
                <a:gd name="T47" fmla="*/ 148 h 272"/>
                <a:gd name="T48" fmla="*/ 495 w 519"/>
                <a:gd name="T49" fmla="*/ 138 h 272"/>
                <a:gd name="T50" fmla="*/ 501 w 519"/>
                <a:gd name="T51" fmla="*/ 119 h 272"/>
                <a:gd name="T52" fmla="*/ 504 w 519"/>
                <a:gd name="T53" fmla="*/ 100 h 272"/>
                <a:gd name="T54" fmla="*/ 513 w 519"/>
                <a:gd name="T55" fmla="*/ 63 h 272"/>
                <a:gd name="T56" fmla="*/ 519 w 519"/>
                <a:gd name="T57" fmla="*/ 48 h 272"/>
                <a:gd name="T58" fmla="*/ 499 w 519"/>
                <a:gd name="T59" fmla="*/ 45 h 272"/>
                <a:gd name="T60" fmla="*/ 471 w 519"/>
                <a:gd name="T61" fmla="*/ 28 h 272"/>
                <a:gd name="T62" fmla="*/ 444 w 519"/>
                <a:gd name="T63" fmla="*/ 9 h 272"/>
                <a:gd name="T64" fmla="*/ 385 w 519"/>
                <a:gd name="T65" fmla="*/ 23 h 272"/>
                <a:gd name="T66" fmla="*/ 371 w 519"/>
                <a:gd name="T67" fmla="*/ 30 h 272"/>
                <a:gd name="T68" fmla="*/ 357 w 519"/>
                <a:gd name="T69" fmla="*/ 22 h 272"/>
                <a:gd name="T70" fmla="*/ 321 w 519"/>
                <a:gd name="T71" fmla="*/ 26 h 272"/>
                <a:gd name="T72" fmla="*/ 308 w 519"/>
                <a:gd name="T73" fmla="*/ 38 h 272"/>
                <a:gd name="T74" fmla="*/ 293 w 519"/>
                <a:gd name="T75" fmla="*/ 44 h 272"/>
                <a:gd name="T76" fmla="*/ 278 w 519"/>
                <a:gd name="T77" fmla="*/ 46 h 272"/>
                <a:gd name="T78" fmla="*/ 257 w 519"/>
                <a:gd name="T79" fmla="*/ 23 h 272"/>
                <a:gd name="T80" fmla="*/ 241 w 519"/>
                <a:gd name="T81" fmla="*/ 14 h 272"/>
                <a:gd name="T82" fmla="*/ 206 w 519"/>
                <a:gd name="T83" fmla="*/ 19 h 272"/>
                <a:gd name="T84" fmla="*/ 172 w 519"/>
                <a:gd name="T85" fmla="*/ 10 h 272"/>
                <a:gd name="T86" fmla="*/ 155 w 519"/>
                <a:gd name="T87" fmla="*/ 2 h 272"/>
                <a:gd name="T88" fmla="*/ 146 w 519"/>
                <a:gd name="T89" fmla="*/ 0 h 272"/>
                <a:gd name="T90" fmla="*/ 117 w 519"/>
                <a:gd name="T91" fmla="*/ 9 h 272"/>
                <a:gd name="T92" fmla="*/ 106 w 519"/>
                <a:gd name="T93" fmla="*/ 18 h 272"/>
                <a:gd name="T94" fmla="*/ 105 w 519"/>
                <a:gd name="T95" fmla="*/ 26 h 272"/>
                <a:gd name="T96" fmla="*/ 99 w 519"/>
                <a:gd name="T97" fmla="*/ 29 h 272"/>
                <a:gd name="T98" fmla="*/ 89 w 519"/>
                <a:gd name="T99" fmla="*/ 43 h 272"/>
                <a:gd name="T100" fmla="*/ 88 w 519"/>
                <a:gd name="T101" fmla="*/ 60 h 272"/>
                <a:gd name="T102" fmla="*/ 80 w 519"/>
                <a:gd name="T103" fmla="*/ 74 h 272"/>
                <a:gd name="T104" fmla="*/ 66 w 519"/>
                <a:gd name="T105" fmla="*/ 86 h 272"/>
                <a:gd name="T106" fmla="*/ 67 w 519"/>
                <a:gd name="T107" fmla="*/ 93 h 272"/>
                <a:gd name="T108" fmla="*/ 60 w 519"/>
                <a:gd name="T109" fmla="*/ 98 h 272"/>
                <a:gd name="T110" fmla="*/ 47 w 519"/>
                <a:gd name="T111" fmla="*/ 109 h 272"/>
                <a:gd name="T112" fmla="*/ 23 w 519"/>
                <a:gd name="T113" fmla="*/ 114 h 272"/>
                <a:gd name="T114" fmla="*/ 10 w 519"/>
                <a:gd name="T115" fmla="*/ 134 h 272"/>
                <a:gd name="T116" fmla="*/ 0 w 519"/>
                <a:gd name="T117" fmla="*/ 144 h 272"/>
                <a:gd name="T118" fmla="*/ 1 w 519"/>
                <a:gd name="T119" fmla="*/ 150 h 272"/>
                <a:gd name="T120" fmla="*/ 1 w 519"/>
                <a:gd name="T121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9" h="272">
                  <a:moveTo>
                    <a:pt x="1" y="168"/>
                  </a:moveTo>
                  <a:cubicBezTo>
                    <a:pt x="2" y="174"/>
                    <a:pt x="5" y="179"/>
                    <a:pt x="6" y="185"/>
                  </a:cubicBezTo>
                  <a:cubicBezTo>
                    <a:pt x="8" y="195"/>
                    <a:pt x="12" y="204"/>
                    <a:pt x="18" y="213"/>
                  </a:cubicBezTo>
                  <a:cubicBezTo>
                    <a:pt x="23" y="221"/>
                    <a:pt x="28" y="233"/>
                    <a:pt x="37" y="238"/>
                  </a:cubicBezTo>
                  <a:cubicBezTo>
                    <a:pt x="48" y="245"/>
                    <a:pt x="59" y="251"/>
                    <a:pt x="69" y="259"/>
                  </a:cubicBezTo>
                  <a:cubicBezTo>
                    <a:pt x="74" y="262"/>
                    <a:pt x="80" y="268"/>
                    <a:pt x="85" y="270"/>
                  </a:cubicBezTo>
                  <a:cubicBezTo>
                    <a:pt x="90" y="272"/>
                    <a:pt x="98" y="270"/>
                    <a:pt x="104" y="270"/>
                  </a:cubicBezTo>
                  <a:cubicBezTo>
                    <a:pt x="117" y="269"/>
                    <a:pt x="129" y="271"/>
                    <a:pt x="141" y="270"/>
                  </a:cubicBezTo>
                  <a:cubicBezTo>
                    <a:pt x="147" y="270"/>
                    <a:pt x="150" y="266"/>
                    <a:pt x="156" y="264"/>
                  </a:cubicBezTo>
                  <a:cubicBezTo>
                    <a:pt x="160" y="262"/>
                    <a:pt x="162" y="263"/>
                    <a:pt x="165" y="260"/>
                  </a:cubicBezTo>
                  <a:cubicBezTo>
                    <a:pt x="167" y="259"/>
                    <a:pt x="169" y="255"/>
                    <a:pt x="170" y="253"/>
                  </a:cubicBezTo>
                  <a:cubicBezTo>
                    <a:pt x="178" y="240"/>
                    <a:pt x="187" y="233"/>
                    <a:pt x="200" y="228"/>
                  </a:cubicBezTo>
                  <a:cubicBezTo>
                    <a:pt x="213" y="223"/>
                    <a:pt x="223" y="216"/>
                    <a:pt x="234" y="208"/>
                  </a:cubicBezTo>
                  <a:cubicBezTo>
                    <a:pt x="243" y="202"/>
                    <a:pt x="255" y="197"/>
                    <a:pt x="265" y="197"/>
                  </a:cubicBezTo>
                  <a:cubicBezTo>
                    <a:pt x="272" y="197"/>
                    <a:pt x="277" y="201"/>
                    <a:pt x="283" y="201"/>
                  </a:cubicBezTo>
                  <a:cubicBezTo>
                    <a:pt x="287" y="201"/>
                    <a:pt x="295" y="198"/>
                    <a:pt x="299" y="196"/>
                  </a:cubicBezTo>
                  <a:cubicBezTo>
                    <a:pt x="303" y="193"/>
                    <a:pt x="307" y="190"/>
                    <a:pt x="311" y="187"/>
                  </a:cubicBezTo>
                  <a:cubicBezTo>
                    <a:pt x="321" y="181"/>
                    <a:pt x="332" y="183"/>
                    <a:pt x="337" y="170"/>
                  </a:cubicBezTo>
                  <a:cubicBezTo>
                    <a:pt x="339" y="165"/>
                    <a:pt x="338" y="160"/>
                    <a:pt x="343" y="156"/>
                  </a:cubicBezTo>
                  <a:cubicBezTo>
                    <a:pt x="357" y="145"/>
                    <a:pt x="377" y="143"/>
                    <a:pt x="394" y="142"/>
                  </a:cubicBezTo>
                  <a:cubicBezTo>
                    <a:pt x="405" y="142"/>
                    <a:pt x="416" y="138"/>
                    <a:pt x="428" y="140"/>
                  </a:cubicBezTo>
                  <a:cubicBezTo>
                    <a:pt x="440" y="142"/>
                    <a:pt x="453" y="146"/>
                    <a:pt x="465" y="150"/>
                  </a:cubicBezTo>
                  <a:cubicBezTo>
                    <a:pt x="470" y="152"/>
                    <a:pt x="474" y="156"/>
                    <a:pt x="480" y="155"/>
                  </a:cubicBezTo>
                  <a:cubicBezTo>
                    <a:pt x="484" y="154"/>
                    <a:pt x="490" y="151"/>
                    <a:pt x="495" y="148"/>
                  </a:cubicBezTo>
                  <a:cubicBezTo>
                    <a:pt x="494" y="146"/>
                    <a:pt x="494" y="143"/>
                    <a:pt x="495" y="138"/>
                  </a:cubicBezTo>
                  <a:cubicBezTo>
                    <a:pt x="495" y="131"/>
                    <a:pt x="499" y="126"/>
                    <a:pt x="501" y="119"/>
                  </a:cubicBezTo>
                  <a:cubicBezTo>
                    <a:pt x="502" y="113"/>
                    <a:pt x="503" y="106"/>
                    <a:pt x="504" y="100"/>
                  </a:cubicBezTo>
                  <a:cubicBezTo>
                    <a:pt x="506" y="88"/>
                    <a:pt x="512" y="76"/>
                    <a:pt x="513" y="63"/>
                  </a:cubicBezTo>
                  <a:cubicBezTo>
                    <a:pt x="514" y="56"/>
                    <a:pt x="513" y="50"/>
                    <a:pt x="519" y="48"/>
                  </a:cubicBezTo>
                  <a:cubicBezTo>
                    <a:pt x="512" y="47"/>
                    <a:pt x="506" y="47"/>
                    <a:pt x="499" y="45"/>
                  </a:cubicBezTo>
                  <a:cubicBezTo>
                    <a:pt x="490" y="42"/>
                    <a:pt x="479" y="34"/>
                    <a:pt x="471" y="28"/>
                  </a:cubicBezTo>
                  <a:cubicBezTo>
                    <a:pt x="462" y="20"/>
                    <a:pt x="457" y="12"/>
                    <a:pt x="444" y="9"/>
                  </a:cubicBezTo>
                  <a:cubicBezTo>
                    <a:pt x="425" y="5"/>
                    <a:pt x="400" y="11"/>
                    <a:pt x="385" y="23"/>
                  </a:cubicBezTo>
                  <a:cubicBezTo>
                    <a:pt x="379" y="27"/>
                    <a:pt x="378" y="33"/>
                    <a:pt x="371" y="30"/>
                  </a:cubicBezTo>
                  <a:cubicBezTo>
                    <a:pt x="366" y="28"/>
                    <a:pt x="363" y="24"/>
                    <a:pt x="357" y="22"/>
                  </a:cubicBezTo>
                  <a:cubicBezTo>
                    <a:pt x="346" y="20"/>
                    <a:pt x="332" y="21"/>
                    <a:pt x="321" y="26"/>
                  </a:cubicBezTo>
                  <a:cubicBezTo>
                    <a:pt x="315" y="28"/>
                    <a:pt x="312" y="33"/>
                    <a:pt x="308" y="38"/>
                  </a:cubicBezTo>
                  <a:cubicBezTo>
                    <a:pt x="303" y="43"/>
                    <a:pt x="300" y="43"/>
                    <a:pt x="293" y="44"/>
                  </a:cubicBezTo>
                  <a:cubicBezTo>
                    <a:pt x="288" y="45"/>
                    <a:pt x="283" y="49"/>
                    <a:pt x="278" y="46"/>
                  </a:cubicBezTo>
                  <a:cubicBezTo>
                    <a:pt x="270" y="42"/>
                    <a:pt x="264" y="28"/>
                    <a:pt x="257" y="23"/>
                  </a:cubicBezTo>
                  <a:cubicBezTo>
                    <a:pt x="253" y="19"/>
                    <a:pt x="246" y="17"/>
                    <a:pt x="241" y="14"/>
                  </a:cubicBezTo>
                  <a:cubicBezTo>
                    <a:pt x="226" y="6"/>
                    <a:pt x="218" y="8"/>
                    <a:pt x="206" y="19"/>
                  </a:cubicBezTo>
                  <a:cubicBezTo>
                    <a:pt x="194" y="29"/>
                    <a:pt x="184" y="15"/>
                    <a:pt x="172" y="10"/>
                  </a:cubicBezTo>
                  <a:cubicBezTo>
                    <a:pt x="167" y="8"/>
                    <a:pt x="161" y="5"/>
                    <a:pt x="155" y="2"/>
                  </a:cubicBezTo>
                  <a:cubicBezTo>
                    <a:pt x="153" y="1"/>
                    <a:pt x="149" y="1"/>
                    <a:pt x="146" y="0"/>
                  </a:cubicBezTo>
                  <a:cubicBezTo>
                    <a:pt x="136" y="3"/>
                    <a:pt x="125" y="4"/>
                    <a:pt x="117" y="9"/>
                  </a:cubicBezTo>
                  <a:cubicBezTo>
                    <a:pt x="113" y="12"/>
                    <a:pt x="108" y="13"/>
                    <a:pt x="106" y="18"/>
                  </a:cubicBezTo>
                  <a:cubicBezTo>
                    <a:pt x="105" y="20"/>
                    <a:pt x="106" y="23"/>
                    <a:pt x="105" y="26"/>
                  </a:cubicBezTo>
                  <a:cubicBezTo>
                    <a:pt x="104" y="28"/>
                    <a:pt x="100" y="28"/>
                    <a:pt x="99" y="29"/>
                  </a:cubicBezTo>
                  <a:cubicBezTo>
                    <a:pt x="96" y="32"/>
                    <a:pt x="90" y="39"/>
                    <a:pt x="89" y="43"/>
                  </a:cubicBezTo>
                  <a:cubicBezTo>
                    <a:pt x="86" y="48"/>
                    <a:pt x="89" y="54"/>
                    <a:pt x="88" y="60"/>
                  </a:cubicBezTo>
                  <a:cubicBezTo>
                    <a:pt x="88" y="68"/>
                    <a:pt x="85" y="69"/>
                    <a:pt x="80" y="74"/>
                  </a:cubicBezTo>
                  <a:cubicBezTo>
                    <a:pt x="77" y="77"/>
                    <a:pt x="67" y="83"/>
                    <a:pt x="66" y="86"/>
                  </a:cubicBezTo>
                  <a:cubicBezTo>
                    <a:pt x="64" y="89"/>
                    <a:pt x="68" y="90"/>
                    <a:pt x="67" y="93"/>
                  </a:cubicBezTo>
                  <a:cubicBezTo>
                    <a:pt x="66" y="96"/>
                    <a:pt x="62" y="97"/>
                    <a:pt x="60" y="98"/>
                  </a:cubicBezTo>
                  <a:cubicBezTo>
                    <a:pt x="56" y="102"/>
                    <a:pt x="53" y="106"/>
                    <a:pt x="47" y="109"/>
                  </a:cubicBezTo>
                  <a:cubicBezTo>
                    <a:pt x="40" y="112"/>
                    <a:pt x="30" y="110"/>
                    <a:pt x="23" y="114"/>
                  </a:cubicBezTo>
                  <a:cubicBezTo>
                    <a:pt x="15" y="118"/>
                    <a:pt x="13" y="127"/>
                    <a:pt x="10" y="134"/>
                  </a:cubicBezTo>
                  <a:cubicBezTo>
                    <a:pt x="8" y="138"/>
                    <a:pt x="5" y="145"/>
                    <a:pt x="0" y="144"/>
                  </a:cubicBezTo>
                  <a:cubicBezTo>
                    <a:pt x="1" y="146"/>
                    <a:pt x="1" y="148"/>
                    <a:pt x="1" y="150"/>
                  </a:cubicBezTo>
                  <a:cubicBezTo>
                    <a:pt x="2" y="156"/>
                    <a:pt x="1" y="163"/>
                    <a:pt x="1" y="16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2" name="Freeform 736"/>
            <p:cNvSpPr>
              <a:spLocks/>
            </p:cNvSpPr>
            <p:nvPr/>
          </p:nvSpPr>
          <p:spPr bwMode="auto">
            <a:xfrm>
              <a:off x="7146062" y="4128073"/>
              <a:ext cx="1419074" cy="1002157"/>
            </a:xfrm>
            <a:custGeom>
              <a:avLst/>
              <a:gdLst>
                <a:gd name="T0" fmla="*/ 167 w 975"/>
                <a:gd name="T1" fmla="*/ 144 h 688"/>
                <a:gd name="T2" fmla="*/ 143 w 975"/>
                <a:gd name="T3" fmla="*/ 217 h 688"/>
                <a:gd name="T4" fmla="*/ 126 w 975"/>
                <a:gd name="T5" fmla="*/ 249 h 688"/>
                <a:gd name="T6" fmla="*/ 73 w 975"/>
                <a:gd name="T7" fmla="*/ 351 h 688"/>
                <a:gd name="T8" fmla="*/ 37 w 975"/>
                <a:gd name="T9" fmla="*/ 364 h 688"/>
                <a:gd name="T10" fmla="*/ 3 w 975"/>
                <a:gd name="T11" fmla="*/ 380 h 688"/>
                <a:gd name="T12" fmla="*/ 49 w 975"/>
                <a:gd name="T13" fmla="*/ 411 h 688"/>
                <a:gd name="T14" fmla="*/ 73 w 975"/>
                <a:gd name="T15" fmla="*/ 444 h 688"/>
                <a:gd name="T16" fmla="*/ 103 w 975"/>
                <a:gd name="T17" fmla="*/ 492 h 688"/>
                <a:gd name="T18" fmla="*/ 143 w 975"/>
                <a:gd name="T19" fmla="*/ 528 h 688"/>
                <a:gd name="T20" fmla="*/ 177 w 975"/>
                <a:gd name="T21" fmla="*/ 565 h 688"/>
                <a:gd name="T22" fmla="*/ 236 w 975"/>
                <a:gd name="T23" fmla="*/ 576 h 688"/>
                <a:gd name="T24" fmla="*/ 264 w 975"/>
                <a:gd name="T25" fmla="*/ 578 h 688"/>
                <a:gd name="T26" fmla="*/ 252 w 975"/>
                <a:gd name="T27" fmla="*/ 610 h 688"/>
                <a:gd name="T28" fmla="*/ 296 w 975"/>
                <a:gd name="T29" fmla="*/ 635 h 688"/>
                <a:gd name="T30" fmla="*/ 355 w 975"/>
                <a:gd name="T31" fmla="*/ 680 h 688"/>
                <a:gd name="T32" fmla="*/ 440 w 975"/>
                <a:gd name="T33" fmla="*/ 676 h 688"/>
                <a:gd name="T34" fmla="*/ 605 w 975"/>
                <a:gd name="T35" fmla="*/ 661 h 688"/>
                <a:gd name="T36" fmla="*/ 693 w 975"/>
                <a:gd name="T37" fmla="*/ 596 h 688"/>
                <a:gd name="T38" fmla="*/ 775 w 975"/>
                <a:gd name="T39" fmla="*/ 583 h 688"/>
                <a:gd name="T40" fmla="*/ 862 w 975"/>
                <a:gd name="T41" fmla="*/ 604 h 688"/>
                <a:gd name="T42" fmla="*/ 901 w 975"/>
                <a:gd name="T43" fmla="*/ 590 h 688"/>
                <a:gd name="T44" fmla="*/ 894 w 975"/>
                <a:gd name="T45" fmla="*/ 526 h 688"/>
                <a:gd name="T46" fmla="*/ 899 w 975"/>
                <a:gd name="T47" fmla="*/ 484 h 688"/>
                <a:gd name="T48" fmla="*/ 902 w 975"/>
                <a:gd name="T49" fmla="*/ 450 h 688"/>
                <a:gd name="T50" fmla="*/ 900 w 975"/>
                <a:gd name="T51" fmla="*/ 425 h 688"/>
                <a:gd name="T52" fmla="*/ 918 w 975"/>
                <a:gd name="T53" fmla="*/ 445 h 688"/>
                <a:gd name="T54" fmla="*/ 908 w 975"/>
                <a:gd name="T55" fmla="*/ 464 h 688"/>
                <a:gd name="T56" fmla="*/ 909 w 975"/>
                <a:gd name="T57" fmla="*/ 494 h 688"/>
                <a:gd name="T58" fmla="*/ 932 w 975"/>
                <a:gd name="T59" fmla="*/ 455 h 688"/>
                <a:gd name="T60" fmla="*/ 964 w 975"/>
                <a:gd name="T61" fmla="*/ 431 h 688"/>
                <a:gd name="T62" fmla="*/ 974 w 975"/>
                <a:gd name="T63" fmla="*/ 397 h 688"/>
                <a:gd name="T64" fmla="*/ 963 w 975"/>
                <a:gd name="T65" fmla="*/ 356 h 688"/>
                <a:gd name="T66" fmla="*/ 950 w 975"/>
                <a:gd name="T67" fmla="*/ 348 h 688"/>
                <a:gd name="T68" fmla="*/ 881 w 975"/>
                <a:gd name="T69" fmla="*/ 382 h 688"/>
                <a:gd name="T70" fmla="*/ 850 w 975"/>
                <a:gd name="T71" fmla="*/ 379 h 688"/>
                <a:gd name="T72" fmla="*/ 831 w 975"/>
                <a:gd name="T73" fmla="*/ 361 h 688"/>
                <a:gd name="T74" fmla="*/ 802 w 975"/>
                <a:gd name="T75" fmla="*/ 334 h 688"/>
                <a:gd name="T76" fmla="*/ 787 w 975"/>
                <a:gd name="T77" fmla="*/ 259 h 688"/>
                <a:gd name="T78" fmla="*/ 753 w 975"/>
                <a:gd name="T79" fmla="*/ 163 h 688"/>
                <a:gd name="T80" fmla="*/ 676 w 975"/>
                <a:gd name="T81" fmla="*/ 68 h 688"/>
                <a:gd name="T82" fmla="*/ 625 w 975"/>
                <a:gd name="T83" fmla="*/ 15 h 688"/>
                <a:gd name="T84" fmla="*/ 585 w 975"/>
                <a:gd name="T85" fmla="*/ 0 h 688"/>
                <a:gd name="T86" fmla="*/ 540 w 975"/>
                <a:gd name="T87" fmla="*/ 30 h 688"/>
                <a:gd name="T88" fmla="*/ 510 w 975"/>
                <a:gd name="T89" fmla="*/ 49 h 688"/>
                <a:gd name="T90" fmla="*/ 457 w 975"/>
                <a:gd name="T91" fmla="*/ 77 h 688"/>
                <a:gd name="T92" fmla="*/ 385 w 975"/>
                <a:gd name="T93" fmla="*/ 66 h 688"/>
                <a:gd name="T94" fmla="*/ 339 w 975"/>
                <a:gd name="T95" fmla="*/ 83 h 688"/>
                <a:gd name="T96" fmla="*/ 250 w 975"/>
                <a:gd name="T97" fmla="*/ 91 h 688"/>
                <a:gd name="T98" fmla="*/ 226 w 975"/>
                <a:gd name="T99" fmla="*/ 10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5" h="688">
                  <a:moveTo>
                    <a:pt x="198" y="124"/>
                  </a:moveTo>
                  <a:cubicBezTo>
                    <a:pt x="185" y="129"/>
                    <a:pt x="176" y="132"/>
                    <a:pt x="167" y="144"/>
                  </a:cubicBezTo>
                  <a:cubicBezTo>
                    <a:pt x="159" y="154"/>
                    <a:pt x="158" y="167"/>
                    <a:pt x="154" y="179"/>
                  </a:cubicBezTo>
                  <a:cubicBezTo>
                    <a:pt x="150" y="191"/>
                    <a:pt x="148" y="206"/>
                    <a:pt x="143" y="217"/>
                  </a:cubicBezTo>
                  <a:cubicBezTo>
                    <a:pt x="140" y="223"/>
                    <a:pt x="135" y="226"/>
                    <a:pt x="131" y="231"/>
                  </a:cubicBezTo>
                  <a:cubicBezTo>
                    <a:pt x="128" y="236"/>
                    <a:pt x="127" y="243"/>
                    <a:pt x="126" y="249"/>
                  </a:cubicBezTo>
                  <a:cubicBezTo>
                    <a:pt x="120" y="276"/>
                    <a:pt x="103" y="297"/>
                    <a:pt x="95" y="323"/>
                  </a:cubicBezTo>
                  <a:cubicBezTo>
                    <a:pt x="91" y="339"/>
                    <a:pt x="88" y="345"/>
                    <a:pt x="73" y="351"/>
                  </a:cubicBezTo>
                  <a:cubicBezTo>
                    <a:pt x="66" y="354"/>
                    <a:pt x="60" y="355"/>
                    <a:pt x="53" y="357"/>
                  </a:cubicBezTo>
                  <a:cubicBezTo>
                    <a:pt x="48" y="358"/>
                    <a:pt x="43" y="362"/>
                    <a:pt x="37" y="364"/>
                  </a:cubicBezTo>
                  <a:cubicBezTo>
                    <a:pt x="31" y="366"/>
                    <a:pt x="25" y="366"/>
                    <a:pt x="19" y="369"/>
                  </a:cubicBezTo>
                  <a:cubicBezTo>
                    <a:pt x="16" y="370"/>
                    <a:pt x="3" y="378"/>
                    <a:pt x="3" y="380"/>
                  </a:cubicBezTo>
                  <a:cubicBezTo>
                    <a:pt x="0" y="390"/>
                    <a:pt x="28" y="392"/>
                    <a:pt x="34" y="395"/>
                  </a:cubicBezTo>
                  <a:cubicBezTo>
                    <a:pt x="43" y="399"/>
                    <a:pt x="44" y="404"/>
                    <a:pt x="49" y="411"/>
                  </a:cubicBezTo>
                  <a:cubicBezTo>
                    <a:pt x="53" y="418"/>
                    <a:pt x="59" y="422"/>
                    <a:pt x="64" y="428"/>
                  </a:cubicBezTo>
                  <a:cubicBezTo>
                    <a:pt x="69" y="433"/>
                    <a:pt x="69" y="439"/>
                    <a:pt x="73" y="444"/>
                  </a:cubicBezTo>
                  <a:cubicBezTo>
                    <a:pt x="77" y="452"/>
                    <a:pt x="80" y="456"/>
                    <a:pt x="83" y="464"/>
                  </a:cubicBezTo>
                  <a:cubicBezTo>
                    <a:pt x="86" y="475"/>
                    <a:pt x="92" y="486"/>
                    <a:pt x="103" y="492"/>
                  </a:cubicBezTo>
                  <a:cubicBezTo>
                    <a:pt x="113" y="498"/>
                    <a:pt x="126" y="497"/>
                    <a:pt x="134" y="508"/>
                  </a:cubicBezTo>
                  <a:cubicBezTo>
                    <a:pt x="138" y="514"/>
                    <a:pt x="142" y="521"/>
                    <a:pt x="143" y="528"/>
                  </a:cubicBezTo>
                  <a:cubicBezTo>
                    <a:pt x="145" y="534"/>
                    <a:pt x="142" y="543"/>
                    <a:pt x="144" y="549"/>
                  </a:cubicBezTo>
                  <a:cubicBezTo>
                    <a:pt x="149" y="560"/>
                    <a:pt x="167" y="561"/>
                    <a:pt x="177" y="565"/>
                  </a:cubicBezTo>
                  <a:cubicBezTo>
                    <a:pt x="190" y="570"/>
                    <a:pt x="201" y="574"/>
                    <a:pt x="216" y="576"/>
                  </a:cubicBezTo>
                  <a:cubicBezTo>
                    <a:pt x="222" y="577"/>
                    <a:pt x="229" y="579"/>
                    <a:pt x="236" y="576"/>
                  </a:cubicBezTo>
                  <a:cubicBezTo>
                    <a:pt x="243" y="574"/>
                    <a:pt x="246" y="566"/>
                    <a:pt x="252" y="561"/>
                  </a:cubicBezTo>
                  <a:cubicBezTo>
                    <a:pt x="255" y="567"/>
                    <a:pt x="262" y="572"/>
                    <a:pt x="264" y="578"/>
                  </a:cubicBezTo>
                  <a:cubicBezTo>
                    <a:pt x="267" y="585"/>
                    <a:pt x="261" y="587"/>
                    <a:pt x="257" y="593"/>
                  </a:cubicBezTo>
                  <a:cubicBezTo>
                    <a:pt x="252" y="600"/>
                    <a:pt x="250" y="602"/>
                    <a:pt x="252" y="610"/>
                  </a:cubicBezTo>
                  <a:cubicBezTo>
                    <a:pt x="255" y="615"/>
                    <a:pt x="259" y="622"/>
                    <a:pt x="263" y="626"/>
                  </a:cubicBezTo>
                  <a:cubicBezTo>
                    <a:pt x="270" y="636"/>
                    <a:pt x="285" y="634"/>
                    <a:pt x="296" y="635"/>
                  </a:cubicBezTo>
                  <a:cubicBezTo>
                    <a:pt x="319" y="637"/>
                    <a:pt x="304" y="648"/>
                    <a:pt x="302" y="663"/>
                  </a:cubicBezTo>
                  <a:cubicBezTo>
                    <a:pt x="300" y="688"/>
                    <a:pt x="342" y="683"/>
                    <a:pt x="355" y="680"/>
                  </a:cubicBezTo>
                  <a:cubicBezTo>
                    <a:pt x="366" y="678"/>
                    <a:pt x="377" y="676"/>
                    <a:pt x="387" y="677"/>
                  </a:cubicBezTo>
                  <a:cubicBezTo>
                    <a:pt x="405" y="677"/>
                    <a:pt x="423" y="679"/>
                    <a:pt x="440" y="676"/>
                  </a:cubicBezTo>
                  <a:cubicBezTo>
                    <a:pt x="471" y="671"/>
                    <a:pt x="505" y="665"/>
                    <a:pt x="538" y="667"/>
                  </a:cubicBezTo>
                  <a:cubicBezTo>
                    <a:pt x="560" y="668"/>
                    <a:pt x="585" y="673"/>
                    <a:pt x="605" y="661"/>
                  </a:cubicBezTo>
                  <a:cubicBezTo>
                    <a:pt x="623" y="651"/>
                    <a:pt x="637" y="637"/>
                    <a:pt x="652" y="622"/>
                  </a:cubicBezTo>
                  <a:cubicBezTo>
                    <a:pt x="663" y="611"/>
                    <a:pt x="679" y="602"/>
                    <a:pt x="693" y="596"/>
                  </a:cubicBezTo>
                  <a:cubicBezTo>
                    <a:pt x="708" y="590"/>
                    <a:pt x="721" y="579"/>
                    <a:pt x="737" y="576"/>
                  </a:cubicBezTo>
                  <a:cubicBezTo>
                    <a:pt x="750" y="574"/>
                    <a:pt x="764" y="578"/>
                    <a:pt x="775" y="583"/>
                  </a:cubicBezTo>
                  <a:cubicBezTo>
                    <a:pt x="794" y="592"/>
                    <a:pt x="818" y="581"/>
                    <a:pt x="838" y="588"/>
                  </a:cubicBezTo>
                  <a:cubicBezTo>
                    <a:pt x="847" y="592"/>
                    <a:pt x="853" y="601"/>
                    <a:pt x="862" y="604"/>
                  </a:cubicBezTo>
                  <a:cubicBezTo>
                    <a:pt x="874" y="609"/>
                    <a:pt x="890" y="606"/>
                    <a:pt x="905" y="600"/>
                  </a:cubicBezTo>
                  <a:cubicBezTo>
                    <a:pt x="903" y="597"/>
                    <a:pt x="902" y="594"/>
                    <a:pt x="901" y="590"/>
                  </a:cubicBezTo>
                  <a:cubicBezTo>
                    <a:pt x="898" y="582"/>
                    <a:pt x="899" y="574"/>
                    <a:pt x="898" y="566"/>
                  </a:cubicBezTo>
                  <a:cubicBezTo>
                    <a:pt x="897" y="553"/>
                    <a:pt x="892" y="539"/>
                    <a:pt x="894" y="526"/>
                  </a:cubicBezTo>
                  <a:cubicBezTo>
                    <a:pt x="895" y="519"/>
                    <a:pt x="894" y="509"/>
                    <a:pt x="897" y="502"/>
                  </a:cubicBezTo>
                  <a:cubicBezTo>
                    <a:pt x="899" y="495"/>
                    <a:pt x="899" y="491"/>
                    <a:pt x="899" y="484"/>
                  </a:cubicBezTo>
                  <a:cubicBezTo>
                    <a:pt x="899" y="477"/>
                    <a:pt x="901" y="472"/>
                    <a:pt x="901" y="465"/>
                  </a:cubicBezTo>
                  <a:cubicBezTo>
                    <a:pt x="902" y="460"/>
                    <a:pt x="902" y="455"/>
                    <a:pt x="902" y="450"/>
                  </a:cubicBezTo>
                  <a:cubicBezTo>
                    <a:pt x="902" y="446"/>
                    <a:pt x="902" y="442"/>
                    <a:pt x="901" y="438"/>
                  </a:cubicBezTo>
                  <a:cubicBezTo>
                    <a:pt x="901" y="434"/>
                    <a:pt x="898" y="429"/>
                    <a:pt x="900" y="425"/>
                  </a:cubicBezTo>
                  <a:cubicBezTo>
                    <a:pt x="903" y="421"/>
                    <a:pt x="911" y="419"/>
                    <a:pt x="915" y="423"/>
                  </a:cubicBezTo>
                  <a:cubicBezTo>
                    <a:pt x="918" y="427"/>
                    <a:pt x="919" y="440"/>
                    <a:pt x="918" y="445"/>
                  </a:cubicBezTo>
                  <a:cubicBezTo>
                    <a:pt x="917" y="448"/>
                    <a:pt x="914" y="449"/>
                    <a:pt x="912" y="451"/>
                  </a:cubicBezTo>
                  <a:cubicBezTo>
                    <a:pt x="909" y="455"/>
                    <a:pt x="908" y="459"/>
                    <a:pt x="908" y="464"/>
                  </a:cubicBezTo>
                  <a:cubicBezTo>
                    <a:pt x="906" y="471"/>
                    <a:pt x="905" y="478"/>
                    <a:pt x="903" y="485"/>
                  </a:cubicBezTo>
                  <a:cubicBezTo>
                    <a:pt x="902" y="489"/>
                    <a:pt x="902" y="495"/>
                    <a:pt x="909" y="494"/>
                  </a:cubicBezTo>
                  <a:cubicBezTo>
                    <a:pt x="915" y="492"/>
                    <a:pt x="918" y="479"/>
                    <a:pt x="921" y="474"/>
                  </a:cubicBezTo>
                  <a:cubicBezTo>
                    <a:pt x="925" y="467"/>
                    <a:pt x="928" y="460"/>
                    <a:pt x="932" y="455"/>
                  </a:cubicBezTo>
                  <a:cubicBezTo>
                    <a:pt x="937" y="448"/>
                    <a:pt x="944" y="443"/>
                    <a:pt x="951" y="438"/>
                  </a:cubicBezTo>
                  <a:cubicBezTo>
                    <a:pt x="955" y="435"/>
                    <a:pt x="960" y="434"/>
                    <a:pt x="964" y="431"/>
                  </a:cubicBezTo>
                  <a:cubicBezTo>
                    <a:pt x="968" y="427"/>
                    <a:pt x="968" y="419"/>
                    <a:pt x="970" y="414"/>
                  </a:cubicBezTo>
                  <a:cubicBezTo>
                    <a:pt x="972" y="409"/>
                    <a:pt x="975" y="403"/>
                    <a:pt x="974" y="397"/>
                  </a:cubicBezTo>
                  <a:cubicBezTo>
                    <a:pt x="973" y="391"/>
                    <a:pt x="969" y="389"/>
                    <a:pt x="967" y="384"/>
                  </a:cubicBezTo>
                  <a:cubicBezTo>
                    <a:pt x="964" y="376"/>
                    <a:pt x="967" y="365"/>
                    <a:pt x="963" y="356"/>
                  </a:cubicBezTo>
                  <a:cubicBezTo>
                    <a:pt x="962" y="353"/>
                    <a:pt x="960" y="351"/>
                    <a:pt x="960" y="349"/>
                  </a:cubicBezTo>
                  <a:cubicBezTo>
                    <a:pt x="956" y="348"/>
                    <a:pt x="953" y="348"/>
                    <a:pt x="950" y="348"/>
                  </a:cubicBezTo>
                  <a:cubicBezTo>
                    <a:pt x="937" y="348"/>
                    <a:pt x="923" y="352"/>
                    <a:pt x="911" y="357"/>
                  </a:cubicBezTo>
                  <a:cubicBezTo>
                    <a:pt x="899" y="362"/>
                    <a:pt x="890" y="373"/>
                    <a:pt x="881" y="382"/>
                  </a:cubicBezTo>
                  <a:cubicBezTo>
                    <a:pt x="875" y="388"/>
                    <a:pt x="868" y="390"/>
                    <a:pt x="860" y="390"/>
                  </a:cubicBezTo>
                  <a:cubicBezTo>
                    <a:pt x="851" y="390"/>
                    <a:pt x="849" y="387"/>
                    <a:pt x="850" y="379"/>
                  </a:cubicBezTo>
                  <a:cubicBezTo>
                    <a:pt x="848" y="379"/>
                    <a:pt x="846" y="378"/>
                    <a:pt x="843" y="376"/>
                  </a:cubicBezTo>
                  <a:cubicBezTo>
                    <a:pt x="839" y="372"/>
                    <a:pt x="833" y="366"/>
                    <a:pt x="831" y="361"/>
                  </a:cubicBezTo>
                  <a:cubicBezTo>
                    <a:pt x="820" y="360"/>
                    <a:pt x="816" y="381"/>
                    <a:pt x="808" y="364"/>
                  </a:cubicBezTo>
                  <a:cubicBezTo>
                    <a:pt x="803" y="353"/>
                    <a:pt x="803" y="345"/>
                    <a:pt x="802" y="334"/>
                  </a:cubicBezTo>
                  <a:cubicBezTo>
                    <a:pt x="801" y="322"/>
                    <a:pt x="796" y="313"/>
                    <a:pt x="792" y="301"/>
                  </a:cubicBezTo>
                  <a:cubicBezTo>
                    <a:pt x="788" y="288"/>
                    <a:pt x="787" y="272"/>
                    <a:pt x="787" y="259"/>
                  </a:cubicBezTo>
                  <a:cubicBezTo>
                    <a:pt x="787" y="243"/>
                    <a:pt x="781" y="227"/>
                    <a:pt x="776" y="212"/>
                  </a:cubicBezTo>
                  <a:cubicBezTo>
                    <a:pt x="770" y="196"/>
                    <a:pt x="763" y="178"/>
                    <a:pt x="753" y="163"/>
                  </a:cubicBezTo>
                  <a:cubicBezTo>
                    <a:pt x="736" y="139"/>
                    <a:pt x="710" y="124"/>
                    <a:pt x="692" y="100"/>
                  </a:cubicBezTo>
                  <a:cubicBezTo>
                    <a:pt x="683" y="89"/>
                    <a:pt x="680" y="81"/>
                    <a:pt x="676" y="68"/>
                  </a:cubicBezTo>
                  <a:cubicBezTo>
                    <a:pt x="672" y="56"/>
                    <a:pt x="659" y="49"/>
                    <a:pt x="651" y="39"/>
                  </a:cubicBezTo>
                  <a:cubicBezTo>
                    <a:pt x="644" y="30"/>
                    <a:pt x="634" y="23"/>
                    <a:pt x="625" y="15"/>
                  </a:cubicBezTo>
                  <a:cubicBezTo>
                    <a:pt x="618" y="10"/>
                    <a:pt x="610" y="7"/>
                    <a:pt x="603" y="3"/>
                  </a:cubicBezTo>
                  <a:cubicBezTo>
                    <a:pt x="597" y="3"/>
                    <a:pt x="591" y="0"/>
                    <a:pt x="585" y="0"/>
                  </a:cubicBezTo>
                  <a:cubicBezTo>
                    <a:pt x="578" y="1"/>
                    <a:pt x="572" y="9"/>
                    <a:pt x="565" y="13"/>
                  </a:cubicBezTo>
                  <a:cubicBezTo>
                    <a:pt x="557" y="19"/>
                    <a:pt x="548" y="23"/>
                    <a:pt x="540" y="30"/>
                  </a:cubicBezTo>
                  <a:cubicBezTo>
                    <a:pt x="537" y="34"/>
                    <a:pt x="532" y="41"/>
                    <a:pt x="527" y="43"/>
                  </a:cubicBezTo>
                  <a:cubicBezTo>
                    <a:pt x="522" y="46"/>
                    <a:pt x="516" y="45"/>
                    <a:pt x="510" y="49"/>
                  </a:cubicBezTo>
                  <a:cubicBezTo>
                    <a:pt x="504" y="54"/>
                    <a:pt x="501" y="54"/>
                    <a:pt x="492" y="56"/>
                  </a:cubicBezTo>
                  <a:cubicBezTo>
                    <a:pt x="479" y="58"/>
                    <a:pt x="464" y="66"/>
                    <a:pt x="457" y="77"/>
                  </a:cubicBezTo>
                  <a:cubicBezTo>
                    <a:pt x="447" y="90"/>
                    <a:pt x="440" y="91"/>
                    <a:pt x="428" y="80"/>
                  </a:cubicBezTo>
                  <a:cubicBezTo>
                    <a:pt x="416" y="69"/>
                    <a:pt x="403" y="63"/>
                    <a:pt x="385" y="66"/>
                  </a:cubicBezTo>
                  <a:cubicBezTo>
                    <a:pt x="375" y="67"/>
                    <a:pt x="367" y="72"/>
                    <a:pt x="359" y="78"/>
                  </a:cubicBezTo>
                  <a:cubicBezTo>
                    <a:pt x="352" y="84"/>
                    <a:pt x="349" y="83"/>
                    <a:pt x="339" y="83"/>
                  </a:cubicBezTo>
                  <a:cubicBezTo>
                    <a:pt x="324" y="84"/>
                    <a:pt x="307" y="89"/>
                    <a:pt x="293" y="87"/>
                  </a:cubicBezTo>
                  <a:cubicBezTo>
                    <a:pt x="278" y="85"/>
                    <a:pt x="265" y="88"/>
                    <a:pt x="250" y="91"/>
                  </a:cubicBezTo>
                  <a:cubicBezTo>
                    <a:pt x="243" y="92"/>
                    <a:pt x="238" y="94"/>
                    <a:pt x="233" y="91"/>
                  </a:cubicBezTo>
                  <a:cubicBezTo>
                    <a:pt x="231" y="96"/>
                    <a:pt x="229" y="100"/>
                    <a:pt x="226" y="104"/>
                  </a:cubicBezTo>
                  <a:cubicBezTo>
                    <a:pt x="219" y="114"/>
                    <a:pt x="209" y="120"/>
                    <a:pt x="198" y="1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3" name="Freeform 737"/>
            <p:cNvSpPr>
              <a:spLocks/>
            </p:cNvSpPr>
            <p:nvPr/>
          </p:nvSpPr>
          <p:spPr bwMode="auto">
            <a:xfrm>
              <a:off x="7146062" y="4128073"/>
              <a:ext cx="1419074" cy="1002157"/>
            </a:xfrm>
            <a:custGeom>
              <a:avLst/>
              <a:gdLst>
                <a:gd name="T0" fmla="*/ 167 w 975"/>
                <a:gd name="T1" fmla="*/ 144 h 688"/>
                <a:gd name="T2" fmla="*/ 143 w 975"/>
                <a:gd name="T3" fmla="*/ 217 h 688"/>
                <a:gd name="T4" fmla="*/ 126 w 975"/>
                <a:gd name="T5" fmla="*/ 249 h 688"/>
                <a:gd name="T6" fmla="*/ 73 w 975"/>
                <a:gd name="T7" fmla="*/ 351 h 688"/>
                <a:gd name="T8" fmla="*/ 37 w 975"/>
                <a:gd name="T9" fmla="*/ 364 h 688"/>
                <a:gd name="T10" fmla="*/ 3 w 975"/>
                <a:gd name="T11" fmla="*/ 380 h 688"/>
                <a:gd name="T12" fmla="*/ 49 w 975"/>
                <a:gd name="T13" fmla="*/ 411 h 688"/>
                <a:gd name="T14" fmla="*/ 73 w 975"/>
                <a:gd name="T15" fmla="*/ 444 h 688"/>
                <a:gd name="T16" fmla="*/ 103 w 975"/>
                <a:gd name="T17" fmla="*/ 492 h 688"/>
                <a:gd name="T18" fmla="*/ 143 w 975"/>
                <a:gd name="T19" fmla="*/ 528 h 688"/>
                <a:gd name="T20" fmla="*/ 177 w 975"/>
                <a:gd name="T21" fmla="*/ 565 h 688"/>
                <a:gd name="T22" fmla="*/ 236 w 975"/>
                <a:gd name="T23" fmla="*/ 576 h 688"/>
                <a:gd name="T24" fmla="*/ 264 w 975"/>
                <a:gd name="T25" fmla="*/ 578 h 688"/>
                <a:gd name="T26" fmla="*/ 252 w 975"/>
                <a:gd name="T27" fmla="*/ 610 h 688"/>
                <a:gd name="T28" fmla="*/ 296 w 975"/>
                <a:gd name="T29" fmla="*/ 635 h 688"/>
                <a:gd name="T30" fmla="*/ 355 w 975"/>
                <a:gd name="T31" fmla="*/ 680 h 688"/>
                <a:gd name="T32" fmla="*/ 440 w 975"/>
                <a:gd name="T33" fmla="*/ 676 h 688"/>
                <a:gd name="T34" fmla="*/ 605 w 975"/>
                <a:gd name="T35" fmla="*/ 661 h 688"/>
                <a:gd name="T36" fmla="*/ 693 w 975"/>
                <a:gd name="T37" fmla="*/ 596 h 688"/>
                <a:gd name="T38" fmla="*/ 775 w 975"/>
                <a:gd name="T39" fmla="*/ 583 h 688"/>
                <a:gd name="T40" fmla="*/ 862 w 975"/>
                <a:gd name="T41" fmla="*/ 604 h 688"/>
                <a:gd name="T42" fmla="*/ 901 w 975"/>
                <a:gd name="T43" fmla="*/ 590 h 688"/>
                <a:gd name="T44" fmla="*/ 894 w 975"/>
                <a:gd name="T45" fmla="*/ 526 h 688"/>
                <a:gd name="T46" fmla="*/ 899 w 975"/>
                <a:gd name="T47" fmla="*/ 484 h 688"/>
                <a:gd name="T48" fmla="*/ 902 w 975"/>
                <a:gd name="T49" fmla="*/ 450 h 688"/>
                <a:gd name="T50" fmla="*/ 900 w 975"/>
                <a:gd name="T51" fmla="*/ 425 h 688"/>
                <a:gd name="T52" fmla="*/ 918 w 975"/>
                <a:gd name="T53" fmla="*/ 445 h 688"/>
                <a:gd name="T54" fmla="*/ 908 w 975"/>
                <a:gd name="T55" fmla="*/ 464 h 688"/>
                <a:gd name="T56" fmla="*/ 909 w 975"/>
                <a:gd name="T57" fmla="*/ 494 h 688"/>
                <a:gd name="T58" fmla="*/ 932 w 975"/>
                <a:gd name="T59" fmla="*/ 455 h 688"/>
                <a:gd name="T60" fmla="*/ 964 w 975"/>
                <a:gd name="T61" fmla="*/ 431 h 688"/>
                <a:gd name="T62" fmla="*/ 974 w 975"/>
                <a:gd name="T63" fmla="*/ 397 h 688"/>
                <a:gd name="T64" fmla="*/ 963 w 975"/>
                <a:gd name="T65" fmla="*/ 356 h 688"/>
                <a:gd name="T66" fmla="*/ 950 w 975"/>
                <a:gd name="T67" fmla="*/ 348 h 688"/>
                <a:gd name="T68" fmla="*/ 881 w 975"/>
                <a:gd name="T69" fmla="*/ 382 h 688"/>
                <a:gd name="T70" fmla="*/ 850 w 975"/>
                <a:gd name="T71" fmla="*/ 379 h 688"/>
                <a:gd name="T72" fmla="*/ 831 w 975"/>
                <a:gd name="T73" fmla="*/ 361 h 688"/>
                <a:gd name="T74" fmla="*/ 802 w 975"/>
                <a:gd name="T75" fmla="*/ 334 h 688"/>
                <a:gd name="T76" fmla="*/ 787 w 975"/>
                <a:gd name="T77" fmla="*/ 259 h 688"/>
                <a:gd name="T78" fmla="*/ 753 w 975"/>
                <a:gd name="T79" fmla="*/ 163 h 688"/>
                <a:gd name="T80" fmla="*/ 676 w 975"/>
                <a:gd name="T81" fmla="*/ 68 h 688"/>
                <a:gd name="T82" fmla="*/ 625 w 975"/>
                <a:gd name="T83" fmla="*/ 15 h 688"/>
                <a:gd name="T84" fmla="*/ 585 w 975"/>
                <a:gd name="T85" fmla="*/ 0 h 688"/>
                <a:gd name="T86" fmla="*/ 540 w 975"/>
                <a:gd name="T87" fmla="*/ 30 h 688"/>
                <a:gd name="T88" fmla="*/ 510 w 975"/>
                <a:gd name="T89" fmla="*/ 49 h 688"/>
                <a:gd name="T90" fmla="*/ 457 w 975"/>
                <a:gd name="T91" fmla="*/ 77 h 688"/>
                <a:gd name="T92" fmla="*/ 385 w 975"/>
                <a:gd name="T93" fmla="*/ 66 h 688"/>
                <a:gd name="T94" fmla="*/ 339 w 975"/>
                <a:gd name="T95" fmla="*/ 83 h 688"/>
                <a:gd name="T96" fmla="*/ 250 w 975"/>
                <a:gd name="T97" fmla="*/ 91 h 688"/>
                <a:gd name="T98" fmla="*/ 226 w 975"/>
                <a:gd name="T99" fmla="*/ 10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5" h="688">
                  <a:moveTo>
                    <a:pt x="198" y="124"/>
                  </a:moveTo>
                  <a:cubicBezTo>
                    <a:pt x="185" y="129"/>
                    <a:pt x="176" y="132"/>
                    <a:pt x="167" y="144"/>
                  </a:cubicBezTo>
                  <a:cubicBezTo>
                    <a:pt x="159" y="154"/>
                    <a:pt x="158" y="167"/>
                    <a:pt x="154" y="179"/>
                  </a:cubicBezTo>
                  <a:cubicBezTo>
                    <a:pt x="150" y="191"/>
                    <a:pt x="148" y="206"/>
                    <a:pt x="143" y="217"/>
                  </a:cubicBezTo>
                  <a:cubicBezTo>
                    <a:pt x="140" y="223"/>
                    <a:pt x="135" y="226"/>
                    <a:pt x="131" y="231"/>
                  </a:cubicBezTo>
                  <a:cubicBezTo>
                    <a:pt x="128" y="236"/>
                    <a:pt x="127" y="243"/>
                    <a:pt x="126" y="249"/>
                  </a:cubicBezTo>
                  <a:cubicBezTo>
                    <a:pt x="120" y="276"/>
                    <a:pt x="103" y="297"/>
                    <a:pt x="95" y="323"/>
                  </a:cubicBezTo>
                  <a:cubicBezTo>
                    <a:pt x="91" y="339"/>
                    <a:pt x="88" y="345"/>
                    <a:pt x="73" y="351"/>
                  </a:cubicBezTo>
                  <a:cubicBezTo>
                    <a:pt x="66" y="354"/>
                    <a:pt x="60" y="355"/>
                    <a:pt x="53" y="357"/>
                  </a:cubicBezTo>
                  <a:cubicBezTo>
                    <a:pt x="48" y="358"/>
                    <a:pt x="43" y="362"/>
                    <a:pt x="37" y="364"/>
                  </a:cubicBezTo>
                  <a:cubicBezTo>
                    <a:pt x="31" y="366"/>
                    <a:pt x="25" y="366"/>
                    <a:pt x="19" y="369"/>
                  </a:cubicBezTo>
                  <a:cubicBezTo>
                    <a:pt x="16" y="370"/>
                    <a:pt x="3" y="378"/>
                    <a:pt x="3" y="380"/>
                  </a:cubicBezTo>
                  <a:cubicBezTo>
                    <a:pt x="0" y="390"/>
                    <a:pt x="28" y="392"/>
                    <a:pt x="34" y="395"/>
                  </a:cubicBezTo>
                  <a:cubicBezTo>
                    <a:pt x="43" y="399"/>
                    <a:pt x="44" y="404"/>
                    <a:pt x="49" y="411"/>
                  </a:cubicBezTo>
                  <a:cubicBezTo>
                    <a:pt x="53" y="418"/>
                    <a:pt x="59" y="422"/>
                    <a:pt x="64" y="428"/>
                  </a:cubicBezTo>
                  <a:cubicBezTo>
                    <a:pt x="69" y="433"/>
                    <a:pt x="69" y="439"/>
                    <a:pt x="73" y="444"/>
                  </a:cubicBezTo>
                  <a:cubicBezTo>
                    <a:pt x="77" y="452"/>
                    <a:pt x="80" y="456"/>
                    <a:pt x="83" y="464"/>
                  </a:cubicBezTo>
                  <a:cubicBezTo>
                    <a:pt x="86" y="475"/>
                    <a:pt x="92" y="486"/>
                    <a:pt x="103" y="492"/>
                  </a:cubicBezTo>
                  <a:cubicBezTo>
                    <a:pt x="113" y="498"/>
                    <a:pt x="126" y="497"/>
                    <a:pt x="134" y="508"/>
                  </a:cubicBezTo>
                  <a:cubicBezTo>
                    <a:pt x="138" y="514"/>
                    <a:pt x="142" y="521"/>
                    <a:pt x="143" y="528"/>
                  </a:cubicBezTo>
                  <a:cubicBezTo>
                    <a:pt x="145" y="534"/>
                    <a:pt x="142" y="543"/>
                    <a:pt x="144" y="549"/>
                  </a:cubicBezTo>
                  <a:cubicBezTo>
                    <a:pt x="149" y="560"/>
                    <a:pt x="167" y="561"/>
                    <a:pt x="177" y="565"/>
                  </a:cubicBezTo>
                  <a:cubicBezTo>
                    <a:pt x="190" y="570"/>
                    <a:pt x="201" y="574"/>
                    <a:pt x="216" y="576"/>
                  </a:cubicBezTo>
                  <a:cubicBezTo>
                    <a:pt x="222" y="577"/>
                    <a:pt x="229" y="579"/>
                    <a:pt x="236" y="576"/>
                  </a:cubicBezTo>
                  <a:cubicBezTo>
                    <a:pt x="243" y="574"/>
                    <a:pt x="246" y="566"/>
                    <a:pt x="252" y="561"/>
                  </a:cubicBezTo>
                  <a:cubicBezTo>
                    <a:pt x="255" y="567"/>
                    <a:pt x="262" y="572"/>
                    <a:pt x="264" y="578"/>
                  </a:cubicBezTo>
                  <a:cubicBezTo>
                    <a:pt x="267" y="585"/>
                    <a:pt x="261" y="587"/>
                    <a:pt x="257" y="593"/>
                  </a:cubicBezTo>
                  <a:cubicBezTo>
                    <a:pt x="252" y="600"/>
                    <a:pt x="250" y="602"/>
                    <a:pt x="252" y="610"/>
                  </a:cubicBezTo>
                  <a:cubicBezTo>
                    <a:pt x="255" y="615"/>
                    <a:pt x="259" y="622"/>
                    <a:pt x="263" y="626"/>
                  </a:cubicBezTo>
                  <a:cubicBezTo>
                    <a:pt x="270" y="636"/>
                    <a:pt x="285" y="634"/>
                    <a:pt x="296" y="635"/>
                  </a:cubicBezTo>
                  <a:cubicBezTo>
                    <a:pt x="319" y="637"/>
                    <a:pt x="304" y="648"/>
                    <a:pt x="302" y="663"/>
                  </a:cubicBezTo>
                  <a:cubicBezTo>
                    <a:pt x="300" y="688"/>
                    <a:pt x="342" y="683"/>
                    <a:pt x="355" y="680"/>
                  </a:cubicBezTo>
                  <a:cubicBezTo>
                    <a:pt x="366" y="678"/>
                    <a:pt x="377" y="676"/>
                    <a:pt x="387" y="677"/>
                  </a:cubicBezTo>
                  <a:cubicBezTo>
                    <a:pt x="405" y="677"/>
                    <a:pt x="423" y="679"/>
                    <a:pt x="440" y="676"/>
                  </a:cubicBezTo>
                  <a:cubicBezTo>
                    <a:pt x="471" y="671"/>
                    <a:pt x="505" y="665"/>
                    <a:pt x="538" y="667"/>
                  </a:cubicBezTo>
                  <a:cubicBezTo>
                    <a:pt x="560" y="668"/>
                    <a:pt x="585" y="673"/>
                    <a:pt x="605" y="661"/>
                  </a:cubicBezTo>
                  <a:cubicBezTo>
                    <a:pt x="623" y="651"/>
                    <a:pt x="637" y="637"/>
                    <a:pt x="652" y="622"/>
                  </a:cubicBezTo>
                  <a:cubicBezTo>
                    <a:pt x="663" y="611"/>
                    <a:pt x="679" y="602"/>
                    <a:pt x="693" y="596"/>
                  </a:cubicBezTo>
                  <a:cubicBezTo>
                    <a:pt x="708" y="590"/>
                    <a:pt x="721" y="579"/>
                    <a:pt x="737" y="576"/>
                  </a:cubicBezTo>
                  <a:cubicBezTo>
                    <a:pt x="750" y="574"/>
                    <a:pt x="764" y="578"/>
                    <a:pt x="775" y="583"/>
                  </a:cubicBezTo>
                  <a:cubicBezTo>
                    <a:pt x="794" y="592"/>
                    <a:pt x="818" y="581"/>
                    <a:pt x="838" y="588"/>
                  </a:cubicBezTo>
                  <a:cubicBezTo>
                    <a:pt x="847" y="592"/>
                    <a:pt x="853" y="601"/>
                    <a:pt x="862" y="604"/>
                  </a:cubicBezTo>
                  <a:cubicBezTo>
                    <a:pt x="874" y="609"/>
                    <a:pt x="890" y="606"/>
                    <a:pt x="905" y="600"/>
                  </a:cubicBezTo>
                  <a:cubicBezTo>
                    <a:pt x="903" y="597"/>
                    <a:pt x="902" y="594"/>
                    <a:pt x="901" y="590"/>
                  </a:cubicBezTo>
                  <a:cubicBezTo>
                    <a:pt x="898" y="582"/>
                    <a:pt x="899" y="574"/>
                    <a:pt x="898" y="566"/>
                  </a:cubicBezTo>
                  <a:cubicBezTo>
                    <a:pt x="897" y="553"/>
                    <a:pt x="892" y="539"/>
                    <a:pt x="894" y="526"/>
                  </a:cubicBezTo>
                  <a:cubicBezTo>
                    <a:pt x="895" y="519"/>
                    <a:pt x="894" y="509"/>
                    <a:pt x="897" y="502"/>
                  </a:cubicBezTo>
                  <a:cubicBezTo>
                    <a:pt x="899" y="495"/>
                    <a:pt x="899" y="491"/>
                    <a:pt x="899" y="484"/>
                  </a:cubicBezTo>
                  <a:cubicBezTo>
                    <a:pt x="899" y="477"/>
                    <a:pt x="901" y="472"/>
                    <a:pt x="901" y="465"/>
                  </a:cubicBezTo>
                  <a:cubicBezTo>
                    <a:pt x="902" y="460"/>
                    <a:pt x="902" y="455"/>
                    <a:pt x="902" y="450"/>
                  </a:cubicBezTo>
                  <a:cubicBezTo>
                    <a:pt x="902" y="446"/>
                    <a:pt x="902" y="442"/>
                    <a:pt x="901" y="438"/>
                  </a:cubicBezTo>
                  <a:cubicBezTo>
                    <a:pt x="901" y="434"/>
                    <a:pt x="898" y="429"/>
                    <a:pt x="900" y="425"/>
                  </a:cubicBezTo>
                  <a:cubicBezTo>
                    <a:pt x="903" y="421"/>
                    <a:pt x="911" y="419"/>
                    <a:pt x="915" y="423"/>
                  </a:cubicBezTo>
                  <a:cubicBezTo>
                    <a:pt x="918" y="427"/>
                    <a:pt x="919" y="440"/>
                    <a:pt x="918" y="445"/>
                  </a:cubicBezTo>
                  <a:cubicBezTo>
                    <a:pt x="917" y="448"/>
                    <a:pt x="914" y="449"/>
                    <a:pt x="912" y="451"/>
                  </a:cubicBezTo>
                  <a:cubicBezTo>
                    <a:pt x="909" y="455"/>
                    <a:pt x="908" y="459"/>
                    <a:pt x="908" y="464"/>
                  </a:cubicBezTo>
                  <a:cubicBezTo>
                    <a:pt x="906" y="471"/>
                    <a:pt x="905" y="478"/>
                    <a:pt x="903" y="485"/>
                  </a:cubicBezTo>
                  <a:cubicBezTo>
                    <a:pt x="902" y="489"/>
                    <a:pt x="902" y="495"/>
                    <a:pt x="909" y="494"/>
                  </a:cubicBezTo>
                  <a:cubicBezTo>
                    <a:pt x="915" y="492"/>
                    <a:pt x="918" y="479"/>
                    <a:pt x="921" y="474"/>
                  </a:cubicBezTo>
                  <a:cubicBezTo>
                    <a:pt x="925" y="467"/>
                    <a:pt x="928" y="460"/>
                    <a:pt x="932" y="455"/>
                  </a:cubicBezTo>
                  <a:cubicBezTo>
                    <a:pt x="937" y="448"/>
                    <a:pt x="944" y="443"/>
                    <a:pt x="951" y="438"/>
                  </a:cubicBezTo>
                  <a:cubicBezTo>
                    <a:pt x="955" y="435"/>
                    <a:pt x="960" y="434"/>
                    <a:pt x="964" y="431"/>
                  </a:cubicBezTo>
                  <a:cubicBezTo>
                    <a:pt x="968" y="427"/>
                    <a:pt x="968" y="419"/>
                    <a:pt x="970" y="414"/>
                  </a:cubicBezTo>
                  <a:cubicBezTo>
                    <a:pt x="972" y="409"/>
                    <a:pt x="975" y="403"/>
                    <a:pt x="974" y="397"/>
                  </a:cubicBezTo>
                  <a:cubicBezTo>
                    <a:pt x="973" y="391"/>
                    <a:pt x="969" y="389"/>
                    <a:pt x="967" y="384"/>
                  </a:cubicBezTo>
                  <a:cubicBezTo>
                    <a:pt x="964" y="376"/>
                    <a:pt x="967" y="365"/>
                    <a:pt x="963" y="356"/>
                  </a:cubicBezTo>
                  <a:cubicBezTo>
                    <a:pt x="962" y="353"/>
                    <a:pt x="960" y="351"/>
                    <a:pt x="960" y="349"/>
                  </a:cubicBezTo>
                  <a:cubicBezTo>
                    <a:pt x="956" y="348"/>
                    <a:pt x="953" y="348"/>
                    <a:pt x="950" y="348"/>
                  </a:cubicBezTo>
                  <a:cubicBezTo>
                    <a:pt x="937" y="348"/>
                    <a:pt x="923" y="352"/>
                    <a:pt x="911" y="357"/>
                  </a:cubicBezTo>
                  <a:cubicBezTo>
                    <a:pt x="899" y="362"/>
                    <a:pt x="890" y="373"/>
                    <a:pt x="881" y="382"/>
                  </a:cubicBezTo>
                  <a:cubicBezTo>
                    <a:pt x="875" y="388"/>
                    <a:pt x="868" y="390"/>
                    <a:pt x="860" y="390"/>
                  </a:cubicBezTo>
                  <a:cubicBezTo>
                    <a:pt x="851" y="390"/>
                    <a:pt x="849" y="387"/>
                    <a:pt x="850" y="379"/>
                  </a:cubicBezTo>
                  <a:cubicBezTo>
                    <a:pt x="848" y="379"/>
                    <a:pt x="846" y="378"/>
                    <a:pt x="843" y="376"/>
                  </a:cubicBezTo>
                  <a:cubicBezTo>
                    <a:pt x="839" y="372"/>
                    <a:pt x="833" y="366"/>
                    <a:pt x="831" y="361"/>
                  </a:cubicBezTo>
                  <a:cubicBezTo>
                    <a:pt x="820" y="360"/>
                    <a:pt x="816" y="381"/>
                    <a:pt x="808" y="364"/>
                  </a:cubicBezTo>
                  <a:cubicBezTo>
                    <a:pt x="803" y="353"/>
                    <a:pt x="803" y="345"/>
                    <a:pt x="802" y="334"/>
                  </a:cubicBezTo>
                  <a:cubicBezTo>
                    <a:pt x="801" y="322"/>
                    <a:pt x="796" y="313"/>
                    <a:pt x="792" y="301"/>
                  </a:cubicBezTo>
                  <a:cubicBezTo>
                    <a:pt x="788" y="288"/>
                    <a:pt x="787" y="272"/>
                    <a:pt x="787" y="259"/>
                  </a:cubicBezTo>
                  <a:cubicBezTo>
                    <a:pt x="787" y="243"/>
                    <a:pt x="781" y="227"/>
                    <a:pt x="776" y="212"/>
                  </a:cubicBezTo>
                  <a:cubicBezTo>
                    <a:pt x="770" y="196"/>
                    <a:pt x="763" y="178"/>
                    <a:pt x="753" y="163"/>
                  </a:cubicBezTo>
                  <a:cubicBezTo>
                    <a:pt x="736" y="139"/>
                    <a:pt x="710" y="124"/>
                    <a:pt x="692" y="100"/>
                  </a:cubicBezTo>
                  <a:cubicBezTo>
                    <a:pt x="683" y="89"/>
                    <a:pt x="680" y="81"/>
                    <a:pt x="676" y="68"/>
                  </a:cubicBezTo>
                  <a:cubicBezTo>
                    <a:pt x="672" y="56"/>
                    <a:pt x="659" y="49"/>
                    <a:pt x="651" y="39"/>
                  </a:cubicBezTo>
                  <a:cubicBezTo>
                    <a:pt x="644" y="30"/>
                    <a:pt x="634" y="23"/>
                    <a:pt x="625" y="15"/>
                  </a:cubicBezTo>
                  <a:cubicBezTo>
                    <a:pt x="618" y="10"/>
                    <a:pt x="610" y="7"/>
                    <a:pt x="603" y="3"/>
                  </a:cubicBezTo>
                  <a:cubicBezTo>
                    <a:pt x="597" y="3"/>
                    <a:pt x="591" y="0"/>
                    <a:pt x="585" y="0"/>
                  </a:cubicBezTo>
                  <a:cubicBezTo>
                    <a:pt x="578" y="1"/>
                    <a:pt x="572" y="9"/>
                    <a:pt x="565" y="13"/>
                  </a:cubicBezTo>
                  <a:cubicBezTo>
                    <a:pt x="557" y="19"/>
                    <a:pt x="548" y="23"/>
                    <a:pt x="540" y="30"/>
                  </a:cubicBezTo>
                  <a:cubicBezTo>
                    <a:pt x="537" y="34"/>
                    <a:pt x="532" y="41"/>
                    <a:pt x="527" y="43"/>
                  </a:cubicBezTo>
                  <a:cubicBezTo>
                    <a:pt x="522" y="46"/>
                    <a:pt x="516" y="45"/>
                    <a:pt x="510" y="49"/>
                  </a:cubicBezTo>
                  <a:cubicBezTo>
                    <a:pt x="504" y="54"/>
                    <a:pt x="501" y="54"/>
                    <a:pt x="492" y="56"/>
                  </a:cubicBezTo>
                  <a:cubicBezTo>
                    <a:pt x="479" y="58"/>
                    <a:pt x="464" y="66"/>
                    <a:pt x="457" y="77"/>
                  </a:cubicBezTo>
                  <a:cubicBezTo>
                    <a:pt x="447" y="90"/>
                    <a:pt x="440" y="91"/>
                    <a:pt x="428" y="80"/>
                  </a:cubicBezTo>
                  <a:cubicBezTo>
                    <a:pt x="416" y="69"/>
                    <a:pt x="403" y="63"/>
                    <a:pt x="385" y="66"/>
                  </a:cubicBezTo>
                  <a:cubicBezTo>
                    <a:pt x="375" y="67"/>
                    <a:pt x="367" y="72"/>
                    <a:pt x="359" y="78"/>
                  </a:cubicBezTo>
                  <a:cubicBezTo>
                    <a:pt x="352" y="84"/>
                    <a:pt x="349" y="83"/>
                    <a:pt x="339" y="83"/>
                  </a:cubicBezTo>
                  <a:cubicBezTo>
                    <a:pt x="324" y="84"/>
                    <a:pt x="307" y="89"/>
                    <a:pt x="293" y="87"/>
                  </a:cubicBezTo>
                  <a:cubicBezTo>
                    <a:pt x="278" y="85"/>
                    <a:pt x="265" y="88"/>
                    <a:pt x="250" y="91"/>
                  </a:cubicBezTo>
                  <a:cubicBezTo>
                    <a:pt x="243" y="92"/>
                    <a:pt x="238" y="94"/>
                    <a:pt x="233" y="91"/>
                  </a:cubicBezTo>
                  <a:cubicBezTo>
                    <a:pt x="231" y="96"/>
                    <a:pt x="229" y="100"/>
                    <a:pt x="226" y="104"/>
                  </a:cubicBezTo>
                  <a:cubicBezTo>
                    <a:pt x="219" y="114"/>
                    <a:pt x="209" y="120"/>
                    <a:pt x="198" y="1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4" name="Freeform 738"/>
            <p:cNvSpPr>
              <a:spLocks/>
            </p:cNvSpPr>
            <p:nvPr/>
          </p:nvSpPr>
          <p:spPr bwMode="auto">
            <a:xfrm>
              <a:off x="7516369" y="4964498"/>
              <a:ext cx="952955" cy="665516"/>
            </a:xfrm>
            <a:custGeom>
              <a:avLst/>
              <a:gdLst>
                <a:gd name="T0" fmla="*/ 4 w 655"/>
                <a:gd name="T1" fmla="*/ 126 h 456"/>
                <a:gd name="T2" fmla="*/ 21 w 655"/>
                <a:gd name="T3" fmla="*/ 177 h 456"/>
                <a:gd name="T4" fmla="*/ 57 w 655"/>
                <a:gd name="T5" fmla="*/ 219 h 456"/>
                <a:gd name="T6" fmla="*/ 25 w 655"/>
                <a:gd name="T7" fmla="*/ 324 h 456"/>
                <a:gd name="T8" fmla="*/ 72 w 655"/>
                <a:gd name="T9" fmla="*/ 362 h 456"/>
                <a:gd name="T10" fmla="*/ 94 w 655"/>
                <a:gd name="T11" fmla="*/ 410 h 456"/>
                <a:gd name="T12" fmla="*/ 111 w 655"/>
                <a:gd name="T13" fmla="*/ 454 h 456"/>
                <a:gd name="T14" fmla="*/ 135 w 655"/>
                <a:gd name="T15" fmla="*/ 445 h 456"/>
                <a:gd name="T16" fmla="*/ 216 w 655"/>
                <a:gd name="T17" fmla="*/ 429 h 456"/>
                <a:gd name="T18" fmla="*/ 299 w 655"/>
                <a:gd name="T19" fmla="*/ 413 h 456"/>
                <a:gd name="T20" fmla="*/ 342 w 655"/>
                <a:gd name="T21" fmla="*/ 423 h 456"/>
                <a:gd name="T22" fmla="*/ 426 w 655"/>
                <a:gd name="T23" fmla="*/ 409 h 456"/>
                <a:gd name="T24" fmla="*/ 441 w 655"/>
                <a:gd name="T25" fmla="*/ 359 h 456"/>
                <a:gd name="T26" fmla="*/ 464 w 655"/>
                <a:gd name="T27" fmla="*/ 344 h 456"/>
                <a:gd name="T28" fmla="*/ 496 w 655"/>
                <a:gd name="T29" fmla="*/ 322 h 456"/>
                <a:gd name="T30" fmla="*/ 576 w 655"/>
                <a:gd name="T31" fmla="*/ 309 h 456"/>
                <a:gd name="T32" fmla="*/ 636 w 655"/>
                <a:gd name="T33" fmla="*/ 297 h 456"/>
                <a:gd name="T34" fmla="*/ 620 w 655"/>
                <a:gd name="T35" fmla="*/ 273 h 456"/>
                <a:gd name="T36" fmla="*/ 610 w 655"/>
                <a:gd name="T37" fmla="*/ 266 h 456"/>
                <a:gd name="T38" fmla="*/ 597 w 655"/>
                <a:gd name="T39" fmla="*/ 246 h 456"/>
                <a:gd name="T40" fmla="*/ 571 w 655"/>
                <a:gd name="T41" fmla="*/ 225 h 456"/>
                <a:gd name="T42" fmla="*/ 584 w 655"/>
                <a:gd name="T43" fmla="*/ 199 h 456"/>
                <a:gd name="T44" fmla="*/ 606 w 655"/>
                <a:gd name="T45" fmla="*/ 166 h 456"/>
                <a:gd name="T46" fmla="*/ 601 w 655"/>
                <a:gd name="T47" fmla="*/ 120 h 456"/>
                <a:gd name="T48" fmla="*/ 619 w 655"/>
                <a:gd name="T49" fmla="*/ 86 h 456"/>
                <a:gd name="T50" fmla="*/ 654 w 655"/>
                <a:gd name="T51" fmla="*/ 54 h 456"/>
                <a:gd name="T52" fmla="*/ 651 w 655"/>
                <a:gd name="T53" fmla="*/ 26 h 456"/>
                <a:gd name="T54" fmla="*/ 584 w 655"/>
                <a:gd name="T55" fmla="*/ 14 h 456"/>
                <a:gd name="T56" fmla="*/ 483 w 655"/>
                <a:gd name="T57" fmla="*/ 2 h 456"/>
                <a:gd name="T58" fmla="*/ 398 w 655"/>
                <a:gd name="T59" fmla="*/ 48 h 456"/>
                <a:gd name="T60" fmla="*/ 284 w 655"/>
                <a:gd name="T61" fmla="*/ 93 h 456"/>
                <a:gd name="T62" fmla="*/ 133 w 655"/>
                <a:gd name="T63" fmla="*/ 103 h 456"/>
                <a:gd name="T64" fmla="*/ 48 w 655"/>
                <a:gd name="T65" fmla="*/ 89 h 456"/>
                <a:gd name="T66" fmla="*/ 39 w 655"/>
                <a:gd name="T67" fmla="*/ 61 h 456"/>
                <a:gd name="T68" fmla="*/ 0 w 655"/>
                <a:gd name="T69" fmla="*/ 10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5" h="456">
                  <a:moveTo>
                    <a:pt x="0" y="105"/>
                  </a:moveTo>
                  <a:cubicBezTo>
                    <a:pt x="1" y="112"/>
                    <a:pt x="3" y="118"/>
                    <a:pt x="4" y="126"/>
                  </a:cubicBezTo>
                  <a:cubicBezTo>
                    <a:pt x="6" y="132"/>
                    <a:pt x="5" y="139"/>
                    <a:pt x="6" y="146"/>
                  </a:cubicBezTo>
                  <a:cubicBezTo>
                    <a:pt x="9" y="157"/>
                    <a:pt x="14" y="168"/>
                    <a:pt x="21" y="177"/>
                  </a:cubicBezTo>
                  <a:cubicBezTo>
                    <a:pt x="30" y="188"/>
                    <a:pt x="45" y="191"/>
                    <a:pt x="53" y="202"/>
                  </a:cubicBezTo>
                  <a:cubicBezTo>
                    <a:pt x="59" y="210"/>
                    <a:pt x="60" y="211"/>
                    <a:pt x="57" y="219"/>
                  </a:cubicBezTo>
                  <a:cubicBezTo>
                    <a:pt x="53" y="226"/>
                    <a:pt x="50" y="234"/>
                    <a:pt x="46" y="241"/>
                  </a:cubicBezTo>
                  <a:cubicBezTo>
                    <a:pt x="34" y="267"/>
                    <a:pt x="20" y="294"/>
                    <a:pt x="25" y="324"/>
                  </a:cubicBezTo>
                  <a:cubicBezTo>
                    <a:pt x="27" y="336"/>
                    <a:pt x="36" y="339"/>
                    <a:pt x="46" y="345"/>
                  </a:cubicBezTo>
                  <a:cubicBezTo>
                    <a:pt x="54" y="349"/>
                    <a:pt x="65" y="355"/>
                    <a:pt x="72" y="362"/>
                  </a:cubicBezTo>
                  <a:cubicBezTo>
                    <a:pt x="79" y="370"/>
                    <a:pt x="81" y="380"/>
                    <a:pt x="84" y="390"/>
                  </a:cubicBezTo>
                  <a:cubicBezTo>
                    <a:pt x="86" y="397"/>
                    <a:pt x="91" y="403"/>
                    <a:pt x="94" y="410"/>
                  </a:cubicBezTo>
                  <a:cubicBezTo>
                    <a:pt x="99" y="425"/>
                    <a:pt x="97" y="441"/>
                    <a:pt x="102" y="455"/>
                  </a:cubicBezTo>
                  <a:cubicBezTo>
                    <a:pt x="106" y="455"/>
                    <a:pt x="107" y="454"/>
                    <a:pt x="111" y="454"/>
                  </a:cubicBezTo>
                  <a:cubicBezTo>
                    <a:pt x="114" y="454"/>
                    <a:pt x="120" y="456"/>
                    <a:pt x="122" y="456"/>
                  </a:cubicBezTo>
                  <a:cubicBezTo>
                    <a:pt x="127" y="454"/>
                    <a:pt x="130" y="447"/>
                    <a:pt x="135" y="445"/>
                  </a:cubicBezTo>
                  <a:cubicBezTo>
                    <a:pt x="148" y="441"/>
                    <a:pt x="163" y="440"/>
                    <a:pt x="176" y="437"/>
                  </a:cubicBezTo>
                  <a:cubicBezTo>
                    <a:pt x="190" y="434"/>
                    <a:pt x="203" y="433"/>
                    <a:pt x="216" y="429"/>
                  </a:cubicBezTo>
                  <a:cubicBezTo>
                    <a:pt x="231" y="423"/>
                    <a:pt x="245" y="414"/>
                    <a:pt x="260" y="407"/>
                  </a:cubicBezTo>
                  <a:cubicBezTo>
                    <a:pt x="273" y="401"/>
                    <a:pt x="287" y="407"/>
                    <a:pt x="299" y="413"/>
                  </a:cubicBezTo>
                  <a:cubicBezTo>
                    <a:pt x="305" y="416"/>
                    <a:pt x="311" y="421"/>
                    <a:pt x="317" y="422"/>
                  </a:cubicBezTo>
                  <a:cubicBezTo>
                    <a:pt x="325" y="424"/>
                    <a:pt x="334" y="422"/>
                    <a:pt x="342" y="423"/>
                  </a:cubicBezTo>
                  <a:cubicBezTo>
                    <a:pt x="357" y="423"/>
                    <a:pt x="372" y="428"/>
                    <a:pt x="388" y="428"/>
                  </a:cubicBezTo>
                  <a:cubicBezTo>
                    <a:pt x="404" y="428"/>
                    <a:pt x="414" y="418"/>
                    <a:pt x="426" y="409"/>
                  </a:cubicBezTo>
                  <a:cubicBezTo>
                    <a:pt x="428" y="408"/>
                    <a:pt x="442" y="394"/>
                    <a:pt x="442" y="394"/>
                  </a:cubicBezTo>
                  <a:cubicBezTo>
                    <a:pt x="443" y="384"/>
                    <a:pt x="443" y="369"/>
                    <a:pt x="441" y="359"/>
                  </a:cubicBezTo>
                  <a:cubicBezTo>
                    <a:pt x="440" y="350"/>
                    <a:pt x="437" y="350"/>
                    <a:pt x="446" y="347"/>
                  </a:cubicBezTo>
                  <a:cubicBezTo>
                    <a:pt x="452" y="345"/>
                    <a:pt x="459" y="346"/>
                    <a:pt x="464" y="344"/>
                  </a:cubicBezTo>
                  <a:cubicBezTo>
                    <a:pt x="469" y="342"/>
                    <a:pt x="473" y="334"/>
                    <a:pt x="478" y="330"/>
                  </a:cubicBezTo>
                  <a:cubicBezTo>
                    <a:pt x="482" y="327"/>
                    <a:pt x="490" y="324"/>
                    <a:pt x="496" y="322"/>
                  </a:cubicBezTo>
                  <a:cubicBezTo>
                    <a:pt x="508" y="318"/>
                    <a:pt x="518" y="308"/>
                    <a:pt x="530" y="304"/>
                  </a:cubicBezTo>
                  <a:cubicBezTo>
                    <a:pt x="545" y="298"/>
                    <a:pt x="561" y="306"/>
                    <a:pt x="576" y="309"/>
                  </a:cubicBezTo>
                  <a:cubicBezTo>
                    <a:pt x="597" y="313"/>
                    <a:pt x="607" y="301"/>
                    <a:pt x="626" y="298"/>
                  </a:cubicBezTo>
                  <a:cubicBezTo>
                    <a:pt x="629" y="297"/>
                    <a:pt x="633" y="297"/>
                    <a:pt x="636" y="297"/>
                  </a:cubicBezTo>
                  <a:cubicBezTo>
                    <a:pt x="636" y="295"/>
                    <a:pt x="636" y="292"/>
                    <a:pt x="635" y="290"/>
                  </a:cubicBezTo>
                  <a:cubicBezTo>
                    <a:pt x="633" y="284"/>
                    <a:pt x="625" y="277"/>
                    <a:pt x="620" y="273"/>
                  </a:cubicBezTo>
                  <a:cubicBezTo>
                    <a:pt x="619" y="272"/>
                    <a:pt x="617" y="273"/>
                    <a:pt x="615" y="271"/>
                  </a:cubicBezTo>
                  <a:cubicBezTo>
                    <a:pt x="614" y="270"/>
                    <a:pt x="612" y="268"/>
                    <a:pt x="610" y="266"/>
                  </a:cubicBezTo>
                  <a:cubicBezTo>
                    <a:pt x="608" y="263"/>
                    <a:pt x="603" y="260"/>
                    <a:pt x="601" y="257"/>
                  </a:cubicBezTo>
                  <a:cubicBezTo>
                    <a:pt x="599" y="254"/>
                    <a:pt x="599" y="250"/>
                    <a:pt x="597" y="246"/>
                  </a:cubicBezTo>
                  <a:cubicBezTo>
                    <a:pt x="596" y="243"/>
                    <a:pt x="593" y="241"/>
                    <a:pt x="590" y="238"/>
                  </a:cubicBezTo>
                  <a:cubicBezTo>
                    <a:pt x="585" y="232"/>
                    <a:pt x="579" y="225"/>
                    <a:pt x="571" y="225"/>
                  </a:cubicBezTo>
                  <a:cubicBezTo>
                    <a:pt x="571" y="217"/>
                    <a:pt x="578" y="214"/>
                    <a:pt x="582" y="208"/>
                  </a:cubicBezTo>
                  <a:cubicBezTo>
                    <a:pt x="584" y="205"/>
                    <a:pt x="583" y="202"/>
                    <a:pt x="584" y="199"/>
                  </a:cubicBezTo>
                  <a:cubicBezTo>
                    <a:pt x="585" y="195"/>
                    <a:pt x="589" y="193"/>
                    <a:pt x="591" y="190"/>
                  </a:cubicBezTo>
                  <a:cubicBezTo>
                    <a:pt x="597" y="184"/>
                    <a:pt x="606" y="175"/>
                    <a:pt x="606" y="166"/>
                  </a:cubicBezTo>
                  <a:cubicBezTo>
                    <a:pt x="607" y="156"/>
                    <a:pt x="600" y="147"/>
                    <a:pt x="601" y="136"/>
                  </a:cubicBezTo>
                  <a:cubicBezTo>
                    <a:pt x="601" y="131"/>
                    <a:pt x="601" y="126"/>
                    <a:pt x="601" y="120"/>
                  </a:cubicBezTo>
                  <a:cubicBezTo>
                    <a:pt x="601" y="112"/>
                    <a:pt x="605" y="110"/>
                    <a:pt x="609" y="104"/>
                  </a:cubicBezTo>
                  <a:cubicBezTo>
                    <a:pt x="612" y="98"/>
                    <a:pt x="614" y="91"/>
                    <a:pt x="619" y="86"/>
                  </a:cubicBezTo>
                  <a:cubicBezTo>
                    <a:pt x="628" y="79"/>
                    <a:pt x="643" y="78"/>
                    <a:pt x="651" y="70"/>
                  </a:cubicBezTo>
                  <a:cubicBezTo>
                    <a:pt x="655" y="66"/>
                    <a:pt x="654" y="59"/>
                    <a:pt x="654" y="54"/>
                  </a:cubicBezTo>
                  <a:cubicBezTo>
                    <a:pt x="655" y="48"/>
                    <a:pt x="655" y="42"/>
                    <a:pt x="654" y="36"/>
                  </a:cubicBezTo>
                  <a:cubicBezTo>
                    <a:pt x="654" y="33"/>
                    <a:pt x="652" y="29"/>
                    <a:pt x="651" y="26"/>
                  </a:cubicBezTo>
                  <a:cubicBezTo>
                    <a:pt x="636" y="32"/>
                    <a:pt x="620" y="35"/>
                    <a:pt x="608" y="30"/>
                  </a:cubicBezTo>
                  <a:cubicBezTo>
                    <a:pt x="599" y="27"/>
                    <a:pt x="593" y="18"/>
                    <a:pt x="584" y="14"/>
                  </a:cubicBezTo>
                  <a:cubicBezTo>
                    <a:pt x="564" y="7"/>
                    <a:pt x="540" y="18"/>
                    <a:pt x="521" y="9"/>
                  </a:cubicBezTo>
                  <a:cubicBezTo>
                    <a:pt x="510" y="4"/>
                    <a:pt x="496" y="0"/>
                    <a:pt x="483" y="2"/>
                  </a:cubicBezTo>
                  <a:cubicBezTo>
                    <a:pt x="467" y="5"/>
                    <a:pt x="454" y="16"/>
                    <a:pt x="439" y="22"/>
                  </a:cubicBezTo>
                  <a:cubicBezTo>
                    <a:pt x="425" y="28"/>
                    <a:pt x="409" y="37"/>
                    <a:pt x="398" y="48"/>
                  </a:cubicBezTo>
                  <a:cubicBezTo>
                    <a:pt x="383" y="63"/>
                    <a:pt x="369" y="77"/>
                    <a:pt x="351" y="87"/>
                  </a:cubicBezTo>
                  <a:cubicBezTo>
                    <a:pt x="331" y="99"/>
                    <a:pt x="306" y="94"/>
                    <a:pt x="284" y="93"/>
                  </a:cubicBezTo>
                  <a:cubicBezTo>
                    <a:pt x="251" y="91"/>
                    <a:pt x="217" y="97"/>
                    <a:pt x="186" y="102"/>
                  </a:cubicBezTo>
                  <a:cubicBezTo>
                    <a:pt x="169" y="105"/>
                    <a:pt x="151" y="103"/>
                    <a:pt x="133" y="103"/>
                  </a:cubicBezTo>
                  <a:cubicBezTo>
                    <a:pt x="123" y="102"/>
                    <a:pt x="112" y="104"/>
                    <a:pt x="101" y="106"/>
                  </a:cubicBezTo>
                  <a:cubicBezTo>
                    <a:pt x="88" y="109"/>
                    <a:pt x="46" y="114"/>
                    <a:pt x="48" y="89"/>
                  </a:cubicBezTo>
                  <a:cubicBezTo>
                    <a:pt x="50" y="74"/>
                    <a:pt x="65" y="63"/>
                    <a:pt x="42" y="61"/>
                  </a:cubicBezTo>
                  <a:cubicBezTo>
                    <a:pt x="41" y="61"/>
                    <a:pt x="40" y="61"/>
                    <a:pt x="39" y="61"/>
                  </a:cubicBezTo>
                  <a:cubicBezTo>
                    <a:pt x="31" y="65"/>
                    <a:pt x="20" y="68"/>
                    <a:pt x="14" y="71"/>
                  </a:cubicBezTo>
                  <a:cubicBezTo>
                    <a:pt x="1" y="79"/>
                    <a:pt x="0" y="90"/>
                    <a:pt x="0" y="1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5" name="Freeform 739"/>
            <p:cNvSpPr>
              <a:spLocks/>
            </p:cNvSpPr>
            <p:nvPr/>
          </p:nvSpPr>
          <p:spPr bwMode="auto">
            <a:xfrm>
              <a:off x="7516369" y="4964498"/>
              <a:ext cx="952955" cy="665516"/>
            </a:xfrm>
            <a:custGeom>
              <a:avLst/>
              <a:gdLst>
                <a:gd name="T0" fmla="*/ 4 w 655"/>
                <a:gd name="T1" fmla="*/ 126 h 456"/>
                <a:gd name="T2" fmla="*/ 21 w 655"/>
                <a:gd name="T3" fmla="*/ 177 h 456"/>
                <a:gd name="T4" fmla="*/ 57 w 655"/>
                <a:gd name="T5" fmla="*/ 219 h 456"/>
                <a:gd name="T6" fmla="*/ 25 w 655"/>
                <a:gd name="T7" fmla="*/ 324 h 456"/>
                <a:gd name="T8" fmla="*/ 72 w 655"/>
                <a:gd name="T9" fmla="*/ 362 h 456"/>
                <a:gd name="T10" fmla="*/ 94 w 655"/>
                <a:gd name="T11" fmla="*/ 410 h 456"/>
                <a:gd name="T12" fmla="*/ 111 w 655"/>
                <a:gd name="T13" fmla="*/ 454 h 456"/>
                <a:gd name="T14" fmla="*/ 135 w 655"/>
                <a:gd name="T15" fmla="*/ 445 h 456"/>
                <a:gd name="T16" fmla="*/ 216 w 655"/>
                <a:gd name="T17" fmla="*/ 429 h 456"/>
                <a:gd name="T18" fmla="*/ 299 w 655"/>
                <a:gd name="T19" fmla="*/ 413 h 456"/>
                <a:gd name="T20" fmla="*/ 342 w 655"/>
                <a:gd name="T21" fmla="*/ 423 h 456"/>
                <a:gd name="T22" fmla="*/ 426 w 655"/>
                <a:gd name="T23" fmla="*/ 409 h 456"/>
                <a:gd name="T24" fmla="*/ 441 w 655"/>
                <a:gd name="T25" fmla="*/ 359 h 456"/>
                <a:gd name="T26" fmla="*/ 464 w 655"/>
                <a:gd name="T27" fmla="*/ 344 h 456"/>
                <a:gd name="T28" fmla="*/ 496 w 655"/>
                <a:gd name="T29" fmla="*/ 322 h 456"/>
                <a:gd name="T30" fmla="*/ 576 w 655"/>
                <a:gd name="T31" fmla="*/ 309 h 456"/>
                <a:gd name="T32" fmla="*/ 636 w 655"/>
                <a:gd name="T33" fmla="*/ 297 h 456"/>
                <a:gd name="T34" fmla="*/ 620 w 655"/>
                <a:gd name="T35" fmla="*/ 273 h 456"/>
                <a:gd name="T36" fmla="*/ 610 w 655"/>
                <a:gd name="T37" fmla="*/ 266 h 456"/>
                <a:gd name="T38" fmla="*/ 597 w 655"/>
                <a:gd name="T39" fmla="*/ 246 h 456"/>
                <a:gd name="T40" fmla="*/ 571 w 655"/>
                <a:gd name="T41" fmla="*/ 225 h 456"/>
                <a:gd name="T42" fmla="*/ 584 w 655"/>
                <a:gd name="T43" fmla="*/ 199 h 456"/>
                <a:gd name="T44" fmla="*/ 606 w 655"/>
                <a:gd name="T45" fmla="*/ 166 h 456"/>
                <a:gd name="T46" fmla="*/ 601 w 655"/>
                <a:gd name="T47" fmla="*/ 120 h 456"/>
                <a:gd name="T48" fmla="*/ 619 w 655"/>
                <a:gd name="T49" fmla="*/ 86 h 456"/>
                <a:gd name="T50" fmla="*/ 654 w 655"/>
                <a:gd name="T51" fmla="*/ 54 h 456"/>
                <a:gd name="T52" fmla="*/ 651 w 655"/>
                <a:gd name="T53" fmla="*/ 26 h 456"/>
                <a:gd name="T54" fmla="*/ 584 w 655"/>
                <a:gd name="T55" fmla="*/ 14 h 456"/>
                <a:gd name="T56" fmla="*/ 483 w 655"/>
                <a:gd name="T57" fmla="*/ 2 h 456"/>
                <a:gd name="T58" fmla="*/ 398 w 655"/>
                <a:gd name="T59" fmla="*/ 48 h 456"/>
                <a:gd name="T60" fmla="*/ 284 w 655"/>
                <a:gd name="T61" fmla="*/ 93 h 456"/>
                <a:gd name="T62" fmla="*/ 133 w 655"/>
                <a:gd name="T63" fmla="*/ 103 h 456"/>
                <a:gd name="T64" fmla="*/ 48 w 655"/>
                <a:gd name="T65" fmla="*/ 89 h 456"/>
                <a:gd name="T66" fmla="*/ 39 w 655"/>
                <a:gd name="T67" fmla="*/ 61 h 456"/>
                <a:gd name="T68" fmla="*/ 0 w 655"/>
                <a:gd name="T69" fmla="*/ 10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5" h="456">
                  <a:moveTo>
                    <a:pt x="0" y="105"/>
                  </a:moveTo>
                  <a:cubicBezTo>
                    <a:pt x="1" y="112"/>
                    <a:pt x="3" y="118"/>
                    <a:pt x="4" y="126"/>
                  </a:cubicBezTo>
                  <a:cubicBezTo>
                    <a:pt x="6" y="132"/>
                    <a:pt x="5" y="139"/>
                    <a:pt x="6" y="146"/>
                  </a:cubicBezTo>
                  <a:cubicBezTo>
                    <a:pt x="9" y="157"/>
                    <a:pt x="14" y="168"/>
                    <a:pt x="21" y="177"/>
                  </a:cubicBezTo>
                  <a:cubicBezTo>
                    <a:pt x="30" y="188"/>
                    <a:pt x="45" y="191"/>
                    <a:pt x="53" y="202"/>
                  </a:cubicBezTo>
                  <a:cubicBezTo>
                    <a:pt x="59" y="210"/>
                    <a:pt x="60" y="211"/>
                    <a:pt x="57" y="219"/>
                  </a:cubicBezTo>
                  <a:cubicBezTo>
                    <a:pt x="53" y="226"/>
                    <a:pt x="50" y="234"/>
                    <a:pt x="46" y="241"/>
                  </a:cubicBezTo>
                  <a:cubicBezTo>
                    <a:pt x="34" y="267"/>
                    <a:pt x="20" y="294"/>
                    <a:pt x="25" y="324"/>
                  </a:cubicBezTo>
                  <a:cubicBezTo>
                    <a:pt x="27" y="336"/>
                    <a:pt x="36" y="339"/>
                    <a:pt x="46" y="345"/>
                  </a:cubicBezTo>
                  <a:cubicBezTo>
                    <a:pt x="54" y="349"/>
                    <a:pt x="65" y="355"/>
                    <a:pt x="72" y="362"/>
                  </a:cubicBezTo>
                  <a:cubicBezTo>
                    <a:pt x="79" y="370"/>
                    <a:pt x="81" y="380"/>
                    <a:pt x="84" y="390"/>
                  </a:cubicBezTo>
                  <a:cubicBezTo>
                    <a:pt x="86" y="397"/>
                    <a:pt x="91" y="403"/>
                    <a:pt x="94" y="410"/>
                  </a:cubicBezTo>
                  <a:cubicBezTo>
                    <a:pt x="99" y="425"/>
                    <a:pt x="97" y="441"/>
                    <a:pt x="102" y="455"/>
                  </a:cubicBezTo>
                  <a:cubicBezTo>
                    <a:pt x="106" y="455"/>
                    <a:pt x="107" y="454"/>
                    <a:pt x="111" y="454"/>
                  </a:cubicBezTo>
                  <a:cubicBezTo>
                    <a:pt x="114" y="454"/>
                    <a:pt x="120" y="456"/>
                    <a:pt x="122" y="456"/>
                  </a:cubicBezTo>
                  <a:cubicBezTo>
                    <a:pt x="127" y="454"/>
                    <a:pt x="130" y="447"/>
                    <a:pt x="135" y="445"/>
                  </a:cubicBezTo>
                  <a:cubicBezTo>
                    <a:pt x="148" y="441"/>
                    <a:pt x="163" y="440"/>
                    <a:pt x="176" y="437"/>
                  </a:cubicBezTo>
                  <a:cubicBezTo>
                    <a:pt x="190" y="434"/>
                    <a:pt x="203" y="433"/>
                    <a:pt x="216" y="429"/>
                  </a:cubicBezTo>
                  <a:cubicBezTo>
                    <a:pt x="231" y="423"/>
                    <a:pt x="245" y="414"/>
                    <a:pt x="260" y="407"/>
                  </a:cubicBezTo>
                  <a:cubicBezTo>
                    <a:pt x="273" y="401"/>
                    <a:pt x="287" y="407"/>
                    <a:pt x="299" y="413"/>
                  </a:cubicBezTo>
                  <a:cubicBezTo>
                    <a:pt x="305" y="416"/>
                    <a:pt x="311" y="421"/>
                    <a:pt x="317" y="422"/>
                  </a:cubicBezTo>
                  <a:cubicBezTo>
                    <a:pt x="325" y="424"/>
                    <a:pt x="334" y="422"/>
                    <a:pt x="342" y="423"/>
                  </a:cubicBezTo>
                  <a:cubicBezTo>
                    <a:pt x="357" y="423"/>
                    <a:pt x="372" y="428"/>
                    <a:pt x="388" y="428"/>
                  </a:cubicBezTo>
                  <a:cubicBezTo>
                    <a:pt x="404" y="428"/>
                    <a:pt x="414" y="418"/>
                    <a:pt x="426" y="409"/>
                  </a:cubicBezTo>
                  <a:cubicBezTo>
                    <a:pt x="428" y="408"/>
                    <a:pt x="442" y="394"/>
                    <a:pt x="442" y="394"/>
                  </a:cubicBezTo>
                  <a:cubicBezTo>
                    <a:pt x="443" y="384"/>
                    <a:pt x="443" y="369"/>
                    <a:pt x="441" y="359"/>
                  </a:cubicBezTo>
                  <a:cubicBezTo>
                    <a:pt x="440" y="350"/>
                    <a:pt x="437" y="350"/>
                    <a:pt x="446" y="347"/>
                  </a:cubicBezTo>
                  <a:cubicBezTo>
                    <a:pt x="452" y="345"/>
                    <a:pt x="459" y="346"/>
                    <a:pt x="464" y="344"/>
                  </a:cubicBezTo>
                  <a:cubicBezTo>
                    <a:pt x="469" y="342"/>
                    <a:pt x="473" y="334"/>
                    <a:pt x="478" y="330"/>
                  </a:cubicBezTo>
                  <a:cubicBezTo>
                    <a:pt x="482" y="327"/>
                    <a:pt x="490" y="324"/>
                    <a:pt x="496" y="322"/>
                  </a:cubicBezTo>
                  <a:cubicBezTo>
                    <a:pt x="508" y="318"/>
                    <a:pt x="518" y="308"/>
                    <a:pt x="530" y="304"/>
                  </a:cubicBezTo>
                  <a:cubicBezTo>
                    <a:pt x="545" y="298"/>
                    <a:pt x="561" y="306"/>
                    <a:pt x="576" y="309"/>
                  </a:cubicBezTo>
                  <a:cubicBezTo>
                    <a:pt x="597" y="313"/>
                    <a:pt x="607" y="301"/>
                    <a:pt x="626" y="298"/>
                  </a:cubicBezTo>
                  <a:cubicBezTo>
                    <a:pt x="629" y="297"/>
                    <a:pt x="633" y="297"/>
                    <a:pt x="636" y="297"/>
                  </a:cubicBezTo>
                  <a:cubicBezTo>
                    <a:pt x="636" y="295"/>
                    <a:pt x="636" y="292"/>
                    <a:pt x="635" y="290"/>
                  </a:cubicBezTo>
                  <a:cubicBezTo>
                    <a:pt x="633" y="284"/>
                    <a:pt x="625" y="277"/>
                    <a:pt x="620" y="273"/>
                  </a:cubicBezTo>
                  <a:cubicBezTo>
                    <a:pt x="619" y="272"/>
                    <a:pt x="617" y="273"/>
                    <a:pt x="615" y="271"/>
                  </a:cubicBezTo>
                  <a:cubicBezTo>
                    <a:pt x="614" y="270"/>
                    <a:pt x="612" y="268"/>
                    <a:pt x="610" y="266"/>
                  </a:cubicBezTo>
                  <a:cubicBezTo>
                    <a:pt x="608" y="263"/>
                    <a:pt x="603" y="260"/>
                    <a:pt x="601" y="257"/>
                  </a:cubicBezTo>
                  <a:cubicBezTo>
                    <a:pt x="599" y="254"/>
                    <a:pt x="599" y="250"/>
                    <a:pt x="597" y="246"/>
                  </a:cubicBezTo>
                  <a:cubicBezTo>
                    <a:pt x="596" y="243"/>
                    <a:pt x="593" y="241"/>
                    <a:pt x="590" y="238"/>
                  </a:cubicBezTo>
                  <a:cubicBezTo>
                    <a:pt x="585" y="232"/>
                    <a:pt x="579" y="225"/>
                    <a:pt x="571" y="225"/>
                  </a:cubicBezTo>
                  <a:cubicBezTo>
                    <a:pt x="571" y="217"/>
                    <a:pt x="578" y="214"/>
                    <a:pt x="582" y="208"/>
                  </a:cubicBezTo>
                  <a:cubicBezTo>
                    <a:pt x="584" y="205"/>
                    <a:pt x="583" y="202"/>
                    <a:pt x="584" y="199"/>
                  </a:cubicBezTo>
                  <a:cubicBezTo>
                    <a:pt x="585" y="195"/>
                    <a:pt x="589" y="193"/>
                    <a:pt x="591" y="190"/>
                  </a:cubicBezTo>
                  <a:cubicBezTo>
                    <a:pt x="597" y="184"/>
                    <a:pt x="606" y="175"/>
                    <a:pt x="606" y="166"/>
                  </a:cubicBezTo>
                  <a:cubicBezTo>
                    <a:pt x="607" y="156"/>
                    <a:pt x="600" y="147"/>
                    <a:pt x="601" y="136"/>
                  </a:cubicBezTo>
                  <a:cubicBezTo>
                    <a:pt x="601" y="131"/>
                    <a:pt x="601" y="126"/>
                    <a:pt x="601" y="120"/>
                  </a:cubicBezTo>
                  <a:cubicBezTo>
                    <a:pt x="601" y="112"/>
                    <a:pt x="605" y="110"/>
                    <a:pt x="609" y="104"/>
                  </a:cubicBezTo>
                  <a:cubicBezTo>
                    <a:pt x="612" y="98"/>
                    <a:pt x="614" y="91"/>
                    <a:pt x="619" y="86"/>
                  </a:cubicBezTo>
                  <a:cubicBezTo>
                    <a:pt x="628" y="79"/>
                    <a:pt x="643" y="78"/>
                    <a:pt x="651" y="70"/>
                  </a:cubicBezTo>
                  <a:cubicBezTo>
                    <a:pt x="655" y="66"/>
                    <a:pt x="654" y="59"/>
                    <a:pt x="654" y="54"/>
                  </a:cubicBezTo>
                  <a:cubicBezTo>
                    <a:pt x="655" y="48"/>
                    <a:pt x="655" y="42"/>
                    <a:pt x="654" y="36"/>
                  </a:cubicBezTo>
                  <a:cubicBezTo>
                    <a:pt x="654" y="33"/>
                    <a:pt x="652" y="29"/>
                    <a:pt x="651" y="26"/>
                  </a:cubicBezTo>
                  <a:cubicBezTo>
                    <a:pt x="636" y="32"/>
                    <a:pt x="620" y="35"/>
                    <a:pt x="608" y="30"/>
                  </a:cubicBezTo>
                  <a:cubicBezTo>
                    <a:pt x="599" y="27"/>
                    <a:pt x="593" y="18"/>
                    <a:pt x="584" y="14"/>
                  </a:cubicBezTo>
                  <a:cubicBezTo>
                    <a:pt x="564" y="7"/>
                    <a:pt x="540" y="18"/>
                    <a:pt x="521" y="9"/>
                  </a:cubicBezTo>
                  <a:cubicBezTo>
                    <a:pt x="510" y="4"/>
                    <a:pt x="496" y="0"/>
                    <a:pt x="483" y="2"/>
                  </a:cubicBezTo>
                  <a:cubicBezTo>
                    <a:pt x="467" y="5"/>
                    <a:pt x="454" y="16"/>
                    <a:pt x="439" y="22"/>
                  </a:cubicBezTo>
                  <a:cubicBezTo>
                    <a:pt x="425" y="28"/>
                    <a:pt x="409" y="37"/>
                    <a:pt x="398" y="48"/>
                  </a:cubicBezTo>
                  <a:cubicBezTo>
                    <a:pt x="383" y="63"/>
                    <a:pt x="369" y="77"/>
                    <a:pt x="351" y="87"/>
                  </a:cubicBezTo>
                  <a:cubicBezTo>
                    <a:pt x="331" y="99"/>
                    <a:pt x="306" y="94"/>
                    <a:pt x="284" y="93"/>
                  </a:cubicBezTo>
                  <a:cubicBezTo>
                    <a:pt x="251" y="91"/>
                    <a:pt x="217" y="97"/>
                    <a:pt x="186" y="102"/>
                  </a:cubicBezTo>
                  <a:cubicBezTo>
                    <a:pt x="169" y="105"/>
                    <a:pt x="151" y="103"/>
                    <a:pt x="133" y="103"/>
                  </a:cubicBezTo>
                  <a:cubicBezTo>
                    <a:pt x="123" y="102"/>
                    <a:pt x="112" y="104"/>
                    <a:pt x="101" y="106"/>
                  </a:cubicBezTo>
                  <a:cubicBezTo>
                    <a:pt x="88" y="109"/>
                    <a:pt x="46" y="114"/>
                    <a:pt x="48" y="89"/>
                  </a:cubicBezTo>
                  <a:cubicBezTo>
                    <a:pt x="50" y="74"/>
                    <a:pt x="65" y="63"/>
                    <a:pt x="42" y="61"/>
                  </a:cubicBezTo>
                  <a:cubicBezTo>
                    <a:pt x="41" y="61"/>
                    <a:pt x="40" y="61"/>
                    <a:pt x="39" y="61"/>
                  </a:cubicBezTo>
                  <a:cubicBezTo>
                    <a:pt x="31" y="65"/>
                    <a:pt x="20" y="68"/>
                    <a:pt x="14" y="71"/>
                  </a:cubicBezTo>
                  <a:cubicBezTo>
                    <a:pt x="1" y="79"/>
                    <a:pt x="0" y="90"/>
                    <a:pt x="0" y="1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6" name="Freeform 740"/>
            <p:cNvSpPr>
              <a:spLocks/>
            </p:cNvSpPr>
            <p:nvPr/>
          </p:nvSpPr>
          <p:spPr bwMode="auto">
            <a:xfrm>
              <a:off x="8171525" y="5396954"/>
              <a:ext cx="471298" cy="432456"/>
            </a:xfrm>
            <a:custGeom>
              <a:avLst/>
              <a:gdLst>
                <a:gd name="T0" fmla="*/ 316 w 323"/>
                <a:gd name="T1" fmla="*/ 68 h 296"/>
                <a:gd name="T2" fmla="*/ 301 w 323"/>
                <a:gd name="T3" fmla="*/ 69 h 296"/>
                <a:gd name="T4" fmla="*/ 282 w 323"/>
                <a:gd name="T5" fmla="*/ 70 h 296"/>
                <a:gd name="T6" fmla="*/ 236 w 323"/>
                <a:gd name="T7" fmla="*/ 59 h 296"/>
                <a:gd name="T8" fmla="*/ 202 w 323"/>
                <a:gd name="T9" fmla="*/ 39 h 296"/>
                <a:gd name="T10" fmla="*/ 192 w 323"/>
                <a:gd name="T11" fmla="*/ 22 h 296"/>
                <a:gd name="T12" fmla="*/ 186 w 323"/>
                <a:gd name="T13" fmla="*/ 6 h 296"/>
                <a:gd name="T14" fmla="*/ 186 w 323"/>
                <a:gd name="T15" fmla="*/ 0 h 296"/>
                <a:gd name="T16" fmla="*/ 176 w 323"/>
                <a:gd name="T17" fmla="*/ 1 h 296"/>
                <a:gd name="T18" fmla="*/ 126 w 323"/>
                <a:gd name="T19" fmla="*/ 12 h 296"/>
                <a:gd name="T20" fmla="*/ 80 w 323"/>
                <a:gd name="T21" fmla="*/ 7 h 296"/>
                <a:gd name="T22" fmla="*/ 46 w 323"/>
                <a:gd name="T23" fmla="*/ 25 h 296"/>
                <a:gd name="T24" fmla="*/ 28 w 323"/>
                <a:gd name="T25" fmla="*/ 33 h 296"/>
                <a:gd name="T26" fmla="*/ 14 w 323"/>
                <a:gd name="T27" fmla="*/ 47 h 296"/>
                <a:gd name="T28" fmla="*/ 10 w 323"/>
                <a:gd name="T29" fmla="*/ 48 h 296"/>
                <a:gd name="T30" fmla="*/ 17 w 323"/>
                <a:gd name="T31" fmla="*/ 59 h 296"/>
                <a:gd name="T32" fmla="*/ 42 w 323"/>
                <a:gd name="T33" fmla="*/ 89 h 296"/>
                <a:gd name="T34" fmla="*/ 22 w 323"/>
                <a:gd name="T35" fmla="*/ 116 h 296"/>
                <a:gd name="T36" fmla="*/ 19 w 323"/>
                <a:gd name="T37" fmla="*/ 158 h 296"/>
                <a:gd name="T38" fmla="*/ 13 w 323"/>
                <a:gd name="T39" fmla="*/ 188 h 296"/>
                <a:gd name="T40" fmla="*/ 4 w 323"/>
                <a:gd name="T41" fmla="*/ 201 h 296"/>
                <a:gd name="T42" fmla="*/ 0 w 323"/>
                <a:gd name="T43" fmla="*/ 207 h 296"/>
                <a:gd name="T44" fmla="*/ 11 w 323"/>
                <a:gd name="T45" fmla="*/ 215 h 296"/>
                <a:gd name="T46" fmla="*/ 27 w 323"/>
                <a:gd name="T47" fmla="*/ 216 h 296"/>
                <a:gd name="T48" fmla="*/ 68 w 323"/>
                <a:gd name="T49" fmla="*/ 209 h 296"/>
                <a:gd name="T50" fmla="*/ 87 w 323"/>
                <a:gd name="T51" fmla="*/ 206 h 296"/>
                <a:gd name="T52" fmla="*/ 72 w 323"/>
                <a:gd name="T53" fmla="*/ 223 h 296"/>
                <a:gd name="T54" fmla="*/ 57 w 323"/>
                <a:gd name="T55" fmla="*/ 232 h 296"/>
                <a:gd name="T56" fmla="*/ 40 w 323"/>
                <a:gd name="T57" fmla="*/ 241 h 296"/>
                <a:gd name="T58" fmla="*/ 34 w 323"/>
                <a:gd name="T59" fmla="*/ 256 h 296"/>
                <a:gd name="T60" fmla="*/ 35 w 323"/>
                <a:gd name="T61" fmla="*/ 288 h 296"/>
                <a:gd name="T62" fmla="*/ 60 w 323"/>
                <a:gd name="T63" fmla="*/ 265 h 296"/>
                <a:gd name="T64" fmla="*/ 65 w 323"/>
                <a:gd name="T65" fmla="*/ 250 h 296"/>
                <a:gd name="T66" fmla="*/ 78 w 323"/>
                <a:gd name="T67" fmla="*/ 237 h 296"/>
                <a:gd name="T68" fmla="*/ 101 w 323"/>
                <a:gd name="T69" fmla="*/ 213 h 296"/>
                <a:gd name="T70" fmla="*/ 126 w 323"/>
                <a:gd name="T71" fmla="*/ 193 h 296"/>
                <a:gd name="T72" fmla="*/ 147 w 323"/>
                <a:gd name="T73" fmla="*/ 165 h 296"/>
                <a:gd name="T74" fmla="*/ 159 w 323"/>
                <a:gd name="T75" fmla="*/ 154 h 296"/>
                <a:gd name="T76" fmla="*/ 169 w 323"/>
                <a:gd name="T77" fmla="*/ 139 h 296"/>
                <a:gd name="T78" fmla="*/ 187 w 323"/>
                <a:gd name="T79" fmla="*/ 133 h 296"/>
                <a:gd name="T80" fmla="*/ 203 w 323"/>
                <a:gd name="T81" fmla="*/ 127 h 296"/>
                <a:gd name="T82" fmla="*/ 224 w 323"/>
                <a:gd name="T83" fmla="*/ 122 h 296"/>
                <a:gd name="T84" fmla="*/ 238 w 323"/>
                <a:gd name="T85" fmla="*/ 117 h 296"/>
                <a:gd name="T86" fmla="*/ 258 w 323"/>
                <a:gd name="T87" fmla="*/ 114 h 296"/>
                <a:gd name="T88" fmla="*/ 274 w 323"/>
                <a:gd name="T89" fmla="*/ 110 h 296"/>
                <a:gd name="T90" fmla="*/ 288 w 323"/>
                <a:gd name="T91" fmla="*/ 115 h 296"/>
                <a:gd name="T92" fmla="*/ 303 w 323"/>
                <a:gd name="T93" fmla="*/ 109 h 296"/>
                <a:gd name="T94" fmla="*/ 321 w 323"/>
                <a:gd name="T95" fmla="*/ 92 h 296"/>
                <a:gd name="T96" fmla="*/ 316 w 323"/>
                <a:gd name="T97" fmla="*/ 6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" h="296">
                  <a:moveTo>
                    <a:pt x="316" y="68"/>
                  </a:moveTo>
                  <a:cubicBezTo>
                    <a:pt x="312" y="66"/>
                    <a:pt x="305" y="68"/>
                    <a:pt x="301" y="69"/>
                  </a:cubicBezTo>
                  <a:cubicBezTo>
                    <a:pt x="294" y="70"/>
                    <a:pt x="289" y="71"/>
                    <a:pt x="282" y="70"/>
                  </a:cubicBezTo>
                  <a:cubicBezTo>
                    <a:pt x="266" y="68"/>
                    <a:pt x="252" y="65"/>
                    <a:pt x="236" y="59"/>
                  </a:cubicBezTo>
                  <a:cubicBezTo>
                    <a:pt x="225" y="54"/>
                    <a:pt x="210" y="50"/>
                    <a:pt x="202" y="39"/>
                  </a:cubicBezTo>
                  <a:cubicBezTo>
                    <a:pt x="198" y="33"/>
                    <a:pt x="195" y="28"/>
                    <a:pt x="192" y="22"/>
                  </a:cubicBezTo>
                  <a:cubicBezTo>
                    <a:pt x="190" y="17"/>
                    <a:pt x="187" y="11"/>
                    <a:pt x="186" y="6"/>
                  </a:cubicBezTo>
                  <a:cubicBezTo>
                    <a:pt x="186" y="4"/>
                    <a:pt x="186" y="2"/>
                    <a:pt x="186" y="0"/>
                  </a:cubicBezTo>
                  <a:cubicBezTo>
                    <a:pt x="183" y="0"/>
                    <a:pt x="179" y="0"/>
                    <a:pt x="176" y="1"/>
                  </a:cubicBezTo>
                  <a:cubicBezTo>
                    <a:pt x="157" y="4"/>
                    <a:pt x="147" y="16"/>
                    <a:pt x="126" y="12"/>
                  </a:cubicBezTo>
                  <a:cubicBezTo>
                    <a:pt x="111" y="9"/>
                    <a:pt x="95" y="1"/>
                    <a:pt x="80" y="7"/>
                  </a:cubicBezTo>
                  <a:cubicBezTo>
                    <a:pt x="68" y="11"/>
                    <a:pt x="58" y="21"/>
                    <a:pt x="46" y="25"/>
                  </a:cubicBezTo>
                  <a:cubicBezTo>
                    <a:pt x="40" y="27"/>
                    <a:pt x="32" y="30"/>
                    <a:pt x="28" y="33"/>
                  </a:cubicBezTo>
                  <a:cubicBezTo>
                    <a:pt x="23" y="37"/>
                    <a:pt x="19" y="45"/>
                    <a:pt x="14" y="47"/>
                  </a:cubicBezTo>
                  <a:cubicBezTo>
                    <a:pt x="13" y="48"/>
                    <a:pt x="11" y="48"/>
                    <a:pt x="10" y="48"/>
                  </a:cubicBezTo>
                  <a:cubicBezTo>
                    <a:pt x="12" y="53"/>
                    <a:pt x="14" y="57"/>
                    <a:pt x="17" y="59"/>
                  </a:cubicBezTo>
                  <a:cubicBezTo>
                    <a:pt x="27" y="69"/>
                    <a:pt x="40" y="71"/>
                    <a:pt x="42" y="89"/>
                  </a:cubicBezTo>
                  <a:cubicBezTo>
                    <a:pt x="43" y="106"/>
                    <a:pt x="24" y="101"/>
                    <a:pt x="22" y="116"/>
                  </a:cubicBezTo>
                  <a:cubicBezTo>
                    <a:pt x="20" y="130"/>
                    <a:pt x="20" y="145"/>
                    <a:pt x="19" y="158"/>
                  </a:cubicBezTo>
                  <a:cubicBezTo>
                    <a:pt x="19" y="170"/>
                    <a:pt x="20" y="178"/>
                    <a:pt x="13" y="188"/>
                  </a:cubicBezTo>
                  <a:cubicBezTo>
                    <a:pt x="10" y="193"/>
                    <a:pt x="7" y="197"/>
                    <a:pt x="4" y="201"/>
                  </a:cubicBezTo>
                  <a:cubicBezTo>
                    <a:pt x="3" y="203"/>
                    <a:pt x="2" y="205"/>
                    <a:pt x="0" y="207"/>
                  </a:cubicBezTo>
                  <a:cubicBezTo>
                    <a:pt x="4" y="210"/>
                    <a:pt x="7" y="213"/>
                    <a:pt x="11" y="215"/>
                  </a:cubicBezTo>
                  <a:cubicBezTo>
                    <a:pt x="16" y="218"/>
                    <a:pt x="21" y="217"/>
                    <a:pt x="27" y="216"/>
                  </a:cubicBezTo>
                  <a:cubicBezTo>
                    <a:pt x="41" y="214"/>
                    <a:pt x="54" y="211"/>
                    <a:pt x="68" y="209"/>
                  </a:cubicBezTo>
                  <a:cubicBezTo>
                    <a:pt x="74" y="208"/>
                    <a:pt x="81" y="205"/>
                    <a:pt x="87" y="206"/>
                  </a:cubicBezTo>
                  <a:cubicBezTo>
                    <a:pt x="88" y="213"/>
                    <a:pt x="75" y="219"/>
                    <a:pt x="72" y="223"/>
                  </a:cubicBezTo>
                  <a:cubicBezTo>
                    <a:pt x="67" y="228"/>
                    <a:pt x="63" y="230"/>
                    <a:pt x="57" y="232"/>
                  </a:cubicBezTo>
                  <a:cubicBezTo>
                    <a:pt x="51" y="235"/>
                    <a:pt x="45" y="236"/>
                    <a:pt x="40" y="241"/>
                  </a:cubicBezTo>
                  <a:cubicBezTo>
                    <a:pt x="37" y="245"/>
                    <a:pt x="35" y="251"/>
                    <a:pt x="34" y="256"/>
                  </a:cubicBezTo>
                  <a:cubicBezTo>
                    <a:pt x="31" y="265"/>
                    <a:pt x="29" y="280"/>
                    <a:pt x="35" y="288"/>
                  </a:cubicBezTo>
                  <a:cubicBezTo>
                    <a:pt x="42" y="296"/>
                    <a:pt x="57" y="271"/>
                    <a:pt x="60" y="265"/>
                  </a:cubicBezTo>
                  <a:cubicBezTo>
                    <a:pt x="62" y="260"/>
                    <a:pt x="62" y="255"/>
                    <a:pt x="65" y="250"/>
                  </a:cubicBezTo>
                  <a:cubicBezTo>
                    <a:pt x="69" y="245"/>
                    <a:pt x="74" y="242"/>
                    <a:pt x="78" y="237"/>
                  </a:cubicBezTo>
                  <a:cubicBezTo>
                    <a:pt x="86" y="230"/>
                    <a:pt x="93" y="221"/>
                    <a:pt x="101" y="213"/>
                  </a:cubicBezTo>
                  <a:cubicBezTo>
                    <a:pt x="109" y="206"/>
                    <a:pt x="118" y="200"/>
                    <a:pt x="126" y="193"/>
                  </a:cubicBezTo>
                  <a:cubicBezTo>
                    <a:pt x="135" y="186"/>
                    <a:pt x="138" y="173"/>
                    <a:pt x="147" y="165"/>
                  </a:cubicBezTo>
                  <a:cubicBezTo>
                    <a:pt x="151" y="161"/>
                    <a:pt x="156" y="158"/>
                    <a:pt x="159" y="154"/>
                  </a:cubicBezTo>
                  <a:cubicBezTo>
                    <a:pt x="163" y="149"/>
                    <a:pt x="164" y="142"/>
                    <a:pt x="169" y="139"/>
                  </a:cubicBezTo>
                  <a:cubicBezTo>
                    <a:pt x="175" y="136"/>
                    <a:pt x="181" y="135"/>
                    <a:pt x="187" y="133"/>
                  </a:cubicBezTo>
                  <a:cubicBezTo>
                    <a:pt x="193" y="131"/>
                    <a:pt x="198" y="129"/>
                    <a:pt x="203" y="127"/>
                  </a:cubicBezTo>
                  <a:cubicBezTo>
                    <a:pt x="210" y="125"/>
                    <a:pt x="217" y="124"/>
                    <a:pt x="224" y="122"/>
                  </a:cubicBezTo>
                  <a:cubicBezTo>
                    <a:pt x="229" y="121"/>
                    <a:pt x="233" y="118"/>
                    <a:pt x="238" y="117"/>
                  </a:cubicBezTo>
                  <a:cubicBezTo>
                    <a:pt x="245" y="115"/>
                    <a:pt x="252" y="116"/>
                    <a:pt x="258" y="114"/>
                  </a:cubicBezTo>
                  <a:cubicBezTo>
                    <a:pt x="264" y="112"/>
                    <a:pt x="268" y="110"/>
                    <a:pt x="274" y="110"/>
                  </a:cubicBezTo>
                  <a:cubicBezTo>
                    <a:pt x="279" y="111"/>
                    <a:pt x="283" y="116"/>
                    <a:pt x="288" y="115"/>
                  </a:cubicBezTo>
                  <a:cubicBezTo>
                    <a:pt x="292" y="115"/>
                    <a:pt x="299" y="111"/>
                    <a:pt x="303" y="109"/>
                  </a:cubicBezTo>
                  <a:cubicBezTo>
                    <a:pt x="311" y="105"/>
                    <a:pt x="319" y="101"/>
                    <a:pt x="321" y="92"/>
                  </a:cubicBezTo>
                  <a:cubicBezTo>
                    <a:pt x="323" y="86"/>
                    <a:pt x="321" y="70"/>
                    <a:pt x="316" y="6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7" name="Freeform 741"/>
            <p:cNvSpPr>
              <a:spLocks/>
            </p:cNvSpPr>
            <p:nvPr/>
          </p:nvSpPr>
          <p:spPr bwMode="auto">
            <a:xfrm>
              <a:off x="8171525" y="5396954"/>
              <a:ext cx="471298" cy="432456"/>
            </a:xfrm>
            <a:custGeom>
              <a:avLst/>
              <a:gdLst>
                <a:gd name="T0" fmla="*/ 316 w 323"/>
                <a:gd name="T1" fmla="*/ 68 h 296"/>
                <a:gd name="T2" fmla="*/ 301 w 323"/>
                <a:gd name="T3" fmla="*/ 69 h 296"/>
                <a:gd name="T4" fmla="*/ 282 w 323"/>
                <a:gd name="T5" fmla="*/ 70 h 296"/>
                <a:gd name="T6" fmla="*/ 236 w 323"/>
                <a:gd name="T7" fmla="*/ 59 h 296"/>
                <a:gd name="T8" fmla="*/ 202 w 323"/>
                <a:gd name="T9" fmla="*/ 39 h 296"/>
                <a:gd name="T10" fmla="*/ 192 w 323"/>
                <a:gd name="T11" fmla="*/ 22 h 296"/>
                <a:gd name="T12" fmla="*/ 186 w 323"/>
                <a:gd name="T13" fmla="*/ 6 h 296"/>
                <a:gd name="T14" fmla="*/ 186 w 323"/>
                <a:gd name="T15" fmla="*/ 0 h 296"/>
                <a:gd name="T16" fmla="*/ 176 w 323"/>
                <a:gd name="T17" fmla="*/ 1 h 296"/>
                <a:gd name="T18" fmla="*/ 126 w 323"/>
                <a:gd name="T19" fmla="*/ 12 h 296"/>
                <a:gd name="T20" fmla="*/ 80 w 323"/>
                <a:gd name="T21" fmla="*/ 7 h 296"/>
                <a:gd name="T22" fmla="*/ 46 w 323"/>
                <a:gd name="T23" fmla="*/ 25 h 296"/>
                <a:gd name="T24" fmla="*/ 28 w 323"/>
                <a:gd name="T25" fmla="*/ 33 h 296"/>
                <a:gd name="T26" fmla="*/ 14 w 323"/>
                <a:gd name="T27" fmla="*/ 47 h 296"/>
                <a:gd name="T28" fmla="*/ 10 w 323"/>
                <a:gd name="T29" fmla="*/ 48 h 296"/>
                <a:gd name="T30" fmla="*/ 17 w 323"/>
                <a:gd name="T31" fmla="*/ 59 h 296"/>
                <a:gd name="T32" fmla="*/ 42 w 323"/>
                <a:gd name="T33" fmla="*/ 89 h 296"/>
                <a:gd name="T34" fmla="*/ 22 w 323"/>
                <a:gd name="T35" fmla="*/ 116 h 296"/>
                <a:gd name="T36" fmla="*/ 19 w 323"/>
                <a:gd name="T37" fmla="*/ 158 h 296"/>
                <a:gd name="T38" fmla="*/ 13 w 323"/>
                <a:gd name="T39" fmla="*/ 188 h 296"/>
                <a:gd name="T40" fmla="*/ 4 w 323"/>
                <a:gd name="T41" fmla="*/ 201 h 296"/>
                <a:gd name="T42" fmla="*/ 0 w 323"/>
                <a:gd name="T43" fmla="*/ 207 h 296"/>
                <a:gd name="T44" fmla="*/ 11 w 323"/>
                <a:gd name="T45" fmla="*/ 215 h 296"/>
                <a:gd name="T46" fmla="*/ 27 w 323"/>
                <a:gd name="T47" fmla="*/ 216 h 296"/>
                <a:gd name="T48" fmla="*/ 68 w 323"/>
                <a:gd name="T49" fmla="*/ 209 h 296"/>
                <a:gd name="T50" fmla="*/ 87 w 323"/>
                <a:gd name="T51" fmla="*/ 206 h 296"/>
                <a:gd name="T52" fmla="*/ 72 w 323"/>
                <a:gd name="T53" fmla="*/ 223 h 296"/>
                <a:gd name="T54" fmla="*/ 57 w 323"/>
                <a:gd name="T55" fmla="*/ 232 h 296"/>
                <a:gd name="T56" fmla="*/ 40 w 323"/>
                <a:gd name="T57" fmla="*/ 241 h 296"/>
                <a:gd name="T58" fmla="*/ 34 w 323"/>
                <a:gd name="T59" fmla="*/ 256 h 296"/>
                <a:gd name="T60" fmla="*/ 35 w 323"/>
                <a:gd name="T61" fmla="*/ 288 h 296"/>
                <a:gd name="T62" fmla="*/ 60 w 323"/>
                <a:gd name="T63" fmla="*/ 265 h 296"/>
                <a:gd name="T64" fmla="*/ 65 w 323"/>
                <a:gd name="T65" fmla="*/ 250 h 296"/>
                <a:gd name="T66" fmla="*/ 78 w 323"/>
                <a:gd name="T67" fmla="*/ 237 h 296"/>
                <a:gd name="T68" fmla="*/ 101 w 323"/>
                <a:gd name="T69" fmla="*/ 213 h 296"/>
                <a:gd name="T70" fmla="*/ 126 w 323"/>
                <a:gd name="T71" fmla="*/ 193 h 296"/>
                <a:gd name="T72" fmla="*/ 147 w 323"/>
                <a:gd name="T73" fmla="*/ 165 h 296"/>
                <a:gd name="T74" fmla="*/ 159 w 323"/>
                <a:gd name="T75" fmla="*/ 154 h 296"/>
                <a:gd name="T76" fmla="*/ 169 w 323"/>
                <a:gd name="T77" fmla="*/ 139 h 296"/>
                <a:gd name="T78" fmla="*/ 187 w 323"/>
                <a:gd name="T79" fmla="*/ 133 h 296"/>
                <a:gd name="T80" fmla="*/ 203 w 323"/>
                <a:gd name="T81" fmla="*/ 127 h 296"/>
                <a:gd name="T82" fmla="*/ 224 w 323"/>
                <a:gd name="T83" fmla="*/ 122 h 296"/>
                <a:gd name="T84" fmla="*/ 238 w 323"/>
                <a:gd name="T85" fmla="*/ 117 h 296"/>
                <a:gd name="T86" fmla="*/ 258 w 323"/>
                <a:gd name="T87" fmla="*/ 114 h 296"/>
                <a:gd name="T88" fmla="*/ 274 w 323"/>
                <a:gd name="T89" fmla="*/ 110 h 296"/>
                <a:gd name="T90" fmla="*/ 288 w 323"/>
                <a:gd name="T91" fmla="*/ 115 h 296"/>
                <a:gd name="T92" fmla="*/ 303 w 323"/>
                <a:gd name="T93" fmla="*/ 109 h 296"/>
                <a:gd name="T94" fmla="*/ 321 w 323"/>
                <a:gd name="T95" fmla="*/ 92 h 296"/>
                <a:gd name="T96" fmla="*/ 316 w 323"/>
                <a:gd name="T97" fmla="*/ 6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" h="296">
                  <a:moveTo>
                    <a:pt x="316" y="68"/>
                  </a:moveTo>
                  <a:cubicBezTo>
                    <a:pt x="312" y="66"/>
                    <a:pt x="305" y="68"/>
                    <a:pt x="301" y="69"/>
                  </a:cubicBezTo>
                  <a:cubicBezTo>
                    <a:pt x="294" y="70"/>
                    <a:pt x="289" y="71"/>
                    <a:pt x="282" y="70"/>
                  </a:cubicBezTo>
                  <a:cubicBezTo>
                    <a:pt x="266" y="68"/>
                    <a:pt x="252" y="65"/>
                    <a:pt x="236" y="59"/>
                  </a:cubicBezTo>
                  <a:cubicBezTo>
                    <a:pt x="225" y="54"/>
                    <a:pt x="210" y="50"/>
                    <a:pt x="202" y="39"/>
                  </a:cubicBezTo>
                  <a:cubicBezTo>
                    <a:pt x="198" y="33"/>
                    <a:pt x="195" y="28"/>
                    <a:pt x="192" y="22"/>
                  </a:cubicBezTo>
                  <a:cubicBezTo>
                    <a:pt x="190" y="17"/>
                    <a:pt x="187" y="11"/>
                    <a:pt x="186" y="6"/>
                  </a:cubicBezTo>
                  <a:cubicBezTo>
                    <a:pt x="186" y="4"/>
                    <a:pt x="186" y="2"/>
                    <a:pt x="186" y="0"/>
                  </a:cubicBezTo>
                  <a:cubicBezTo>
                    <a:pt x="183" y="0"/>
                    <a:pt x="179" y="0"/>
                    <a:pt x="176" y="1"/>
                  </a:cubicBezTo>
                  <a:cubicBezTo>
                    <a:pt x="157" y="4"/>
                    <a:pt x="147" y="16"/>
                    <a:pt x="126" y="12"/>
                  </a:cubicBezTo>
                  <a:cubicBezTo>
                    <a:pt x="111" y="9"/>
                    <a:pt x="95" y="1"/>
                    <a:pt x="80" y="7"/>
                  </a:cubicBezTo>
                  <a:cubicBezTo>
                    <a:pt x="68" y="11"/>
                    <a:pt x="58" y="21"/>
                    <a:pt x="46" y="25"/>
                  </a:cubicBezTo>
                  <a:cubicBezTo>
                    <a:pt x="40" y="27"/>
                    <a:pt x="32" y="30"/>
                    <a:pt x="28" y="33"/>
                  </a:cubicBezTo>
                  <a:cubicBezTo>
                    <a:pt x="23" y="37"/>
                    <a:pt x="19" y="45"/>
                    <a:pt x="14" y="47"/>
                  </a:cubicBezTo>
                  <a:cubicBezTo>
                    <a:pt x="13" y="48"/>
                    <a:pt x="11" y="48"/>
                    <a:pt x="10" y="48"/>
                  </a:cubicBezTo>
                  <a:cubicBezTo>
                    <a:pt x="12" y="53"/>
                    <a:pt x="14" y="57"/>
                    <a:pt x="17" y="59"/>
                  </a:cubicBezTo>
                  <a:cubicBezTo>
                    <a:pt x="27" y="69"/>
                    <a:pt x="40" y="71"/>
                    <a:pt x="42" y="89"/>
                  </a:cubicBezTo>
                  <a:cubicBezTo>
                    <a:pt x="43" y="106"/>
                    <a:pt x="24" y="101"/>
                    <a:pt x="22" y="116"/>
                  </a:cubicBezTo>
                  <a:cubicBezTo>
                    <a:pt x="20" y="130"/>
                    <a:pt x="20" y="145"/>
                    <a:pt x="19" y="158"/>
                  </a:cubicBezTo>
                  <a:cubicBezTo>
                    <a:pt x="19" y="170"/>
                    <a:pt x="20" y="178"/>
                    <a:pt x="13" y="188"/>
                  </a:cubicBezTo>
                  <a:cubicBezTo>
                    <a:pt x="10" y="193"/>
                    <a:pt x="7" y="197"/>
                    <a:pt x="4" y="201"/>
                  </a:cubicBezTo>
                  <a:cubicBezTo>
                    <a:pt x="3" y="203"/>
                    <a:pt x="2" y="205"/>
                    <a:pt x="0" y="207"/>
                  </a:cubicBezTo>
                  <a:cubicBezTo>
                    <a:pt x="4" y="210"/>
                    <a:pt x="7" y="213"/>
                    <a:pt x="11" y="215"/>
                  </a:cubicBezTo>
                  <a:cubicBezTo>
                    <a:pt x="16" y="218"/>
                    <a:pt x="21" y="217"/>
                    <a:pt x="27" y="216"/>
                  </a:cubicBezTo>
                  <a:cubicBezTo>
                    <a:pt x="41" y="214"/>
                    <a:pt x="54" y="211"/>
                    <a:pt x="68" y="209"/>
                  </a:cubicBezTo>
                  <a:cubicBezTo>
                    <a:pt x="74" y="208"/>
                    <a:pt x="81" y="205"/>
                    <a:pt x="87" y="206"/>
                  </a:cubicBezTo>
                  <a:cubicBezTo>
                    <a:pt x="88" y="213"/>
                    <a:pt x="75" y="219"/>
                    <a:pt x="72" y="223"/>
                  </a:cubicBezTo>
                  <a:cubicBezTo>
                    <a:pt x="67" y="228"/>
                    <a:pt x="63" y="230"/>
                    <a:pt x="57" y="232"/>
                  </a:cubicBezTo>
                  <a:cubicBezTo>
                    <a:pt x="51" y="235"/>
                    <a:pt x="45" y="236"/>
                    <a:pt x="40" y="241"/>
                  </a:cubicBezTo>
                  <a:cubicBezTo>
                    <a:pt x="37" y="245"/>
                    <a:pt x="35" y="251"/>
                    <a:pt x="34" y="256"/>
                  </a:cubicBezTo>
                  <a:cubicBezTo>
                    <a:pt x="31" y="265"/>
                    <a:pt x="29" y="280"/>
                    <a:pt x="35" y="288"/>
                  </a:cubicBezTo>
                  <a:cubicBezTo>
                    <a:pt x="42" y="296"/>
                    <a:pt x="57" y="271"/>
                    <a:pt x="60" y="265"/>
                  </a:cubicBezTo>
                  <a:cubicBezTo>
                    <a:pt x="62" y="260"/>
                    <a:pt x="62" y="255"/>
                    <a:pt x="65" y="250"/>
                  </a:cubicBezTo>
                  <a:cubicBezTo>
                    <a:pt x="69" y="245"/>
                    <a:pt x="74" y="242"/>
                    <a:pt x="78" y="237"/>
                  </a:cubicBezTo>
                  <a:cubicBezTo>
                    <a:pt x="86" y="230"/>
                    <a:pt x="93" y="221"/>
                    <a:pt x="101" y="213"/>
                  </a:cubicBezTo>
                  <a:cubicBezTo>
                    <a:pt x="109" y="206"/>
                    <a:pt x="118" y="200"/>
                    <a:pt x="126" y="193"/>
                  </a:cubicBezTo>
                  <a:cubicBezTo>
                    <a:pt x="135" y="186"/>
                    <a:pt x="138" y="173"/>
                    <a:pt x="147" y="165"/>
                  </a:cubicBezTo>
                  <a:cubicBezTo>
                    <a:pt x="151" y="161"/>
                    <a:pt x="156" y="158"/>
                    <a:pt x="159" y="154"/>
                  </a:cubicBezTo>
                  <a:cubicBezTo>
                    <a:pt x="163" y="149"/>
                    <a:pt x="164" y="142"/>
                    <a:pt x="169" y="139"/>
                  </a:cubicBezTo>
                  <a:cubicBezTo>
                    <a:pt x="175" y="136"/>
                    <a:pt x="181" y="135"/>
                    <a:pt x="187" y="133"/>
                  </a:cubicBezTo>
                  <a:cubicBezTo>
                    <a:pt x="193" y="131"/>
                    <a:pt x="198" y="129"/>
                    <a:pt x="203" y="127"/>
                  </a:cubicBezTo>
                  <a:cubicBezTo>
                    <a:pt x="210" y="125"/>
                    <a:pt x="217" y="124"/>
                    <a:pt x="224" y="122"/>
                  </a:cubicBezTo>
                  <a:cubicBezTo>
                    <a:pt x="229" y="121"/>
                    <a:pt x="233" y="118"/>
                    <a:pt x="238" y="117"/>
                  </a:cubicBezTo>
                  <a:cubicBezTo>
                    <a:pt x="245" y="115"/>
                    <a:pt x="252" y="116"/>
                    <a:pt x="258" y="114"/>
                  </a:cubicBezTo>
                  <a:cubicBezTo>
                    <a:pt x="264" y="112"/>
                    <a:pt x="268" y="110"/>
                    <a:pt x="274" y="110"/>
                  </a:cubicBezTo>
                  <a:cubicBezTo>
                    <a:pt x="279" y="111"/>
                    <a:pt x="283" y="116"/>
                    <a:pt x="288" y="115"/>
                  </a:cubicBezTo>
                  <a:cubicBezTo>
                    <a:pt x="292" y="115"/>
                    <a:pt x="299" y="111"/>
                    <a:pt x="303" y="109"/>
                  </a:cubicBezTo>
                  <a:cubicBezTo>
                    <a:pt x="311" y="105"/>
                    <a:pt x="319" y="101"/>
                    <a:pt x="321" y="92"/>
                  </a:cubicBezTo>
                  <a:cubicBezTo>
                    <a:pt x="323" y="86"/>
                    <a:pt x="321" y="70"/>
                    <a:pt x="316" y="6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8" name="Freeform 742"/>
            <p:cNvSpPr>
              <a:spLocks/>
            </p:cNvSpPr>
            <p:nvPr/>
          </p:nvSpPr>
          <p:spPr bwMode="auto">
            <a:xfrm>
              <a:off x="7247056" y="5466871"/>
              <a:ext cx="986620" cy="1209322"/>
            </a:xfrm>
            <a:custGeom>
              <a:avLst/>
              <a:gdLst>
                <a:gd name="T0" fmla="*/ 625 w 677"/>
                <a:gd name="T1" fmla="*/ 14 h 829"/>
                <a:gd name="T2" fmla="*/ 526 w 677"/>
                <a:gd name="T3" fmla="*/ 78 h 829"/>
                <a:gd name="T4" fmla="*/ 400 w 677"/>
                <a:gd name="T5" fmla="*/ 84 h 829"/>
                <a:gd name="T6" fmla="*/ 295 w 677"/>
                <a:gd name="T7" fmla="*/ 109 h 829"/>
                <a:gd name="T8" fmla="*/ 248 w 677"/>
                <a:gd name="T9" fmla="*/ 143 h 829"/>
                <a:gd name="T10" fmla="*/ 161 w 677"/>
                <a:gd name="T11" fmla="*/ 183 h 829"/>
                <a:gd name="T12" fmla="*/ 82 w 677"/>
                <a:gd name="T13" fmla="*/ 219 h 829"/>
                <a:gd name="T14" fmla="*/ 26 w 677"/>
                <a:gd name="T15" fmla="*/ 340 h 829"/>
                <a:gd name="T16" fmla="*/ 10 w 677"/>
                <a:gd name="T17" fmla="*/ 404 h 829"/>
                <a:gd name="T18" fmla="*/ 63 w 677"/>
                <a:gd name="T19" fmla="*/ 462 h 829"/>
                <a:gd name="T20" fmla="*/ 101 w 677"/>
                <a:gd name="T21" fmla="*/ 468 h 829"/>
                <a:gd name="T22" fmla="*/ 77 w 677"/>
                <a:gd name="T23" fmla="*/ 489 h 829"/>
                <a:gd name="T24" fmla="*/ 142 w 677"/>
                <a:gd name="T25" fmla="*/ 561 h 829"/>
                <a:gd name="T26" fmla="*/ 223 w 677"/>
                <a:gd name="T27" fmla="*/ 554 h 829"/>
                <a:gd name="T28" fmla="*/ 288 w 677"/>
                <a:gd name="T29" fmla="*/ 550 h 829"/>
                <a:gd name="T30" fmla="*/ 341 w 677"/>
                <a:gd name="T31" fmla="*/ 566 h 829"/>
                <a:gd name="T32" fmla="*/ 320 w 677"/>
                <a:gd name="T33" fmla="*/ 588 h 829"/>
                <a:gd name="T34" fmla="*/ 236 w 677"/>
                <a:gd name="T35" fmla="*/ 569 h 829"/>
                <a:gd name="T36" fmla="*/ 162 w 677"/>
                <a:gd name="T37" fmla="*/ 587 h 829"/>
                <a:gd name="T38" fmla="*/ 136 w 677"/>
                <a:gd name="T39" fmla="*/ 654 h 829"/>
                <a:gd name="T40" fmla="*/ 196 w 677"/>
                <a:gd name="T41" fmla="*/ 700 h 829"/>
                <a:gd name="T42" fmla="*/ 211 w 677"/>
                <a:gd name="T43" fmla="*/ 777 h 829"/>
                <a:gd name="T44" fmla="*/ 248 w 677"/>
                <a:gd name="T45" fmla="*/ 750 h 829"/>
                <a:gd name="T46" fmla="*/ 282 w 677"/>
                <a:gd name="T47" fmla="*/ 780 h 829"/>
                <a:gd name="T48" fmla="*/ 308 w 677"/>
                <a:gd name="T49" fmla="*/ 820 h 829"/>
                <a:gd name="T50" fmla="*/ 349 w 677"/>
                <a:gd name="T51" fmla="*/ 792 h 829"/>
                <a:gd name="T52" fmla="*/ 373 w 677"/>
                <a:gd name="T53" fmla="*/ 770 h 829"/>
                <a:gd name="T54" fmla="*/ 328 w 677"/>
                <a:gd name="T55" fmla="*/ 678 h 829"/>
                <a:gd name="T56" fmla="*/ 369 w 677"/>
                <a:gd name="T57" fmla="*/ 692 h 829"/>
                <a:gd name="T58" fmla="*/ 387 w 677"/>
                <a:gd name="T59" fmla="*/ 648 h 829"/>
                <a:gd name="T60" fmla="*/ 369 w 677"/>
                <a:gd name="T61" fmla="*/ 595 h 829"/>
                <a:gd name="T62" fmla="*/ 456 w 677"/>
                <a:gd name="T63" fmla="*/ 620 h 829"/>
                <a:gd name="T64" fmla="*/ 461 w 677"/>
                <a:gd name="T65" fmla="*/ 567 h 829"/>
                <a:gd name="T66" fmla="*/ 391 w 677"/>
                <a:gd name="T67" fmla="*/ 518 h 829"/>
                <a:gd name="T68" fmla="*/ 349 w 677"/>
                <a:gd name="T69" fmla="*/ 493 h 829"/>
                <a:gd name="T70" fmla="*/ 302 w 677"/>
                <a:gd name="T71" fmla="*/ 459 h 829"/>
                <a:gd name="T72" fmla="*/ 313 w 677"/>
                <a:gd name="T73" fmla="*/ 410 h 829"/>
                <a:gd name="T74" fmla="*/ 359 w 677"/>
                <a:gd name="T75" fmla="*/ 421 h 829"/>
                <a:gd name="T76" fmla="*/ 319 w 677"/>
                <a:gd name="T77" fmla="*/ 370 h 829"/>
                <a:gd name="T78" fmla="*/ 272 w 677"/>
                <a:gd name="T79" fmla="*/ 316 h 829"/>
                <a:gd name="T80" fmla="*/ 276 w 677"/>
                <a:gd name="T81" fmla="*/ 227 h 829"/>
                <a:gd name="T82" fmla="*/ 365 w 677"/>
                <a:gd name="T83" fmla="*/ 296 h 829"/>
                <a:gd name="T84" fmla="*/ 361 w 677"/>
                <a:gd name="T85" fmla="*/ 274 h 829"/>
                <a:gd name="T86" fmla="*/ 417 w 677"/>
                <a:gd name="T87" fmla="*/ 296 h 829"/>
                <a:gd name="T88" fmla="*/ 439 w 677"/>
                <a:gd name="T89" fmla="*/ 253 h 829"/>
                <a:gd name="T90" fmla="*/ 380 w 677"/>
                <a:gd name="T91" fmla="*/ 213 h 829"/>
                <a:gd name="T92" fmla="*/ 472 w 677"/>
                <a:gd name="T93" fmla="*/ 157 h 829"/>
                <a:gd name="T94" fmla="*/ 585 w 677"/>
                <a:gd name="T95" fmla="*/ 143 h 829"/>
                <a:gd name="T96" fmla="*/ 638 w 677"/>
                <a:gd name="T97" fmla="*/ 153 h 829"/>
                <a:gd name="T98" fmla="*/ 676 w 677"/>
                <a:gd name="T99" fmla="*/ 41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7" h="829">
                  <a:moveTo>
                    <a:pt x="651" y="11"/>
                  </a:moveTo>
                  <a:cubicBezTo>
                    <a:pt x="648" y="9"/>
                    <a:pt x="646" y="5"/>
                    <a:pt x="644" y="0"/>
                  </a:cubicBezTo>
                  <a:cubicBezTo>
                    <a:pt x="640" y="1"/>
                    <a:pt x="634" y="1"/>
                    <a:pt x="630" y="2"/>
                  </a:cubicBezTo>
                  <a:cubicBezTo>
                    <a:pt x="621" y="5"/>
                    <a:pt x="624" y="5"/>
                    <a:pt x="625" y="14"/>
                  </a:cubicBezTo>
                  <a:cubicBezTo>
                    <a:pt x="627" y="24"/>
                    <a:pt x="627" y="39"/>
                    <a:pt x="626" y="49"/>
                  </a:cubicBezTo>
                  <a:cubicBezTo>
                    <a:pt x="626" y="49"/>
                    <a:pt x="612" y="63"/>
                    <a:pt x="610" y="64"/>
                  </a:cubicBezTo>
                  <a:cubicBezTo>
                    <a:pt x="598" y="73"/>
                    <a:pt x="588" y="83"/>
                    <a:pt x="572" y="83"/>
                  </a:cubicBezTo>
                  <a:cubicBezTo>
                    <a:pt x="556" y="83"/>
                    <a:pt x="541" y="78"/>
                    <a:pt x="526" y="78"/>
                  </a:cubicBezTo>
                  <a:cubicBezTo>
                    <a:pt x="518" y="77"/>
                    <a:pt x="509" y="79"/>
                    <a:pt x="501" y="77"/>
                  </a:cubicBezTo>
                  <a:cubicBezTo>
                    <a:pt x="495" y="76"/>
                    <a:pt x="489" y="71"/>
                    <a:pt x="483" y="68"/>
                  </a:cubicBezTo>
                  <a:cubicBezTo>
                    <a:pt x="471" y="62"/>
                    <a:pt x="457" y="56"/>
                    <a:pt x="444" y="62"/>
                  </a:cubicBezTo>
                  <a:cubicBezTo>
                    <a:pt x="429" y="69"/>
                    <a:pt x="415" y="78"/>
                    <a:pt x="400" y="84"/>
                  </a:cubicBezTo>
                  <a:cubicBezTo>
                    <a:pt x="387" y="88"/>
                    <a:pt x="374" y="89"/>
                    <a:pt x="360" y="92"/>
                  </a:cubicBezTo>
                  <a:cubicBezTo>
                    <a:pt x="347" y="95"/>
                    <a:pt x="332" y="96"/>
                    <a:pt x="319" y="100"/>
                  </a:cubicBezTo>
                  <a:cubicBezTo>
                    <a:pt x="314" y="102"/>
                    <a:pt x="311" y="109"/>
                    <a:pt x="306" y="111"/>
                  </a:cubicBezTo>
                  <a:cubicBezTo>
                    <a:pt x="304" y="111"/>
                    <a:pt x="298" y="109"/>
                    <a:pt x="295" y="109"/>
                  </a:cubicBezTo>
                  <a:cubicBezTo>
                    <a:pt x="291" y="109"/>
                    <a:pt x="290" y="110"/>
                    <a:pt x="286" y="110"/>
                  </a:cubicBezTo>
                  <a:cubicBezTo>
                    <a:pt x="286" y="110"/>
                    <a:pt x="286" y="110"/>
                    <a:pt x="286" y="109"/>
                  </a:cubicBezTo>
                  <a:cubicBezTo>
                    <a:pt x="282" y="113"/>
                    <a:pt x="277" y="117"/>
                    <a:pt x="273" y="120"/>
                  </a:cubicBezTo>
                  <a:cubicBezTo>
                    <a:pt x="263" y="127"/>
                    <a:pt x="257" y="135"/>
                    <a:pt x="248" y="143"/>
                  </a:cubicBezTo>
                  <a:cubicBezTo>
                    <a:pt x="239" y="151"/>
                    <a:pt x="221" y="149"/>
                    <a:pt x="209" y="150"/>
                  </a:cubicBezTo>
                  <a:cubicBezTo>
                    <a:pt x="200" y="151"/>
                    <a:pt x="197" y="154"/>
                    <a:pt x="190" y="158"/>
                  </a:cubicBezTo>
                  <a:cubicBezTo>
                    <a:pt x="184" y="161"/>
                    <a:pt x="178" y="162"/>
                    <a:pt x="173" y="165"/>
                  </a:cubicBezTo>
                  <a:cubicBezTo>
                    <a:pt x="165" y="170"/>
                    <a:pt x="165" y="176"/>
                    <a:pt x="161" y="183"/>
                  </a:cubicBezTo>
                  <a:cubicBezTo>
                    <a:pt x="156" y="190"/>
                    <a:pt x="151" y="190"/>
                    <a:pt x="144" y="191"/>
                  </a:cubicBezTo>
                  <a:cubicBezTo>
                    <a:pt x="130" y="195"/>
                    <a:pt x="116" y="195"/>
                    <a:pt x="102" y="197"/>
                  </a:cubicBezTo>
                  <a:cubicBezTo>
                    <a:pt x="97" y="198"/>
                    <a:pt x="88" y="199"/>
                    <a:pt x="84" y="202"/>
                  </a:cubicBezTo>
                  <a:cubicBezTo>
                    <a:pt x="78" y="206"/>
                    <a:pt x="80" y="212"/>
                    <a:pt x="82" y="219"/>
                  </a:cubicBezTo>
                  <a:cubicBezTo>
                    <a:pt x="85" y="232"/>
                    <a:pt x="92" y="243"/>
                    <a:pt x="83" y="255"/>
                  </a:cubicBezTo>
                  <a:cubicBezTo>
                    <a:pt x="76" y="264"/>
                    <a:pt x="68" y="272"/>
                    <a:pt x="61" y="281"/>
                  </a:cubicBezTo>
                  <a:cubicBezTo>
                    <a:pt x="54" y="290"/>
                    <a:pt x="52" y="302"/>
                    <a:pt x="47" y="312"/>
                  </a:cubicBezTo>
                  <a:cubicBezTo>
                    <a:pt x="40" y="323"/>
                    <a:pt x="29" y="326"/>
                    <a:pt x="26" y="340"/>
                  </a:cubicBezTo>
                  <a:cubicBezTo>
                    <a:pt x="24" y="353"/>
                    <a:pt x="20" y="366"/>
                    <a:pt x="10" y="375"/>
                  </a:cubicBezTo>
                  <a:cubicBezTo>
                    <a:pt x="8" y="377"/>
                    <a:pt x="4" y="379"/>
                    <a:pt x="0" y="382"/>
                  </a:cubicBezTo>
                  <a:cubicBezTo>
                    <a:pt x="0" y="382"/>
                    <a:pt x="0" y="382"/>
                    <a:pt x="1" y="382"/>
                  </a:cubicBezTo>
                  <a:cubicBezTo>
                    <a:pt x="6" y="387"/>
                    <a:pt x="8" y="397"/>
                    <a:pt x="10" y="404"/>
                  </a:cubicBezTo>
                  <a:cubicBezTo>
                    <a:pt x="13" y="413"/>
                    <a:pt x="17" y="419"/>
                    <a:pt x="26" y="424"/>
                  </a:cubicBezTo>
                  <a:cubicBezTo>
                    <a:pt x="32" y="427"/>
                    <a:pt x="36" y="434"/>
                    <a:pt x="41" y="438"/>
                  </a:cubicBezTo>
                  <a:cubicBezTo>
                    <a:pt x="45" y="443"/>
                    <a:pt x="50" y="447"/>
                    <a:pt x="55" y="451"/>
                  </a:cubicBezTo>
                  <a:cubicBezTo>
                    <a:pt x="60" y="454"/>
                    <a:pt x="61" y="456"/>
                    <a:pt x="63" y="462"/>
                  </a:cubicBezTo>
                  <a:cubicBezTo>
                    <a:pt x="64" y="465"/>
                    <a:pt x="65" y="473"/>
                    <a:pt x="69" y="474"/>
                  </a:cubicBezTo>
                  <a:cubicBezTo>
                    <a:pt x="75" y="476"/>
                    <a:pt x="73" y="468"/>
                    <a:pt x="75" y="465"/>
                  </a:cubicBezTo>
                  <a:cubicBezTo>
                    <a:pt x="78" y="459"/>
                    <a:pt x="82" y="460"/>
                    <a:pt x="86" y="463"/>
                  </a:cubicBezTo>
                  <a:cubicBezTo>
                    <a:pt x="92" y="466"/>
                    <a:pt x="95" y="467"/>
                    <a:pt x="101" y="468"/>
                  </a:cubicBezTo>
                  <a:cubicBezTo>
                    <a:pt x="107" y="469"/>
                    <a:pt x="108" y="472"/>
                    <a:pt x="109" y="477"/>
                  </a:cubicBezTo>
                  <a:cubicBezTo>
                    <a:pt x="111" y="482"/>
                    <a:pt x="115" y="486"/>
                    <a:pt x="109" y="488"/>
                  </a:cubicBezTo>
                  <a:cubicBezTo>
                    <a:pt x="105" y="490"/>
                    <a:pt x="96" y="490"/>
                    <a:pt x="92" y="490"/>
                  </a:cubicBezTo>
                  <a:cubicBezTo>
                    <a:pt x="87" y="491"/>
                    <a:pt x="81" y="488"/>
                    <a:pt x="77" y="489"/>
                  </a:cubicBezTo>
                  <a:cubicBezTo>
                    <a:pt x="66" y="493"/>
                    <a:pt x="89" y="504"/>
                    <a:pt x="92" y="508"/>
                  </a:cubicBezTo>
                  <a:cubicBezTo>
                    <a:pt x="96" y="515"/>
                    <a:pt x="100" y="523"/>
                    <a:pt x="104" y="530"/>
                  </a:cubicBezTo>
                  <a:cubicBezTo>
                    <a:pt x="109" y="539"/>
                    <a:pt x="114" y="548"/>
                    <a:pt x="121" y="557"/>
                  </a:cubicBezTo>
                  <a:cubicBezTo>
                    <a:pt x="126" y="563"/>
                    <a:pt x="136" y="571"/>
                    <a:pt x="142" y="561"/>
                  </a:cubicBezTo>
                  <a:cubicBezTo>
                    <a:pt x="145" y="557"/>
                    <a:pt x="146" y="554"/>
                    <a:pt x="152" y="553"/>
                  </a:cubicBezTo>
                  <a:cubicBezTo>
                    <a:pt x="157" y="552"/>
                    <a:pt x="162" y="557"/>
                    <a:pt x="167" y="559"/>
                  </a:cubicBezTo>
                  <a:cubicBezTo>
                    <a:pt x="180" y="563"/>
                    <a:pt x="189" y="558"/>
                    <a:pt x="202" y="555"/>
                  </a:cubicBezTo>
                  <a:cubicBezTo>
                    <a:pt x="208" y="553"/>
                    <a:pt x="216" y="554"/>
                    <a:pt x="223" y="554"/>
                  </a:cubicBezTo>
                  <a:cubicBezTo>
                    <a:pt x="229" y="554"/>
                    <a:pt x="232" y="551"/>
                    <a:pt x="238" y="551"/>
                  </a:cubicBezTo>
                  <a:cubicBezTo>
                    <a:pt x="244" y="550"/>
                    <a:pt x="250" y="554"/>
                    <a:pt x="258" y="552"/>
                  </a:cubicBezTo>
                  <a:cubicBezTo>
                    <a:pt x="265" y="550"/>
                    <a:pt x="269" y="546"/>
                    <a:pt x="277" y="547"/>
                  </a:cubicBezTo>
                  <a:cubicBezTo>
                    <a:pt x="281" y="548"/>
                    <a:pt x="284" y="550"/>
                    <a:pt x="288" y="550"/>
                  </a:cubicBezTo>
                  <a:cubicBezTo>
                    <a:pt x="292" y="549"/>
                    <a:pt x="293" y="546"/>
                    <a:pt x="297" y="545"/>
                  </a:cubicBezTo>
                  <a:cubicBezTo>
                    <a:pt x="301" y="544"/>
                    <a:pt x="311" y="546"/>
                    <a:pt x="316" y="548"/>
                  </a:cubicBezTo>
                  <a:cubicBezTo>
                    <a:pt x="321" y="550"/>
                    <a:pt x="322" y="553"/>
                    <a:pt x="325" y="558"/>
                  </a:cubicBezTo>
                  <a:cubicBezTo>
                    <a:pt x="328" y="563"/>
                    <a:pt x="335" y="565"/>
                    <a:pt x="341" y="566"/>
                  </a:cubicBezTo>
                  <a:cubicBezTo>
                    <a:pt x="345" y="567"/>
                    <a:pt x="350" y="566"/>
                    <a:pt x="354" y="567"/>
                  </a:cubicBezTo>
                  <a:cubicBezTo>
                    <a:pt x="356" y="569"/>
                    <a:pt x="359" y="574"/>
                    <a:pt x="358" y="578"/>
                  </a:cubicBezTo>
                  <a:cubicBezTo>
                    <a:pt x="357" y="581"/>
                    <a:pt x="349" y="584"/>
                    <a:pt x="346" y="585"/>
                  </a:cubicBezTo>
                  <a:cubicBezTo>
                    <a:pt x="338" y="590"/>
                    <a:pt x="329" y="589"/>
                    <a:pt x="320" y="588"/>
                  </a:cubicBezTo>
                  <a:cubicBezTo>
                    <a:pt x="310" y="586"/>
                    <a:pt x="301" y="581"/>
                    <a:pt x="291" y="580"/>
                  </a:cubicBezTo>
                  <a:cubicBezTo>
                    <a:pt x="281" y="579"/>
                    <a:pt x="270" y="578"/>
                    <a:pt x="260" y="576"/>
                  </a:cubicBezTo>
                  <a:cubicBezTo>
                    <a:pt x="255" y="576"/>
                    <a:pt x="250" y="576"/>
                    <a:pt x="245" y="575"/>
                  </a:cubicBezTo>
                  <a:cubicBezTo>
                    <a:pt x="240" y="575"/>
                    <a:pt x="239" y="573"/>
                    <a:pt x="236" y="569"/>
                  </a:cubicBezTo>
                  <a:cubicBezTo>
                    <a:pt x="229" y="563"/>
                    <a:pt x="218" y="563"/>
                    <a:pt x="210" y="566"/>
                  </a:cubicBezTo>
                  <a:cubicBezTo>
                    <a:pt x="200" y="569"/>
                    <a:pt x="191" y="574"/>
                    <a:pt x="185" y="581"/>
                  </a:cubicBezTo>
                  <a:cubicBezTo>
                    <a:pt x="182" y="584"/>
                    <a:pt x="178" y="587"/>
                    <a:pt x="174" y="589"/>
                  </a:cubicBezTo>
                  <a:cubicBezTo>
                    <a:pt x="169" y="591"/>
                    <a:pt x="167" y="587"/>
                    <a:pt x="162" y="587"/>
                  </a:cubicBezTo>
                  <a:cubicBezTo>
                    <a:pt x="154" y="587"/>
                    <a:pt x="148" y="603"/>
                    <a:pt x="145" y="609"/>
                  </a:cubicBezTo>
                  <a:cubicBezTo>
                    <a:pt x="142" y="616"/>
                    <a:pt x="137" y="622"/>
                    <a:pt x="136" y="629"/>
                  </a:cubicBezTo>
                  <a:cubicBezTo>
                    <a:pt x="136" y="634"/>
                    <a:pt x="138" y="637"/>
                    <a:pt x="137" y="641"/>
                  </a:cubicBezTo>
                  <a:cubicBezTo>
                    <a:pt x="136" y="646"/>
                    <a:pt x="134" y="649"/>
                    <a:pt x="136" y="654"/>
                  </a:cubicBezTo>
                  <a:cubicBezTo>
                    <a:pt x="139" y="664"/>
                    <a:pt x="150" y="670"/>
                    <a:pt x="159" y="673"/>
                  </a:cubicBezTo>
                  <a:cubicBezTo>
                    <a:pt x="162" y="674"/>
                    <a:pt x="166" y="674"/>
                    <a:pt x="170" y="677"/>
                  </a:cubicBezTo>
                  <a:cubicBezTo>
                    <a:pt x="174" y="679"/>
                    <a:pt x="178" y="679"/>
                    <a:pt x="182" y="680"/>
                  </a:cubicBezTo>
                  <a:cubicBezTo>
                    <a:pt x="191" y="684"/>
                    <a:pt x="194" y="692"/>
                    <a:pt x="196" y="700"/>
                  </a:cubicBezTo>
                  <a:cubicBezTo>
                    <a:pt x="198" y="709"/>
                    <a:pt x="198" y="719"/>
                    <a:pt x="197" y="729"/>
                  </a:cubicBezTo>
                  <a:cubicBezTo>
                    <a:pt x="196" y="737"/>
                    <a:pt x="193" y="752"/>
                    <a:pt x="197" y="760"/>
                  </a:cubicBezTo>
                  <a:cubicBezTo>
                    <a:pt x="200" y="765"/>
                    <a:pt x="206" y="766"/>
                    <a:pt x="209" y="770"/>
                  </a:cubicBezTo>
                  <a:cubicBezTo>
                    <a:pt x="210" y="772"/>
                    <a:pt x="209" y="775"/>
                    <a:pt x="211" y="777"/>
                  </a:cubicBezTo>
                  <a:cubicBezTo>
                    <a:pt x="213" y="779"/>
                    <a:pt x="216" y="779"/>
                    <a:pt x="219" y="780"/>
                  </a:cubicBezTo>
                  <a:cubicBezTo>
                    <a:pt x="224" y="781"/>
                    <a:pt x="226" y="784"/>
                    <a:pt x="231" y="780"/>
                  </a:cubicBezTo>
                  <a:cubicBezTo>
                    <a:pt x="236" y="777"/>
                    <a:pt x="237" y="772"/>
                    <a:pt x="238" y="767"/>
                  </a:cubicBezTo>
                  <a:cubicBezTo>
                    <a:pt x="238" y="761"/>
                    <a:pt x="240" y="750"/>
                    <a:pt x="248" y="750"/>
                  </a:cubicBezTo>
                  <a:cubicBezTo>
                    <a:pt x="250" y="750"/>
                    <a:pt x="256" y="754"/>
                    <a:pt x="258" y="756"/>
                  </a:cubicBezTo>
                  <a:cubicBezTo>
                    <a:pt x="261" y="759"/>
                    <a:pt x="263" y="762"/>
                    <a:pt x="266" y="764"/>
                  </a:cubicBezTo>
                  <a:cubicBezTo>
                    <a:pt x="269" y="767"/>
                    <a:pt x="272" y="769"/>
                    <a:pt x="275" y="772"/>
                  </a:cubicBezTo>
                  <a:cubicBezTo>
                    <a:pt x="278" y="774"/>
                    <a:pt x="281" y="777"/>
                    <a:pt x="282" y="780"/>
                  </a:cubicBezTo>
                  <a:cubicBezTo>
                    <a:pt x="287" y="790"/>
                    <a:pt x="284" y="803"/>
                    <a:pt x="289" y="814"/>
                  </a:cubicBezTo>
                  <a:cubicBezTo>
                    <a:pt x="290" y="817"/>
                    <a:pt x="290" y="823"/>
                    <a:pt x="291" y="826"/>
                  </a:cubicBezTo>
                  <a:cubicBezTo>
                    <a:pt x="293" y="829"/>
                    <a:pt x="297" y="829"/>
                    <a:pt x="301" y="828"/>
                  </a:cubicBezTo>
                  <a:cubicBezTo>
                    <a:pt x="306" y="827"/>
                    <a:pt x="306" y="825"/>
                    <a:pt x="308" y="820"/>
                  </a:cubicBezTo>
                  <a:cubicBezTo>
                    <a:pt x="309" y="815"/>
                    <a:pt x="310" y="812"/>
                    <a:pt x="310" y="807"/>
                  </a:cubicBezTo>
                  <a:cubicBezTo>
                    <a:pt x="311" y="802"/>
                    <a:pt x="310" y="797"/>
                    <a:pt x="311" y="793"/>
                  </a:cubicBezTo>
                  <a:cubicBezTo>
                    <a:pt x="312" y="784"/>
                    <a:pt x="318" y="779"/>
                    <a:pt x="327" y="777"/>
                  </a:cubicBezTo>
                  <a:cubicBezTo>
                    <a:pt x="336" y="775"/>
                    <a:pt x="343" y="786"/>
                    <a:pt x="349" y="792"/>
                  </a:cubicBezTo>
                  <a:cubicBezTo>
                    <a:pt x="357" y="799"/>
                    <a:pt x="364" y="803"/>
                    <a:pt x="373" y="808"/>
                  </a:cubicBezTo>
                  <a:cubicBezTo>
                    <a:pt x="376" y="810"/>
                    <a:pt x="381" y="814"/>
                    <a:pt x="383" y="811"/>
                  </a:cubicBezTo>
                  <a:cubicBezTo>
                    <a:pt x="385" y="808"/>
                    <a:pt x="381" y="799"/>
                    <a:pt x="381" y="797"/>
                  </a:cubicBezTo>
                  <a:cubicBezTo>
                    <a:pt x="378" y="788"/>
                    <a:pt x="376" y="778"/>
                    <a:pt x="373" y="770"/>
                  </a:cubicBezTo>
                  <a:cubicBezTo>
                    <a:pt x="370" y="761"/>
                    <a:pt x="370" y="752"/>
                    <a:pt x="367" y="743"/>
                  </a:cubicBezTo>
                  <a:cubicBezTo>
                    <a:pt x="365" y="736"/>
                    <a:pt x="364" y="729"/>
                    <a:pt x="361" y="723"/>
                  </a:cubicBezTo>
                  <a:cubicBezTo>
                    <a:pt x="358" y="718"/>
                    <a:pt x="354" y="713"/>
                    <a:pt x="350" y="709"/>
                  </a:cubicBezTo>
                  <a:cubicBezTo>
                    <a:pt x="342" y="700"/>
                    <a:pt x="333" y="689"/>
                    <a:pt x="328" y="678"/>
                  </a:cubicBezTo>
                  <a:cubicBezTo>
                    <a:pt x="326" y="674"/>
                    <a:pt x="324" y="669"/>
                    <a:pt x="331" y="667"/>
                  </a:cubicBezTo>
                  <a:cubicBezTo>
                    <a:pt x="336" y="666"/>
                    <a:pt x="346" y="671"/>
                    <a:pt x="350" y="673"/>
                  </a:cubicBezTo>
                  <a:cubicBezTo>
                    <a:pt x="354" y="675"/>
                    <a:pt x="359" y="678"/>
                    <a:pt x="362" y="681"/>
                  </a:cubicBezTo>
                  <a:cubicBezTo>
                    <a:pt x="365" y="684"/>
                    <a:pt x="366" y="690"/>
                    <a:pt x="369" y="692"/>
                  </a:cubicBezTo>
                  <a:cubicBezTo>
                    <a:pt x="377" y="698"/>
                    <a:pt x="384" y="681"/>
                    <a:pt x="388" y="678"/>
                  </a:cubicBezTo>
                  <a:cubicBezTo>
                    <a:pt x="394" y="675"/>
                    <a:pt x="412" y="680"/>
                    <a:pt x="410" y="669"/>
                  </a:cubicBezTo>
                  <a:cubicBezTo>
                    <a:pt x="409" y="663"/>
                    <a:pt x="403" y="660"/>
                    <a:pt x="399" y="658"/>
                  </a:cubicBezTo>
                  <a:cubicBezTo>
                    <a:pt x="394" y="655"/>
                    <a:pt x="392" y="651"/>
                    <a:pt x="387" y="648"/>
                  </a:cubicBezTo>
                  <a:cubicBezTo>
                    <a:pt x="382" y="645"/>
                    <a:pt x="377" y="642"/>
                    <a:pt x="372" y="638"/>
                  </a:cubicBezTo>
                  <a:cubicBezTo>
                    <a:pt x="367" y="634"/>
                    <a:pt x="366" y="632"/>
                    <a:pt x="364" y="625"/>
                  </a:cubicBezTo>
                  <a:cubicBezTo>
                    <a:pt x="361" y="614"/>
                    <a:pt x="354" y="604"/>
                    <a:pt x="350" y="593"/>
                  </a:cubicBezTo>
                  <a:cubicBezTo>
                    <a:pt x="356" y="592"/>
                    <a:pt x="362" y="595"/>
                    <a:pt x="369" y="595"/>
                  </a:cubicBezTo>
                  <a:cubicBezTo>
                    <a:pt x="374" y="594"/>
                    <a:pt x="379" y="593"/>
                    <a:pt x="385" y="594"/>
                  </a:cubicBezTo>
                  <a:cubicBezTo>
                    <a:pt x="396" y="594"/>
                    <a:pt x="406" y="587"/>
                    <a:pt x="416" y="589"/>
                  </a:cubicBezTo>
                  <a:cubicBezTo>
                    <a:pt x="425" y="591"/>
                    <a:pt x="428" y="600"/>
                    <a:pt x="432" y="607"/>
                  </a:cubicBezTo>
                  <a:cubicBezTo>
                    <a:pt x="437" y="616"/>
                    <a:pt x="447" y="617"/>
                    <a:pt x="456" y="620"/>
                  </a:cubicBezTo>
                  <a:cubicBezTo>
                    <a:pt x="459" y="621"/>
                    <a:pt x="467" y="623"/>
                    <a:pt x="469" y="619"/>
                  </a:cubicBezTo>
                  <a:cubicBezTo>
                    <a:pt x="472" y="614"/>
                    <a:pt x="465" y="608"/>
                    <a:pt x="464" y="603"/>
                  </a:cubicBezTo>
                  <a:cubicBezTo>
                    <a:pt x="464" y="597"/>
                    <a:pt x="466" y="590"/>
                    <a:pt x="466" y="584"/>
                  </a:cubicBezTo>
                  <a:cubicBezTo>
                    <a:pt x="466" y="578"/>
                    <a:pt x="464" y="573"/>
                    <a:pt x="461" y="567"/>
                  </a:cubicBezTo>
                  <a:cubicBezTo>
                    <a:pt x="459" y="559"/>
                    <a:pt x="459" y="549"/>
                    <a:pt x="452" y="543"/>
                  </a:cubicBezTo>
                  <a:cubicBezTo>
                    <a:pt x="444" y="537"/>
                    <a:pt x="432" y="539"/>
                    <a:pt x="422" y="535"/>
                  </a:cubicBezTo>
                  <a:cubicBezTo>
                    <a:pt x="415" y="532"/>
                    <a:pt x="410" y="526"/>
                    <a:pt x="403" y="523"/>
                  </a:cubicBezTo>
                  <a:cubicBezTo>
                    <a:pt x="399" y="521"/>
                    <a:pt x="395" y="519"/>
                    <a:pt x="391" y="518"/>
                  </a:cubicBezTo>
                  <a:cubicBezTo>
                    <a:pt x="387" y="517"/>
                    <a:pt x="382" y="517"/>
                    <a:pt x="380" y="515"/>
                  </a:cubicBezTo>
                  <a:cubicBezTo>
                    <a:pt x="377" y="513"/>
                    <a:pt x="374" y="506"/>
                    <a:pt x="372" y="503"/>
                  </a:cubicBezTo>
                  <a:cubicBezTo>
                    <a:pt x="369" y="499"/>
                    <a:pt x="368" y="495"/>
                    <a:pt x="363" y="493"/>
                  </a:cubicBezTo>
                  <a:cubicBezTo>
                    <a:pt x="359" y="491"/>
                    <a:pt x="354" y="493"/>
                    <a:pt x="349" y="493"/>
                  </a:cubicBezTo>
                  <a:cubicBezTo>
                    <a:pt x="344" y="494"/>
                    <a:pt x="341" y="491"/>
                    <a:pt x="336" y="489"/>
                  </a:cubicBezTo>
                  <a:cubicBezTo>
                    <a:pt x="325" y="484"/>
                    <a:pt x="313" y="486"/>
                    <a:pt x="302" y="482"/>
                  </a:cubicBezTo>
                  <a:cubicBezTo>
                    <a:pt x="297" y="480"/>
                    <a:pt x="275" y="470"/>
                    <a:pt x="282" y="462"/>
                  </a:cubicBezTo>
                  <a:cubicBezTo>
                    <a:pt x="286" y="457"/>
                    <a:pt x="297" y="460"/>
                    <a:pt x="302" y="459"/>
                  </a:cubicBezTo>
                  <a:cubicBezTo>
                    <a:pt x="307" y="459"/>
                    <a:pt x="315" y="458"/>
                    <a:pt x="320" y="456"/>
                  </a:cubicBezTo>
                  <a:cubicBezTo>
                    <a:pt x="328" y="453"/>
                    <a:pt x="326" y="438"/>
                    <a:pt x="321" y="433"/>
                  </a:cubicBezTo>
                  <a:cubicBezTo>
                    <a:pt x="317" y="429"/>
                    <a:pt x="315" y="429"/>
                    <a:pt x="314" y="423"/>
                  </a:cubicBezTo>
                  <a:cubicBezTo>
                    <a:pt x="313" y="419"/>
                    <a:pt x="312" y="414"/>
                    <a:pt x="313" y="410"/>
                  </a:cubicBezTo>
                  <a:cubicBezTo>
                    <a:pt x="316" y="398"/>
                    <a:pt x="330" y="403"/>
                    <a:pt x="337" y="409"/>
                  </a:cubicBezTo>
                  <a:cubicBezTo>
                    <a:pt x="341" y="412"/>
                    <a:pt x="343" y="416"/>
                    <a:pt x="344" y="421"/>
                  </a:cubicBezTo>
                  <a:cubicBezTo>
                    <a:pt x="345" y="424"/>
                    <a:pt x="344" y="430"/>
                    <a:pt x="348" y="431"/>
                  </a:cubicBezTo>
                  <a:cubicBezTo>
                    <a:pt x="354" y="433"/>
                    <a:pt x="359" y="425"/>
                    <a:pt x="359" y="421"/>
                  </a:cubicBezTo>
                  <a:cubicBezTo>
                    <a:pt x="360" y="414"/>
                    <a:pt x="356" y="412"/>
                    <a:pt x="353" y="408"/>
                  </a:cubicBezTo>
                  <a:cubicBezTo>
                    <a:pt x="350" y="404"/>
                    <a:pt x="349" y="401"/>
                    <a:pt x="346" y="398"/>
                  </a:cubicBezTo>
                  <a:cubicBezTo>
                    <a:pt x="342" y="394"/>
                    <a:pt x="339" y="391"/>
                    <a:pt x="335" y="388"/>
                  </a:cubicBezTo>
                  <a:cubicBezTo>
                    <a:pt x="330" y="382"/>
                    <a:pt x="325" y="375"/>
                    <a:pt x="319" y="370"/>
                  </a:cubicBezTo>
                  <a:cubicBezTo>
                    <a:pt x="314" y="365"/>
                    <a:pt x="307" y="364"/>
                    <a:pt x="302" y="359"/>
                  </a:cubicBezTo>
                  <a:cubicBezTo>
                    <a:pt x="298" y="354"/>
                    <a:pt x="297" y="349"/>
                    <a:pt x="294" y="343"/>
                  </a:cubicBezTo>
                  <a:cubicBezTo>
                    <a:pt x="291" y="336"/>
                    <a:pt x="285" y="330"/>
                    <a:pt x="280" y="324"/>
                  </a:cubicBezTo>
                  <a:cubicBezTo>
                    <a:pt x="278" y="320"/>
                    <a:pt x="275" y="319"/>
                    <a:pt x="272" y="316"/>
                  </a:cubicBezTo>
                  <a:cubicBezTo>
                    <a:pt x="267" y="310"/>
                    <a:pt x="266" y="297"/>
                    <a:pt x="265" y="290"/>
                  </a:cubicBezTo>
                  <a:cubicBezTo>
                    <a:pt x="264" y="281"/>
                    <a:pt x="265" y="271"/>
                    <a:pt x="266" y="262"/>
                  </a:cubicBezTo>
                  <a:cubicBezTo>
                    <a:pt x="267" y="254"/>
                    <a:pt x="265" y="245"/>
                    <a:pt x="266" y="236"/>
                  </a:cubicBezTo>
                  <a:cubicBezTo>
                    <a:pt x="267" y="230"/>
                    <a:pt x="270" y="229"/>
                    <a:pt x="276" y="227"/>
                  </a:cubicBezTo>
                  <a:cubicBezTo>
                    <a:pt x="280" y="226"/>
                    <a:pt x="285" y="222"/>
                    <a:pt x="289" y="223"/>
                  </a:cubicBezTo>
                  <a:cubicBezTo>
                    <a:pt x="298" y="225"/>
                    <a:pt x="284" y="242"/>
                    <a:pt x="295" y="246"/>
                  </a:cubicBezTo>
                  <a:cubicBezTo>
                    <a:pt x="312" y="253"/>
                    <a:pt x="335" y="256"/>
                    <a:pt x="346" y="271"/>
                  </a:cubicBezTo>
                  <a:cubicBezTo>
                    <a:pt x="354" y="280"/>
                    <a:pt x="354" y="290"/>
                    <a:pt x="365" y="296"/>
                  </a:cubicBezTo>
                  <a:cubicBezTo>
                    <a:pt x="371" y="300"/>
                    <a:pt x="379" y="311"/>
                    <a:pt x="385" y="301"/>
                  </a:cubicBezTo>
                  <a:cubicBezTo>
                    <a:pt x="388" y="297"/>
                    <a:pt x="386" y="295"/>
                    <a:pt x="382" y="293"/>
                  </a:cubicBezTo>
                  <a:cubicBezTo>
                    <a:pt x="378" y="291"/>
                    <a:pt x="375" y="289"/>
                    <a:pt x="371" y="287"/>
                  </a:cubicBezTo>
                  <a:cubicBezTo>
                    <a:pt x="365" y="284"/>
                    <a:pt x="363" y="280"/>
                    <a:pt x="361" y="274"/>
                  </a:cubicBezTo>
                  <a:cubicBezTo>
                    <a:pt x="359" y="266"/>
                    <a:pt x="361" y="264"/>
                    <a:pt x="369" y="263"/>
                  </a:cubicBezTo>
                  <a:cubicBezTo>
                    <a:pt x="381" y="262"/>
                    <a:pt x="388" y="271"/>
                    <a:pt x="395" y="279"/>
                  </a:cubicBezTo>
                  <a:cubicBezTo>
                    <a:pt x="398" y="283"/>
                    <a:pt x="403" y="284"/>
                    <a:pt x="407" y="288"/>
                  </a:cubicBezTo>
                  <a:cubicBezTo>
                    <a:pt x="409" y="290"/>
                    <a:pt x="413" y="297"/>
                    <a:pt x="417" y="296"/>
                  </a:cubicBezTo>
                  <a:cubicBezTo>
                    <a:pt x="424" y="295"/>
                    <a:pt x="419" y="277"/>
                    <a:pt x="416" y="273"/>
                  </a:cubicBezTo>
                  <a:cubicBezTo>
                    <a:pt x="410" y="267"/>
                    <a:pt x="391" y="268"/>
                    <a:pt x="394" y="257"/>
                  </a:cubicBezTo>
                  <a:cubicBezTo>
                    <a:pt x="397" y="241"/>
                    <a:pt x="416" y="244"/>
                    <a:pt x="427" y="248"/>
                  </a:cubicBezTo>
                  <a:cubicBezTo>
                    <a:pt x="432" y="249"/>
                    <a:pt x="435" y="252"/>
                    <a:pt x="439" y="253"/>
                  </a:cubicBezTo>
                  <a:cubicBezTo>
                    <a:pt x="443" y="255"/>
                    <a:pt x="447" y="254"/>
                    <a:pt x="450" y="256"/>
                  </a:cubicBezTo>
                  <a:cubicBezTo>
                    <a:pt x="449" y="251"/>
                    <a:pt x="439" y="241"/>
                    <a:pt x="434" y="237"/>
                  </a:cubicBezTo>
                  <a:cubicBezTo>
                    <a:pt x="424" y="230"/>
                    <a:pt x="415" y="228"/>
                    <a:pt x="403" y="225"/>
                  </a:cubicBezTo>
                  <a:cubicBezTo>
                    <a:pt x="394" y="223"/>
                    <a:pt x="385" y="222"/>
                    <a:pt x="380" y="213"/>
                  </a:cubicBezTo>
                  <a:cubicBezTo>
                    <a:pt x="375" y="203"/>
                    <a:pt x="397" y="195"/>
                    <a:pt x="404" y="191"/>
                  </a:cubicBezTo>
                  <a:cubicBezTo>
                    <a:pt x="412" y="185"/>
                    <a:pt x="419" y="180"/>
                    <a:pt x="429" y="179"/>
                  </a:cubicBezTo>
                  <a:cubicBezTo>
                    <a:pt x="439" y="179"/>
                    <a:pt x="441" y="173"/>
                    <a:pt x="446" y="165"/>
                  </a:cubicBezTo>
                  <a:cubicBezTo>
                    <a:pt x="451" y="155"/>
                    <a:pt x="462" y="156"/>
                    <a:pt x="472" y="157"/>
                  </a:cubicBezTo>
                  <a:cubicBezTo>
                    <a:pt x="482" y="158"/>
                    <a:pt x="494" y="158"/>
                    <a:pt x="503" y="151"/>
                  </a:cubicBezTo>
                  <a:cubicBezTo>
                    <a:pt x="508" y="148"/>
                    <a:pt x="510" y="141"/>
                    <a:pt x="515" y="138"/>
                  </a:cubicBezTo>
                  <a:cubicBezTo>
                    <a:pt x="523" y="134"/>
                    <a:pt x="537" y="138"/>
                    <a:pt x="546" y="138"/>
                  </a:cubicBezTo>
                  <a:cubicBezTo>
                    <a:pt x="559" y="139"/>
                    <a:pt x="572" y="139"/>
                    <a:pt x="585" y="143"/>
                  </a:cubicBezTo>
                  <a:cubicBezTo>
                    <a:pt x="591" y="144"/>
                    <a:pt x="595" y="147"/>
                    <a:pt x="601" y="148"/>
                  </a:cubicBezTo>
                  <a:cubicBezTo>
                    <a:pt x="608" y="149"/>
                    <a:pt x="615" y="147"/>
                    <a:pt x="622" y="150"/>
                  </a:cubicBezTo>
                  <a:cubicBezTo>
                    <a:pt x="627" y="152"/>
                    <a:pt x="631" y="155"/>
                    <a:pt x="634" y="159"/>
                  </a:cubicBezTo>
                  <a:cubicBezTo>
                    <a:pt x="636" y="157"/>
                    <a:pt x="637" y="155"/>
                    <a:pt x="638" y="153"/>
                  </a:cubicBezTo>
                  <a:cubicBezTo>
                    <a:pt x="641" y="149"/>
                    <a:pt x="644" y="145"/>
                    <a:pt x="647" y="140"/>
                  </a:cubicBezTo>
                  <a:cubicBezTo>
                    <a:pt x="654" y="130"/>
                    <a:pt x="653" y="122"/>
                    <a:pt x="653" y="110"/>
                  </a:cubicBezTo>
                  <a:cubicBezTo>
                    <a:pt x="654" y="97"/>
                    <a:pt x="654" y="82"/>
                    <a:pt x="656" y="68"/>
                  </a:cubicBezTo>
                  <a:cubicBezTo>
                    <a:pt x="658" y="53"/>
                    <a:pt x="677" y="58"/>
                    <a:pt x="676" y="41"/>
                  </a:cubicBezTo>
                  <a:cubicBezTo>
                    <a:pt x="674" y="23"/>
                    <a:pt x="661" y="21"/>
                    <a:pt x="651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09" name="Freeform 743"/>
            <p:cNvSpPr>
              <a:spLocks/>
            </p:cNvSpPr>
            <p:nvPr/>
          </p:nvSpPr>
          <p:spPr bwMode="auto">
            <a:xfrm>
              <a:off x="7247056" y="5466871"/>
              <a:ext cx="986620" cy="1209322"/>
            </a:xfrm>
            <a:custGeom>
              <a:avLst/>
              <a:gdLst>
                <a:gd name="T0" fmla="*/ 625 w 677"/>
                <a:gd name="T1" fmla="*/ 14 h 829"/>
                <a:gd name="T2" fmla="*/ 526 w 677"/>
                <a:gd name="T3" fmla="*/ 78 h 829"/>
                <a:gd name="T4" fmla="*/ 400 w 677"/>
                <a:gd name="T5" fmla="*/ 84 h 829"/>
                <a:gd name="T6" fmla="*/ 295 w 677"/>
                <a:gd name="T7" fmla="*/ 109 h 829"/>
                <a:gd name="T8" fmla="*/ 248 w 677"/>
                <a:gd name="T9" fmla="*/ 143 h 829"/>
                <a:gd name="T10" fmla="*/ 161 w 677"/>
                <a:gd name="T11" fmla="*/ 183 h 829"/>
                <a:gd name="T12" fmla="*/ 82 w 677"/>
                <a:gd name="T13" fmla="*/ 219 h 829"/>
                <a:gd name="T14" fmla="*/ 26 w 677"/>
                <a:gd name="T15" fmla="*/ 340 h 829"/>
                <a:gd name="T16" fmla="*/ 10 w 677"/>
                <a:gd name="T17" fmla="*/ 404 h 829"/>
                <a:gd name="T18" fmla="*/ 63 w 677"/>
                <a:gd name="T19" fmla="*/ 462 h 829"/>
                <a:gd name="T20" fmla="*/ 101 w 677"/>
                <a:gd name="T21" fmla="*/ 468 h 829"/>
                <a:gd name="T22" fmla="*/ 77 w 677"/>
                <a:gd name="T23" fmla="*/ 489 h 829"/>
                <a:gd name="T24" fmla="*/ 142 w 677"/>
                <a:gd name="T25" fmla="*/ 561 h 829"/>
                <a:gd name="T26" fmla="*/ 223 w 677"/>
                <a:gd name="T27" fmla="*/ 554 h 829"/>
                <a:gd name="T28" fmla="*/ 288 w 677"/>
                <a:gd name="T29" fmla="*/ 550 h 829"/>
                <a:gd name="T30" fmla="*/ 341 w 677"/>
                <a:gd name="T31" fmla="*/ 566 h 829"/>
                <a:gd name="T32" fmla="*/ 320 w 677"/>
                <a:gd name="T33" fmla="*/ 588 h 829"/>
                <a:gd name="T34" fmla="*/ 236 w 677"/>
                <a:gd name="T35" fmla="*/ 569 h 829"/>
                <a:gd name="T36" fmla="*/ 162 w 677"/>
                <a:gd name="T37" fmla="*/ 587 h 829"/>
                <a:gd name="T38" fmla="*/ 136 w 677"/>
                <a:gd name="T39" fmla="*/ 654 h 829"/>
                <a:gd name="T40" fmla="*/ 196 w 677"/>
                <a:gd name="T41" fmla="*/ 700 h 829"/>
                <a:gd name="T42" fmla="*/ 211 w 677"/>
                <a:gd name="T43" fmla="*/ 777 h 829"/>
                <a:gd name="T44" fmla="*/ 248 w 677"/>
                <a:gd name="T45" fmla="*/ 750 h 829"/>
                <a:gd name="T46" fmla="*/ 282 w 677"/>
                <a:gd name="T47" fmla="*/ 780 h 829"/>
                <a:gd name="T48" fmla="*/ 308 w 677"/>
                <a:gd name="T49" fmla="*/ 820 h 829"/>
                <a:gd name="T50" fmla="*/ 349 w 677"/>
                <a:gd name="T51" fmla="*/ 792 h 829"/>
                <a:gd name="T52" fmla="*/ 373 w 677"/>
                <a:gd name="T53" fmla="*/ 770 h 829"/>
                <a:gd name="T54" fmla="*/ 328 w 677"/>
                <a:gd name="T55" fmla="*/ 678 h 829"/>
                <a:gd name="T56" fmla="*/ 369 w 677"/>
                <a:gd name="T57" fmla="*/ 692 h 829"/>
                <a:gd name="T58" fmla="*/ 387 w 677"/>
                <a:gd name="T59" fmla="*/ 648 h 829"/>
                <a:gd name="T60" fmla="*/ 369 w 677"/>
                <a:gd name="T61" fmla="*/ 595 h 829"/>
                <a:gd name="T62" fmla="*/ 456 w 677"/>
                <a:gd name="T63" fmla="*/ 620 h 829"/>
                <a:gd name="T64" fmla="*/ 461 w 677"/>
                <a:gd name="T65" fmla="*/ 567 h 829"/>
                <a:gd name="T66" fmla="*/ 391 w 677"/>
                <a:gd name="T67" fmla="*/ 518 h 829"/>
                <a:gd name="T68" fmla="*/ 349 w 677"/>
                <a:gd name="T69" fmla="*/ 493 h 829"/>
                <a:gd name="T70" fmla="*/ 302 w 677"/>
                <a:gd name="T71" fmla="*/ 459 h 829"/>
                <a:gd name="T72" fmla="*/ 313 w 677"/>
                <a:gd name="T73" fmla="*/ 410 h 829"/>
                <a:gd name="T74" fmla="*/ 359 w 677"/>
                <a:gd name="T75" fmla="*/ 421 h 829"/>
                <a:gd name="T76" fmla="*/ 319 w 677"/>
                <a:gd name="T77" fmla="*/ 370 h 829"/>
                <a:gd name="T78" fmla="*/ 272 w 677"/>
                <a:gd name="T79" fmla="*/ 316 h 829"/>
                <a:gd name="T80" fmla="*/ 276 w 677"/>
                <a:gd name="T81" fmla="*/ 227 h 829"/>
                <a:gd name="T82" fmla="*/ 365 w 677"/>
                <a:gd name="T83" fmla="*/ 296 h 829"/>
                <a:gd name="T84" fmla="*/ 361 w 677"/>
                <a:gd name="T85" fmla="*/ 274 h 829"/>
                <a:gd name="T86" fmla="*/ 417 w 677"/>
                <a:gd name="T87" fmla="*/ 296 h 829"/>
                <a:gd name="T88" fmla="*/ 439 w 677"/>
                <a:gd name="T89" fmla="*/ 253 h 829"/>
                <a:gd name="T90" fmla="*/ 380 w 677"/>
                <a:gd name="T91" fmla="*/ 213 h 829"/>
                <a:gd name="T92" fmla="*/ 472 w 677"/>
                <a:gd name="T93" fmla="*/ 157 h 829"/>
                <a:gd name="T94" fmla="*/ 585 w 677"/>
                <a:gd name="T95" fmla="*/ 143 h 829"/>
                <a:gd name="T96" fmla="*/ 638 w 677"/>
                <a:gd name="T97" fmla="*/ 153 h 829"/>
                <a:gd name="T98" fmla="*/ 676 w 677"/>
                <a:gd name="T99" fmla="*/ 41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7" h="829">
                  <a:moveTo>
                    <a:pt x="651" y="11"/>
                  </a:moveTo>
                  <a:cubicBezTo>
                    <a:pt x="648" y="9"/>
                    <a:pt x="646" y="5"/>
                    <a:pt x="644" y="0"/>
                  </a:cubicBezTo>
                  <a:cubicBezTo>
                    <a:pt x="640" y="1"/>
                    <a:pt x="634" y="1"/>
                    <a:pt x="630" y="2"/>
                  </a:cubicBezTo>
                  <a:cubicBezTo>
                    <a:pt x="621" y="5"/>
                    <a:pt x="624" y="5"/>
                    <a:pt x="625" y="14"/>
                  </a:cubicBezTo>
                  <a:cubicBezTo>
                    <a:pt x="627" y="24"/>
                    <a:pt x="627" y="39"/>
                    <a:pt x="626" y="49"/>
                  </a:cubicBezTo>
                  <a:cubicBezTo>
                    <a:pt x="626" y="49"/>
                    <a:pt x="612" y="63"/>
                    <a:pt x="610" y="64"/>
                  </a:cubicBezTo>
                  <a:cubicBezTo>
                    <a:pt x="598" y="73"/>
                    <a:pt x="588" y="83"/>
                    <a:pt x="572" y="83"/>
                  </a:cubicBezTo>
                  <a:cubicBezTo>
                    <a:pt x="556" y="83"/>
                    <a:pt x="541" y="78"/>
                    <a:pt x="526" y="78"/>
                  </a:cubicBezTo>
                  <a:cubicBezTo>
                    <a:pt x="518" y="77"/>
                    <a:pt x="509" y="79"/>
                    <a:pt x="501" y="77"/>
                  </a:cubicBezTo>
                  <a:cubicBezTo>
                    <a:pt x="495" y="76"/>
                    <a:pt x="489" y="71"/>
                    <a:pt x="483" y="68"/>
                  </a:cubicBezTo>
                  <a:cubicBezTo>
                    <a:pt x="471" y="62"/>
                    <a:pt x="457" y="56"/>
                    <a:pt x="444" y="62"/>
                  </a:cubicBezTo>
                  <a:cubicBezTo>
                    <a:pt x="429" y="69"/>
                    <a:pt x="415" y="78"/>
                    <a:pt x="400" y="84"/>
                  </a:cubicBezTo>
                  <a:cubicBezTo>
                    <a:pt x="387" y="88"/>
                    <a:pt x="374" y="89"/>
                    <a:pt x="360" y="92"/>
                  </a:cubicBezTo>
                  <a:cubicBezTo>
                    <a:pt x="347" y="95"/>
                    <a:pt x="332" y="96"/>
                    <a:pt x="319" y="100"/>
                  </a:cubicBezTo>
                  <a:cubicBezTo>
                    <a:pt x="314" y="102"/>
                    <a:pt x="311" y="109"/>
                    <a:pt x="306" y="111"/>
                  </a:cubicBezTo>
                  <a:cubicBezTo>
                    <a:pt x="304" y="111"/>
                    <a:pt x="298" y="109"/>
                    <a:pt x="295" y="109"/>
                  </a:cubicBezTo>
                  <a:cubicBezTo>
                    <a:pt x="291" y="109"/>
                    <a:pt x="290" y="110"/>
                    <a:pt x="286" y="110"/>
                  </a:cubicBezTo>
                  <a:cubicBezTo>
                    <a:pt x="286" y="110"/>
                    <a:pt x="286" y="110"/>
                    <a:pt x="286" y="109"/>
                  </a:cubicBezTo>
                  <a:cubicBezTo>
                    <a:pt x="282" y="113"/>
                    <a:pt x="277" y="117"/>
                    <a:pt x="273" y="120"/>
                  </a:cubicBezTo>
                  <a:cubicBezTo>
                    <a:pt x="263" y="127"/>
                    <a:pt x="257" y="135"/>
                    <a:pt x="248" y="143"/>
                  </a:cubicBezTo>
                  <a:cubicBezTo>
                    <a:pt x="239" y="151"/>
                    <a:pt x="221" y="149"/>
                    <a:pt x="209" y="150"/>
                  </a:cubicBezTo>
                  <a:cubicBezTo>
                    <a:pt x="200" y="151"/>
                    <a:pt x="197" y="154"/>
                    <a:pt x="190" y="158"/>
                  </a:cubicBezTo>
                  <a:cubicBezTo>
                    <a:pt x="184" y="161"/>
                    <a:pt x="178" y="162"/>
                    <a:pt x="173" y="165"/>
                  </a:cubicBezTo>
                  <a:cubicBezTo>
                    <a:pt x="165" y="170"/>
                    <a:pt x="165" y="176"/>
                    <a:pt x="161" y="183"/>
                  </a:cubicBezTo>
                  <a:cubicBezTo>
                    <a:pt x="156" y="190"/>
                    <a:pt x="151" y="190"/>
                    <a:pt x="144" y="191"/>
                  </a:cubicBezTo>
                  <a:cubicBezTo>
                    <a:pt x="130" y="195"/>
                    <a:pt x="116" y="195"/>
                    <a:pt x="102" y="197"/>
                  </a:cubicBezTo>
                  <a:cubicBezTo>
                    <a:pt x="97" y="198"/>
                    <a:pt x="88" y="199"/>
                    <a:pt x="84" y="202"/>
                  </a:cubicBezTo>
                  <a:cubicBezTo>
                    <a:pt x="78" y="206"/>
                    <a:pt x="80" y="212"/>
                    <a:pt x="82" y="219"/>
                  </a:cubicBezTo>
                  <a:cubicBezTo>
                    <a:pt x="85" y="232"/>
                    <a:pt x="92" y="243"/>
                    <a:pt x="83" y="255"/>
                  </a:cubicBezTo>
                  <a:cubicBezTo>
                    <a:pt x="76" y="264"/>
                    <a:pt x="68" y="272"/>
                    <a:pt x="61" y="281"/>
                  </a:cubicBezTo>
                  <a:cubicBezTo>
                    <a:pt x="54" y="290"/>
                    <a:pt x="52" y="302"/>
                    <a:pt x="47" y="312"/>
                  </a:cubicBezTo>
                  <a:cubicBezTo>
                    <a:pt x="40" y="323"/>
                    <a:pt x="29" y="326"/>
                    <a:pt x="26" y="340"/>
                  </a:cubicBezTo>
                  <a:cubicBezTo>
                    <a:pt x="24" y="353"/>
                    <a:pt x="20" y="366"/>
                    <a:pt x="10" y="375"/>
                  </a:cubicBezTo>
                  <a:cubicBezTo>
                    <a:pt x="8" y="377"/>
                    <a:pt x="4" y="379"/>
                    <a:pt x="0" y="382"/>
                  </a:cubicBezTo>
                  <a:cubicBezTo>
                    <a:pt x="0" y="382"/>
                    <a:pt x="0" y="382"/>
                    <a:pt x="1" y="382"/>
                  </a:cubicBezTo>
                  <a:cubicBezTo>
                    <a:pt x="6" y="387"/>
                    <a:pt x="8" y="397"/>
                    <a:pt x="10" y="404"/>
                  </a:cubicBezTo>
                  <a:cubicBezTo>
                    <a:pt x="13" y="413"/>
                    <a:pt x="17" y="419"/>
                    <a:pt x="26" y="424"/>
                  </a:cubicBezTo>
                  <a:cubicBezTo>
                    <a:pt x="32" y="427"/>
                    <a:pt x="36" y="434"/>
                    <a:pt x="41" y="438"/>
                  </a:cubicBezTo>
                  <a:cubicBezTo>
                    <a:pt x="45" y="443"/>
                    <a:pt x="50" y="447"/>
                    <a:pt x="55" y="451"/>
                  </a:cubicBezTo>
                  <a:cubicBezTo>
                    <a:pt x="60" y="454"/>
                    <a:pt x="61" y="456"/>
                    <a:pt x="63" y="462"/>
                  </a:cubicBezTo>
                  <a:cubicBezTo>
                    <a:pt x="64" y="465"/>
                    <a:pt x="65" y="473"/>
                    <a:pt x="69" y="474"/>
                  </a:cubicBezTo>
                  <a:cubicBezTo>
                    <a:pt x="75" y="476"/>
                    <a:pt x="73" y="468"/>
                    <a:pt x="75" y="465"/>
                  </a:cubicBezTo>
                  <a:cubicBezTo>
                    <a:pt x="78" y="459"/>
                    <a:pt x="82" y="460"/>
                    <a:pt x="86" y="463"/>
                  </a:cubicBezTo>
                  <a:cubicBezTo>
                    <a:pt x="92" y="466"/>
                    <a:pt x="95" y="467"/>
                    <a:pt x="101" y="468"/>
                  </a:cubicBezTo>
                  <a:cubicBezTo>
                    <a:pt x="107" y="469"/>
                    <a:pt x="108" y="472"/>
                    <a:pt x="109" y="477"/>
                  </a:cubicBezTo>
                  <a:cubicBezTo>
                    <a:pt x="111" y="482"/>
                    <a:pt x="115" y="486"/>
                    <a:pt x="109" y="488"/>
                  </a:cubicBezTo>
                  <a:cubicBezTo>
                    <a:pt x="105" y="490"/>
                    <a:pt x="96" y="490"/>
                    <a:pt x="92" y="490"/>
                  </a:cubicBezTo>
                  <a:cubicBezTo>
                    <a:pt x="87" y="491"/>
                    <a:pt x="81" y="488"/>
                    <a:pt x="77" y="489"/>
                  </a:cubicBezTo>
                  <a:cubicBezTo>
                    <a:pt x="66" y="493"/>
                    <a:pt x="89" y="504"/>
                    <a:pt x="92" y="508"/>
                  </a:cubicBezTo>
                  <a:cubicBezTo>
                    <a:pt x="96" y="515"/>
                    <a:pt x="100" y="523"/>
                    <a:pt x="104" y="530"/>
                  </a:cubicBezTo>
                  <a:cubicBezTo>
                    <a:pt x="109" y="539"/>
                    <a:pt x="114" y="548"/>
                    <a:pt x="121" y="557"/>
                  </a:cubicBezTo>
                  <a:cubicBezTo>
                    <a:pt x="126" y="563"/>
                    <a:pt x="136" y="571"/>
                    <a:pt x="142" y="561"/>
                  </a:cubicBezTo>
                  <a:cubicBezTo>
                    <a:pt x="145" y="557"/>
                    <a:pt x="146" y="554"/>
                    <a:pt x="152" y="553"/>
                  </a:cubicBezTo>
                  <a:cubicBezTo>
                    <a:pt x="157" y="552"/>
                    <a:pt x="162" y="557"/>
                    <a:pt x="167" y="559"/>
                  </a:cubicBezTo>
                  <a:cubicBezTo>
                    <a:pt x="180" y="563"/>
                    <a:pt x="189" y="558"/>
                    <a:pt x="202" y="555"/>
                  </a:cubicBezTo>
                  <a:cubicBezTo>
                    <a:pt x="208" y="553"/>
                    <a:pt x="216" y="554"/>
                    <a:pt x="223" y="554"/>
                  </a:cubicBezTo>
                  <a:cubicBezTo>
                    <a:pt x="229" y="554"/>
                    <a:pt x="232" y="551"/>
                    <a:pt x="238" y="551"/>
                  </a:cubicBezTo>
                  <a:cubicBezTo>
                    <a:pt x="244" y="550"/>
                    <a:pt x="250" y="554"/>
                    <a:pt x="258" y="552"/>
                  </a:cubicBezTo>
                  <a:cubicBezTo>
                    <a:pt x="265" y="550"/>
                    <a:pt x="269" y="546"/>
                    <a:pt x="277" y="547"/>
                  </a:cubicBezTo>
                  <a:cubicBezTo>
                    <a:pt x="281" y="548"/>
                    <a:pt x="284" y="550"/>
                    <a:pt x="288" y="550"/>
                  </a:cubicBezTo>
                  <a:cubicBezTo>
                    <a:pt x="292" y="549"/>
                    <a:pt x="293" y="546"/>
                    <a:pt x="297" y="545"/>
                  </a:cubicBezTo>
                  <a:cubicBezTo>
                    <a:pt x="301" y="544"/>
                    <a:pt x="311" y="546"/>
                    <a:pt x="316" y="548"/>
                  </a:cubicBezTo>
                  <a:cubicBezTo>
                    <a:pt x="321" y="550"/>
                    <a:pt x="322" y="553"/>
                    <a:pt x="325" y="558"/>
                  </a:cubicBezTo>
                  <a:cubicBezTo>
                    <a:pt x="328" y="563"/>
                    <a:pt x="335" y="565"/>
                    <a:pt x="341" y="566"/>
                  </a:cubicBezTo>
                  <a:cubicBezTo>
                    <a:pt x="345" y="567"/>
                    <a:pt x="350" y="566"/>
                    <a:pt x="354" y="567"/>
                  </a:cubicBezTo>
                  <a:cubicBezTo>
                    <a:pt x="356" y="569"/>
                    <a:pt x="359" y="574"/>
                    <a:pt x="358" y="578"/>
                  </a:cubicBezTo>
                  <a:cubicBezTo>
                    <a:pt x="357" y="581"/>
                    <a:pt x="349" y="584"/>
                    <a:pt x="346" y="585"/>
                  </a:cubicBezTo>
                  <a:cubicBezTo>
                    <a:pt x="338" y="590"/>
                    <a:pt x="329" y="589"/>
                    <a:pt x="320" y="588"/>
                  </a:cubicBezTo>
                  <a:cubicBezTo>
                    <a:pt x="310" y="586"/>
                    <a:pt x="301" y="581"/>
                    <a:pt x="291" y="580"/>
                  </a:cubicBezTo>
                  <a:cubicBezTo>
                    <a:pt x="281" y="579"/>
                    <a:pt x="270" y="578"/>
                    <a:pt x="260" y="576"/>
                  </a:cubicBezTo>
                  <a:cubicBezTo>
                    <a:pt x="255" y="576"/>
                    <a:pt x="250" y="576"/>
                    <a:pt x="245" y="575"/>
                  </a:cubicBezTo>
                  <a:cubicBezTo>
                    <a:pt x="240" y="575"/>
                    <a:pt x="239" y="573"/>
                    <a:pt x="236" y="569"/>
                  </a:cubicBezTo>
                  <a:cubicBezTo>
                    <a:pt x="229" y="563"/>
                    <a:pt x="218" y="563"/>
                    <a:pt x="210" y="566"/>
                  </a:cubicBezTo>
                  <a:cubicBezTo>
                    <a:pt x="200" y="569"/>
                    <a:pt x="191" y="574"/>
                    <a:pt x="185" y="581"/>
                  </a:cubicBezTo>
                  <a:cubicBezTo>
                    <a:pt x="182" y="584"/>
                    <a:pt x="178" y="587"/>
                    <a:pt x="174" y="589"/>
                  </a:cubicBezTo>
                  <a:cubicBezTo>
                    <a:pt x="169" y="591"/>
                    <a:pt x="167" y="587"/>
                    <a:pt x="162" y="587"/>
                  </a:cubicBezTo>
                  <a:cubicBezTo>
                    <a:pt x="154" y="587"/>
                    <a:pt x="148" y="603"/>
                    <a:pt x="145" y="609"/>
                  </a:cubicBezTo>
                  <a:cubicBezTo>
                    <a:pt x="142" y="616"/>
                    <a:pt x="137" y="622"/>
                    <a:pt x="136" y="629"/>
                  </a:cubicBezTo>
                  <a:cubicBezTo>
                    <a:pt x="136" y="634"/>
                    <a:pt x="138" y="637"/>
                    <a:pt x="137" y="641"/>
                  </a:cubicBezTo>
                  <a:cubicBezTo>
                    <a:pt x="136" y="646"/>
                    <a:pt x="134" y="649"/>
                    <a:pt x="136" y="654"/>
                  </a:cubicBezTo>
                  <a:cubicBezTo>
                    <a:pt x="139" y="664"/>
                    <a:pt x="150" y="670"/>
                    <a:pt x="159" y="673"/>
                  </a:cubicBezTo>
                  <a:cubicBezTo>
                    <a:pt x="162" y="674"/>
                    <a:pt x="166" y="674"/>
                    <a:pt x="170" y="677"/>
                  </a:cubicBezTo>
                  <a:cubicBezTo>
                    <a:pt x="174" y="679"/>
                    <a:pt x="178" y="679"/>
                    <a:pt x="182" y="680"/>
                  </a:cubicBezTo>
                  <a:cubicBezTo>
                    <a:pt x="191" y="684"/>
                    <a:pt x="194" y="692"/>
                    <a:pt x="196" y="700"/>
                  </a:cubicBezTo>
                  <a:cubicBezTo>
                    <a:pt x="198" y="709"/>
                    <a:pt x="198" y="719"/>
                    <a:pt x="197" y="729"/>
                  </a:cubicBezTo>
                  <a:cubicBezTo>
                    <a:pt x="196" y="737"/>
                    <a:pt x="193" y="752"/>
                    <a:pt x="197" y="760"/>
                  </a:cubicBezTo>
                  <a:cubicBezTo>
                    <a:pt x="200" y="765"/>
                    <a:pt x="206" y="766"/>
                    <a:pt x="209" y="770"/>
                  </a:cubicBezTo>
                  <a:cubicBezTo>
                    <a:pt x="210" y="772"/>
                    <a:pt x="209" y="775"/>
                    <a:pt x="211" y="777"/>
                  </a:cubicBezTo>
                  <a:cubicBezTo>
                    <a:pt x="213" y="779"/>
                    <a:pt x="216" y="779"/>
                    <a:pt x="219" y="780"/>
                  </a:cubicBezTo>
                  <a:cubicBezTo>
                    <a:pt x="224" y="781"/>
                    <a:pt x="226" y="784"/>
                    <a:pt x="231" y="780"/>
                  </a:cubicBezTo>
                  <a:cubicBezTo>
                    <a:pt x="236" y="777"/>
                    <a:pt x="237" y="772"/>
                    <a:pt x="238" y="767"/>
                  </a:cubicBezTo>
                  <a:cubicBezTo>
                    <a:pt x="238" y="761"/>
                    <a:pt x="240" y="750"/>
                    <a:pt x="248" y="750"/>
                  </a:cubicBezTo>
                  <a:cubicBezTo>
                    <a:pt x="250" y="750"/>
                    <a:pt x="256" y="754"/>
                    <a:pt x="258" y="756"/>
                  </a:cubicBezTo>
                  <a:cubicBezTo>
                    <a:pt x="261" y="759"/>
                    <a:pt x="263" y="762"/>
                    <a:pt x="266" y="764"/>
                  </a:cubicBezTo>
                  <a:cubicBezTo>
                    <a:pt x="269" y="767"/>
                    <a:pt x="272" y="769"/>
                    <a:pt x="275" y="772"/>
                  </a:cubicBezTo>
                  <a:cubicBezTo>
                    <a:pt x="278" y="774"/>
                    <a:pt x="281" y="777"/>
                    <a:pt x="282" y="780"/>
                  </a:cubicBezTo>
                  <a:cubicBezTo>
                    <a:pt x="287" y="790"/>
                    <a:pt x="284" y="803"/>
                    <a:pt x="289" y="814"/>
                  </a:cubicBezTo>
                  <a:cubicBezTo>
                    <a:pt x="290" y="817"/>
                    <a:pt x="290" y="823"/>
                    <a:pt x="291" y="826"/>
                  </a:cubicBezTo>
                  <a:cubicBezTo>
                    <a:pt x="293" y="829"/>
                    <a:pt x="297" y="829"/>
                    <a:pt x="301" y="828"/>
                  </a:cubicBezTo>
                  <a:cubicBezTo>
                    <a:pt x="306" y="827"/>
                    <a:pt x="306" y="825"/>
                    <a:pt x="308" y="820"/>
                  </a:cubicBezTo>
                  <a:cubicBezTo>
                    <a:pt x="309" y="815"/>
                    <a:pt x="310" y="812"/>
                    <a:pt x="310" y="807"/>
                  </a:cubicBezTo>
                  <a:cubicBezTo>
                    <a:pt x="311" y="802"/>
                    <a:pt x="310" y="797"/>
                    <a:pt x="311" y="793"/>
                  </a:cubicBezTo>
                  <a:cubicBezTo>
                    <a:pt x="312" y="784"/>
                    <a:pt x="318" y="779"/>
                    <a:pt x="327" y="777"/>
                  </a:cubicBezTo>
                  <a:cubicBezTo>
                    <a:pt x="336" y="775"/>
                    <a:pt x="343" y="786"/>
                    <a:pt x="349" y="792"/>
                  </a:cubicBezTo>
                  <a:cubicBezTo>
                    <a:pt x="357" y="799"/>
                    <a:pt x="364" y="803"/>
                    <a:pt x="373" y="808"/>
                  </a:cubicBezTo>
                  <a:cubicBezTo>
                    <a:pt x="376" y="810"/>
                    <a:pt x="381" y="814"/>
                    <a:pt x="383" y="811"/>
                  </a:cubicBezTo>
                  <a:cubicBezTo>
                    <a:pt x="385" y="808"/>
                    <a:pt x="381" y="799"/>
                    <a:pt x="381" y="797"/>
                  </a:cubicBezTo>
                  <a:cubicBezTo>
                    <a:pt x="378" y="788"/>
                    <a:pt x="376" y="778"/>
                    <a:pt x="373" y="770"/>
                  </a:cubicBezTo>
                  <a:cubicBezTo>
                    <a:pt x="370" y="761"/>
                    <a:pt x="370" y="752"/>
                    <a:pt x="367" y="743"/>
                  </a:cubicBezTo>
                  <a:cubicBezTo>
                    <a:pt x="365" y="736"/>
                    <a:pt x="364" y="729"/>
                    <a:pt x="361" y="723"/>
                  </a:cubicBezTo>
                  <a:cubicBezTo>
                    <a:pt x="358" y="718"/>
                    <a:pt x="354" y="713"/>
                    <a:pt x="350" y="709"/>
                  </a:cubicBezTo>
                  <a:cubicBezTo>
                    <a:pt x="342" y="700"/>
                    <a:pt x="333" y="689"/>
                    <a:pt x="328" y="678"/>
                  </a:cubicBezTo>
                  <a:cubicBezTo>
                    <a:pt x="326" y="674"/>
                    <a:pt x="324" y="669"/>
                    <a:pt x="331" y="667"/>
                  </a:cubicBezTo>
                  <a:cubicBezTo>
                    <a:pt x="336" y="666"/>
                    <a:pt x="346" y="671"/>
                    <a:pt x="350" y="673"/>
                  </a:cubicBezTo>
                  <a:cubicBezTo>
                    <a:pt x="354" y="675"/>
                    <a:pt x="359" y="678"/>
                    <a:pt x="362" y="681"/>
                  </a:cubicBezTo>
                  <a:cubicBezTo>
                    <a:pt x="365" y="684"/>
                    <a:pt x="366" y="690"/>
                    <a:pt x="369" y="692"/>
                  </a:cubicBezTo>
                  <a:cubicBezTo>
                    <a:pt x="377" y="698"/>
                    <a:pt x="384" y="681"/>
                    <a:pt x="388" y="678"/>
                  </a:cubicBezTo>
                  <a:cubicBezTo>
                    <a:pt x="394" y="675"/>
                    <a:pt x="412" y="680"/>
                    <a:pt x="410" y="669"/>
                  </a:cubicBezTo>
                  <a:cubicBezTo>
                    <a:pt x="409" y="663"/>
                    <a:pt x="403" y="660"/>
                    <a:pt x="399" y="658"/>
                  </a:cubicBezTo>
                  <a:cubicBezTo>
                    <a:pt x="394" y="655"/>
                    <a:pt x="392" y="651"/>
                    <a:pt x="387" y="648"/>
                  </a:cubicBezTo>
                  <a:cubicBezTo>
                    <a:pt x="382" y="645"/>
                    <a:pt x="377" y="642"/>
                    <a:pt x="372" y="638"/>
                  </a:cubicBezTo>
                  <a:cubicBezTo>
                    <a:pt x="367" y="634"/>
                    <a:pt x="366" y="632"/>
                    <a:pt x="364" y="625"/>
                  </a:cubicBezTo>
                  <a:cubicBezTo>
                    <a:pt x="361" y="614"/>
                    <a:pt x="354" y="604"/>
                    <a:pt x="350" y="593"/>
                  </a:cubicBezTo>
                  <a:cubicBezTo>
                    <a:pt x="356" y="592"/>
                    <a:pt x="362" y="595"/>
                    <a:pt x="369" y="595"/>
                  </a:cubicBezTo>
                  <a:cubicBezTo>
                    <a:pt x="374" y="594"/>
                    <a:pt x="379" y="593"/>
                    <a:pt x="385" y="594"/>
                  </a:cubicBezTo>
                  <a:cubicBezTo>
                    <a:pt x="396" y="594"/>
                    <a:pt x="406" y="587"/>
                    <a:pt x="416" y="589"/>
                  </a:cubicBezTo>
                  <a:cubicBezTo>
                    <a:pt x="425" y="591"/>
                    <a:pt x="428" y="600"/>
                    <a:pt x="432" y="607"/>
                  </a:cubicBezTo>
                  <a:cubicBezTo>
                    <a:pt x="437" y="616"/>
                    <a:pt x="447" y="617"/>
                    <a:pt x="456" y="620"/>
                  </a:cubicBezTo>
                  <a:cubicBezTo>
                    <a:pt x="459" y="621"/>
                    <a:pt x="467" y="623"/>
                    <a:pt x="469" y="619"/>
                  </a:cubicBezTo>
                  <a:cubicBezTo>
                    <a:pt x="472" y="614"/>
                    <a:pt x="465" y="608"/>
                    <a:pt x="464" y="603"/>
                  </a:cubicBezTo>
                  <a:cubicBezTo>
                    <a:pt x="464" y="597"/>
                    <a:pt x="466" y="590"/>
                    <a:pt x="466" y="584"/>
                  </a:cubicBezTo>
                  <a:cubicBezTo>
                    <a:pt x="466" y="578"/>
                    <a:pt x="464" y="573"/>
                    <a:pt x="461" y="567"/>
                  </a:cubicBezTo>
                  <a:cubicBezTo>
                    <a:pt x="459" y="559"/>
                    <a:pt x="459" y="549"/>
                    <a:pt x="452" y="543"/>
                  </a:cubicBezTo>
                  <a:cubicBezTo>
                    <a:pt x="444" y="537"/>
                    <a:pt x="432" y="539"/>
                    <a:pt x="422" y="535"/>
                  </a:cubicBezTo>
                  <a:cubicBezTo>
                    <a:pt x="415" y="532"/>
                    <a:pt x="410" y="526"/>
                    <a:pt x="403" y="523"/>
                  </a:cubicBezTo>
                  <a:cubicBezTo>
                    <a:pt x="399" y="521"/>
                    <a:pt x="395" y="519"/>
                    <a:pt x="391" y="518"/>
                  </a:cubicBezTo>
                  <a:cubicBezTo>
                    <a:pt x="387" y="517"/>
                    <a:pt x="382" y="517"/>
                    <a:pt x="380" y="515"/>
                  </a:cubicBezTo>
                  <a:cubicBezTo>
                    <a:pt x="377" y="513"/>
                    <a:pt x="374" y="506"/>
                    <a:pt x="372" y="503"/>
                  </a:cubicBezTo>
                  <a:cubicBezTo>
                    <a:pt x="369" y="499"/>
                    <a:pt x="368" y="495"/>
                    <a:pt x="363" y="493"/>
                  </a:cubicBezTo>
                  <a:cubicBezTo>
                    <a:pt x="359" y="491"/>
                    <a:pt x="354" y="493"/>
                    <a:pt x="349" y="493"/>
                  </a:cubicBezTo>
                  <a:cubicBezTo>
                    <a:pt x="344" y="494"/>
                    <a:pt x="341" y="491"/>
                    <a:pt x="336" y="489"/>
                  </a:cubicBezTo>
                  <a:cubicBezTo>
                    <a:pt x="325" y="484"/>
                    <a:pt x="313" y="486"/>
                    <a:pt x="302" y="482"/>
                  </a:cubicBezTo>
                  <a:cubicBezTo>
                    <a:pt x="297" y="480"/>
                    <a:pt x="275" y="470"/>
                    <a:pt x="282" y="462"/>
                  </a:cubicBezTo>
                  <a:cubicBezTo>
                    <a:pt x="286" y="457"/>
                    <a:pt x="297" y="460"/>
                    <a:pt x="302" y="459"/>
                  </a:cubicBezTo>
                  <a:cubicBezTo>
                    <a:pt x="307" y="459"/>
                    <a:pt x="315" y="458"/>
                    <a:pt x="320" y="456"/>
                  </a:cubicBezTo>
                  <a:cubicBezTo>
                    <a:pt x="328" y="453"/>
                    <a:pt x="326" y="438"/>
                    <a:pt x="321" y="433"/>
                  </a:cubicBezTo>
                  <a:cubicBezTo>
                    <a:pt x="317" y="429"/>
                    <a:pt x="315" y="429"/>
                    <a:pt x="314" y="423"/>
                  </a:cubicBezTo>
                  <a:cubicBezTo>
                    <a:pt x="313" y="419"/>
                    <a:pt x="312" y="414"/>
                    <a:pt x="313" y="410"/>
                  </a:cubicBezTo>
                  <a:cubicBezTo>
                    <a:pt x="316" y="398"/>
                    <a:pt x="330" y="403"/>
                    <a:pt x="337" y="409"/>
                  </a:cubicBezTo>
                  <a:cubicBezTo>
                    <a:pt x="341" y="412"/>
                    <a:pt x="343" y="416"/>
                    <a:pt x="344" y="421"/>
                  </a:cubicBezTo>
                  <a:cubicBezTo>
                    <a:pt x="345" y="424"/>
                    <a:pt x="344" y="430"/>
                    <a:pt x="348" y="431"/>
                  </a:cubicBezTo>
                  <a:cubicBezTo>
                    <a:pt x="354" y="433"/>
                    <a:pt x="359" y="425"/>
                    <a:pt x="359" y="421"/>
                  </a:cubicBezTo>
                  <a:cubicBezTo>
                    <a:pt x="360" y="414"/>
                    <a:pt x="356" y="412"/>
                    <a:pt x="353" y="408"/>
                  </a:cubicBezTo>
                  <a:cubicBezTo>
                    <a:pt x="350" y="404"/>
                    <a:pt x="349" y="401"/>
                    <a:pt x="346" y="398"/>
                  </a:cubicBezTo>
                  <a:cubicBezTo>
                    <a:pt x="342" y="394"/>
                    <a:pt x="339" y="391"/>
                    <a:pt x="335" y="388"/>
                  </a:cubicBezTo>
                  <a:cubicBezTo>
                    <a:pt x="330" y="382"/>
                    <a:pt x="325" y="375"/>
                    <a:pt x="319" y="370"/>
                  </a:cubicBezTo>
                  <a:cubicBezTo>
                    <a:pt x="314" y="365"/>
                    <a:pt x="307" y="364"/>
                    <a:pt x="302" y="359"/>
                  </a:cubicBezTo>
                  <a:cubicBezTo>
                    <a:pt x="298" y="354"/>
                    <a:pt x="297" y="349"/>
                    <a:pt x="294" y="343"/>
                  </a:cubicBezTo>
                  <a:cubicBezTo>
                    <a:pt x="291" y="336"/>
                    <a:pt x="285" y="330"/>
                    <a:pt x="280" y="324"/>
                  </a:cubicBezTo>
                  <a:cubicBezTo>
                    <a:pt x="278" y="320"/>
                    <a:pt x="275" y="319"/>
                    <a:pt x="272" y="316"/>
                  </a:cubicBezTo>
                  <a:cubicBezTo>
                    <a:pt x="267" y="310"/>
                    <a:pt x="266" y="297"/>
                    <a:pt x="265" y="290"/>
                  </a:cubicBezTo>
                  <a:cubicBezTo>
                    <a:pt x="264" y="281"/>
                    <a:pt x="265" y="271"/>
                    <a:pt x="266" y="262"/>
                  </a:cubicBezTo>
                  <a:cubicBezTo>
                    <a:pt x="267" y="254"/>
                    <a:pt x="265" y="245"/>
                    <a:pt x="266" y="236"/>
                  </a:cubicBezTo>
                  <a:cubicBezTo>
                    <a:pt x="267" y="230"/>
                    <a:pt x="270" y="229"/>
                    <a:pt x="276" y="227"/>
                  </a:cubicBezTo>
                  <a:cubicBezTo>
                    <a:pt x="280" y="226"/>
                    <a:pt x="285" y="222"/>
                    <a:pt x="289" y="223"/>
                  </a:cubicBezTo>
                  <a:cubicBezTo>
                    <a:pt x="298" y="225"/>
                    <a:pt x="284" y="242"/>
                    <a:pt x="295" y="246"/>
                  </a:cubicBezTo>
                  <a:cubicBezTo>
                    <a:pt x="312" y="253"/>
                    <a:pt x="335" y="256"/>
                    <a:pt x="346" y="271"/>
                  </a:cubicBezTo>
                  <a:cubicBezTo>
                    <a:pt x="354" y="280"/>
                    <a:pt x="354" y="290"/>
                    <a:pt x="365" y="296"/>
                  </a:cubicBezTo>
                  <a:cubicBezTo>
                    <a:pt x="371" y="300"/>
                    <a:pt x="379" y="311"/>
                    <a:pt x="385" y="301"/>
                  </a:cubicBezTo>
                  <a:cubicBezTo>
                    <a:pt x="388" y="297"/>
                    <a:pt x="386" y="295"/>
                    <a:pt x="382" y="293"/>
                  </a:cubicBezTo>
                  <a:cubicBezTo>
                    <a:pt x="378" y="291"/>
                    <a:pt x="375" y="289"/>
                    <a:pt x="371" y="287"/>
                  </a:cubicBezTo>
                  <a:cubicBezTo>
                    <a:pt x="365" y="284"/>
                    <a:pt x="363" y="280"/>
                    <a:pt x="361" y="274"/>
                  </a:cubicBezTo>
                  <a:cubicBezTo>
                    <a:pt x="359" y="266"/>
                    <a:pt x="361" y="264"/>
                    <a:pt x="369" y="263"/>
                  </a:cubicBezTo>
                  <a:cubicBezTo>
                    <a:pt x="381" y="262"/>
                    <a:pt x="388" y="271"/>
                    <a:pt x="395" y="279"/>
                  </a:cubicBezTo>
                  <a:cubicBezTo>
                    <a:pt x="398" y="283"/>
                    <a:pt x="403" y="284"/>
                    <a:pt x="407" y="288"/>
                  </a:cubicBezTo>
                  <a:cubicBezTo>
                    <a:pt x="409" y="290"/>
                    <a:pt x="413" y="297"/>
                    <a:pt x="417" y="296"/>
                  </a:cubicBezTo>
                  <a:cubicBezTo>
                    <a:pt x="424" y="295"/>
                    <a:pt x="419" y="277"/>
                    <a:pt x="416" y="273"/>
                  </a:cubicBezTo>
                  <a:cubicBezTo>
                    <a:pt x="410" y="267"/>
                    <a:pt x="391" y="268"/>
                    <a:pt x="394" y="257"/>
                  </a:cubicBezTo>
                  <a:cubicBezTo>
                    <a:pt x="397" y="241"/>
                    <a:pt x="416" y="244"/>
                    <a:pt x="427" y="248"/>
                  </a:cubicBezTo>
                  <a:cubicBezTo>
                    <a:pt x="432" y="249"/>
                    <a:pt x="435" y="252"/>
                    <a:pt x="439" y="253"/>
                  </a:cubicBezTo>
                  <a:cubicBezTo>
                    <a:pt x="443" y="255"/>
                    <a:pt x="447" y="254"/>
                    <a:pt x="450" y="256"/>
                  </a:cubicBezTo>
                  <a:cubicBezTo>
                    <a:pt x="449" y="251"/>
                    <a:pt x="439" y="241"/>
                    <a:pt x="434" y="237"/>
                  </a:cubicBezTo>
                  <a:cubicBezTo>
                    <a:pt x="424" y="230"/>
                    <a:pt x="415" y="228"/>
                    <a:pt x="403" y="225"/>
                  </a:cubicBezTo>
                  <a:cubicBezTo>
                    <a:pt x="394" y="223"/>
                    <a:pt x="385" y="222"/>
                    <a:pt x="380" y="213"/>
                  </a:cubicBezTo>
                  <a:cubicBezTo>
                    <a:pt x="375" y="203"/>
                    <a:pt x="397" y="195"/>
                    <a:pt x="404" y="191"/>
                  </a:cubicBezTo>
                  <a:cubicBezTo>
                    <a:pt x="412" y="185"/>
                    <a:pt x="419" y="180"/>
                    <a:pt x="429" y="179"/>
                  </a:cubicBezTo>
                  <a:cubicBezTo>
                    <a:pt x="439" y="179"/>
                    <a:pt x="441" y="173"/>
                    <a:pt x="446" y="165"/>
                  </a:cubicBezTo>
                  <a:cubicBezTo>
                    <a:pt x="451" y="155"/>
                    <a:pt x="462" y="156"/>
                    <a:pt x="472" y="157"/>
                  </a:cubicBezTo>
                  <a:cubicBezTo>
                    <a:pt x="482" y="158"/>
                    <a:pt x="494" y="158"/>
                    <a:pt x="503" y="151"/>
                  </a:cubicBezTo>
                  <a:cubicBezTo>
                    <a:pt x="508" y="148"/>
                    <a:pt x="510" y="141"/>
                    <a:pt x="515" y="138"/>
                  </a:cubicBezTo>
                  <a:cubicBezTo>
                    <a:pt x="523" y="134"/>
                    <a:pt x="537" y="138"/>
                    <a:pt x="546" y="138"/>
                  </a:cubicBezTo>
                  <a:cubicBezTo>
                    <a:pt x="559" y="139"/>
                    <a:pt x="572" y="139"/>
                    <a:pt x="585" y="143"/>
                  </a:cubicBezTo>
                  <a:cubicBezTo>
                    <a:pt x="591" y="144"/>
                    <a:pt x="595" y="147"/>
                    <a:pt x="601" y="148"/>
                  </a:cubicBezTo>
                  <a:cubicBezTo>
                    <a:pt x="608" y="149"/>
                    <a:pt x="615" y="147"/>
                    <a:pt x="622" y="150"/>
                  </a:cubicBezTo>
                  <a:cubicBezTo>
                    <a:pt x="627" y="152"/>
                    <a:pt x="631" y="155"/>
                    <a:pt x="634" y="159"/>
                  </a:cubicBezTo>
                  <a:cubicBezTo>
                    <a:pt x="636" y="157"/>
                    <a:pt x="637" y="155"/>
                    <a:pt x="638" y="153"/>
                  </a:cubicBezTo>
                  <a:cubicBezTo>
                    <a:pt x="641" y="149"/>
                    <a:pt x="644" y="145"/>
                    <a:pt x="647" y="140"/>
                  </a:cubicBezTo>
                  <a:cubicBezTo>
                    <a:pt x="654" y="130"/>
                    <a:pt x="653" y="122"/>
                    <a:pt x="653" y="110"/>
                  </a:cubicBezTo>
                  <a:cubicBezTo>
                    <a:pt x="654" y="97"/>
                    <a:pt x="654" y="82"/>
                    <a:pt x="656" y="68"/>
                  </a:cubicBezTo>
                  <a:cubicBezTo>
                    <a:pt x="658" y="53"/>
                    <a:pt x="677" y="58"/>
                    <a:pt x="676" y="41"/>
                  </a:cubicBezTo>
                  <a:cubicBezTo>
                    <a:pt x="674" y="23"/>
                    <a:pt x="661" y="21"/>
                    <a:pt x="651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0" name="Freeform 744"/>
            <p:cNvSpPr>
              <a:spLocks/>
            </p:cNvSpPr>
            <p:nvPr/>
          </p:nvSpPr>
          <p:spPr bwMode="auto">
            <a:xfrm>
              <a:off x="7076145" y="5404722"/>
              <a:ext cx="305567" cy="618904"/>
            </a:xfrm>
            <a:custGeom>
              <a:avLst/>
              <a:gdLst>
                <a:gd name="T0" fmla="*/ 179 w 209"/>
                <a:gd name="T1" fmla="*/ 235 h 424"/>
                <a:gd name="T2" fmla="*/ 161 w 209"/>
                <a:gd name="T3" fmla="*/ 219 h 424"/>
                <a:gd name="T4" fmla="*/ 148 w 209"/>
                <a:gd name="T5" fmla="*/ 197 h 424"/>
                <a:gd name="T6" fmla="*/ 134 w 209"/>
                <a:gd name="T7" fmla="*/ 163 h 424"/>
                <a:gd name="T8" fmla="*/ 135 w 209"/>
                <a:gd name="T9" fmla="*/ 120 h 424"/>
                <a:gd name="T10" fmla="*/ 141 w 209"/>
                <a:gd name="T11" fmla="*/ 91 h 424"/>
                <a:gd name="T12" fmla="*/ 106 w 209"/>
                <a:gd name="T13" fmla="*/ 40 h 424"/>
                <a:gd name="T14" fmla="*/ 92 w 209"/>
                <a:gd name="T15" fmla="*/ 31 h 424"/>
                <a:gd name="T16" fmla="*/ 76 w 209"/>
                <a:gd name="T17" fmla="*/ 23 h 424"/>
                <a:gd name="T18" fmla="*/ 68 w 209"/>
                <a:gd name="T19" fmla="*/ 19 h 424"/>
                <a:gd name="T20" fmla="*/ 58 w 209"/>
                <a:gd name="T21" fmla="*/ 19 h 424"/>
                <a:gd name="T22" fmla="*/ 29 w 209"/>
                <a:gd name="T23" fmla="*/ 11 h 424"/>
                <a:gd name="T24" fmla="*/ 25 w 209"/>
                <a:gd name="T25" fmla="*/ 19 h 424"/>
                <a:gd name="T26" fmla="*/ 19 w 209"/>
                <a:gd name="T27" fmla="*/ 26 h 424"/>
                <a:gd name="T28" fmla="*/ 15 w 209"/>
                <a:gd name="T29" fmla="*/ 33 h 424"/>
                <a:gd name="T30" fmla="*/ 9 w 209"/>
                <a:gd name="T31" fmla="*/ 37 h 424"/>
                <a:gd name="T32" fmla="*/ 5 w 209"/>
                <a:gd name="T33" fmla="*/ 56 h 424"/>
                <a:gd name="T34" fmla="*/ 7 w 209"/>
                <a:gd name="T35" fmla="*/ 72 h 424"/>
                <a:gd name="T36" fmla="*/ 3 w 209"/>
                <a:gd name="T37" fmla="*/ 110 h 424"/>
                <a:gd name="T38" fmla="*/ 0 w 209"/>
                <a:gd name="T39" fmla="*/ 115 h 424"/>
                <a:gd name="T40" fmla="*/ 3 w 209"/>
                <a:gd name="T41" fmla="*/ 116 h 424"/>
                <a:gd name="T42" fmla="*/ 14 w 209"/>
                <a:gd name="T43" fmla="*/ 120 h 424"/>
                <a:gd name="T44" fmla="*/ 26 w 209"/>
                <a:gd name="T45" fmla="*/ 128 h 424"/>
                <a:gd name="T46" fmla="*/ 25 w 209"/>
                <a:gd name="T47" fmla="*/ 140 h 424"/>
                <a:gd name="T48" fmla="*/ 18 w 209"/>
                <a:gd name="T49" fmla="*/ 167 h 424"/>
                <a:gd name="T50" fmla="*/ 17 w 209"/>
                <a:gd name="T51" fmla="*/ 180 h 424"/>
                <a:gd name="T52" fmla="*/ 15 w 209"/>
                <a:gd name="T53" fmla="*/ 193 h 424"/>
                <a:gd name="T54" fmla="*/ 21 w 209"/>
                <a:gd name="T55" fmla="*/ 203 h 424"/>
                <a:gd name="T56" fmla="*/ 23 w 209"/>
                <a:gd name="T57" fmla="*/ 215 h 424"/>
                <a:gd name="T58" fmla="*/ 21 w 209"/>
                <a:gd name="T59" fmla="*/ 242 h 424"/>
                <a:gd name="T60" fmla="*/ 21 w 209"/>
                <a:gd name="T61" fmla="*/ 254 h 424"/>
                <a:gd name="T62" fmla="*/ 15 w 209"/>
                <a:gd name="T63" fmla="*/ 266 h 424"/>
                <a:gd name="T64" fmla="*/ 13 w 209"/>
                <a:gd name="T65" fmla="*/ 279 h 424"/>
                <a:gd name="T66" fmla="*/ 17 w 209"/>
                <a:gd name="T67" fmla="*/ 290 h 424"/>
                <a:gd name="T68" fmla="*/ 22 w 209"/>
                <a:gd name="T69" fmla="*/ 316 h 424"/>
                <a:gd name="T70" fmla="*/ 13 w 209"/>
                <a:gd name="T71" fmla="*/ 322 h 424"/>
                <a:gd name="T72" fmla="*/ 24 w 209"/>
                <a:gd name="T73" fmla="*/ 345 h 424"/>
                <a:gd name="T74" fmla="*/ 31 w 209"/>
                <a:gd name="T75" fmla="*/ 358 h 424"/>
                <a:gd name="T76" fmla="*/ 55 w 209"/>
                <a:gd name="T77" fmla="*/ 370 h 424"/>
                <a:gd name="T78" fmla="*/ 79 w 209"/>
                <a:gd name="T79" fmla="*/ 380 h 424"/>
                <a:gd name="T80" fmla="*/ 93 w 209"/>
                <a:gd name="T81" fmla="*/ 402 h 424"/>
                <a:gd name="T82" fmla="*/ 101 w 209"/>
                <a:gd name="T83" fmla="*/ 419 h 424"/>
                <a:gd name="T84" fmla="*/ 117 w 209"/>
                <a:gd name="T85" fmla="*/ 424 h 424"/>
                <a:gd name="T86" fmla="*/ 127 w 209"/>
                <a:gd name="T87" fmla="*/ 417 h 424"/>
                <a:gd name="T88" fmla="*/ 143 w 209"/>
                <a:gd name="T89" fmla="*/ 382 h 424"/>
                <a:gd name="T90" fmla="*/ 164 w 209"/>
                <a:gd name="T91" fmla="*/ 354 h 424"/>
                <a:gd name="T92" fmla="*/ 178 w 209"/>
                <a:gd name="T93" fmla="*/ 323 h 424"/>
                <a:gd name="T94" fmla="*/ 200 w 209"/>
                <a:gd name="T95" fmla="*/ 297 h 424"/>
                <a:gd name="T96" fmla="*/ 199 w 209"/>
                <a:gd name="T97" fmla="*/ 261 h 424"/>
                <a:gd name="T98" fmla="*/ 198 w 209"/>
                <a:gd name="T99" fmla="*/ 247 h 424"/>
                <a:gd name="T100" fmla="*/ 196 w 209"/>
                <a:gd name="T101" fmla="*/ 245 h 424"/>
                <a:gd name="T102" fmla="*/ 179 w 209"/>
                <a:gd name="T103" fmla="*/ 23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" h="424">
                  <a:moveTo>
                    <a:pt x="179" y="235"/>
                  </a:moveTo>
                  <a:cubicBezTo>
                    <a:pt x="172" y="231"/>
                    <a:pt x="166" y="225"/>
                    <a:pt x="161" y="219"/>
                  </a:cubicBezTo>
                  <a:cubicBezTo>
                    <a:pt x="156" y="212"/>
                    <a:pt x="151" y="205"/>
                    <a:pt x="148" y="197"/>
                  </a:cubicBezTo>
                  <a:cubicBezTo>
                    <a:pt x="142" y="187"/>
                    <a:pt x="135" y="174"/>
                    <a:pt x="134" y="163"/>
                  </a:cubicBezTo>
                  <a:cubicBezTo>
                    <a:pt x="132" y="149"/>
                    <a:pt x="133" y="134"/>
                    <a:pt x="135" y="120"/>
                  </a:cubicBezTo>
                  <a:cubicBezTo>
                    <a:pt x="136" y="110"/>
                    <a:pt x="141" y="101"/>
                    <a:pt x="141" y="91"/>
                  </a:cubicBezTo>
                  <a:cubicBezTo>
                    <a:pt x="141" y="73"/>
                    <a:pt x="124" y="45"/>
                    <a:pt x="106" y="40"/>
                  </a:cubicBezTo>
                  <a:cubicBezTo>
                    <a:pt x="97" y="37"/>
                    <a:pt x="96" y="40"/>
                    <a:pt x="92" y="31"/>
                  </a:cubicBezTo>
                  <a:cubicBezTo>
                    <a:pt x="87" y="23"/>
                    <a:pt x="85" y="25"/>
                    <a:pt x="76" y="23"/>
                  </a:cubicBezTo>
                  <a:cubicBezTo>
                    <a:pt x="73" y="22"/>
                    <a:pt x="71" y="20"/>
                    <a:pt x="68" y="19"/>
                  </a:cubicBezTo>
                  <a:cubicBezTo>
                    <a:pt x="65" y="19"/>
                    <a:pt x="61" y="20"/>
                    <a:pt x="58" y="19"/>
                  </a:cubicBezTo>
                  <a:cubicBezTo>
                    <a:pt x="47" y="18"/>
                    <a:pt x="38" y="0"/>
                    <a:pt x="29" y="11"/>
                  </a:cubicBezTo>
                  <a:cubicBezTo>
                    <a:pt x="28" y="13"/>
                    <a:pt x="27" y="17"/>
                    <a:pt x="25" y="19"/>
                  </a:cubicBezTo>
                  <a:cubicBezTo>
                    <a:pt x="23" y="22"/>
                    <a:pt x="21" y="23"/>
                    <a:pt x="19" y="26"/>
                  </a:cubicBezTo>
                  <a:cubicBezTo>
                    <a:pt x="17" y="28"/>
                    <a:pt x="17" y="30"/>
                    <a:pt x="15" y="33"/>
                  </a:cubicBezTo>
                  <a:cubicBezTo>
                    <a:pt x="13" y="35"/>
                    <a:pt x="10" y="35"/>
                    <a:pt x="9" y="37"/>
                  </a:cubicBezTo>
                  <a:cubicBezTo>
                    <a:pt x="5" y="42"/>
                    <a:pt x="7" y="49"/>
                    <a:pt x="5" y="56"/>
                  </a:cubicBezTo>
                  <a:cubicBezTo>
                    <a:pt x="3" y="64"/>
                    <a:pt x="5" y="63"/>
                    <a:pt x="7" y="72"/>
                  </a:cubicBezTo>
                  <a:cubicBezTo>
                    <a:pt x="11" y="83"/>
                    <a:pt x="7" y="100"/>
                    <a:pt x="3" y="110"/>
                  </a:cubicBezTo>
                  <a:cubicBezTo>
                    <a:pt x="2" y="111"/>
                    <a:pt x="1" y="113"/>
                    <a:pt x="0" y="115"/>
                  </a:cubicBezTo>
                  <a:cubicBezTo>
                    <a:pt x="1" y="115"/>
                    <a:pt x="2" y="115"/>
                    <a:pt x="3" y="116"/>
                  </a:cubicBezTo>
                  <a:cubicBezTo>
                    <a:pt x="7" y="116"/>
                    <a:pt x="11" y="119"/>
                    <a:pt x="14" y="120"/>
                  </a:cubicBezTo>
                  <a:cubicBezTo>
                    <a:pt x="19" y="123"/>
                    <a:pt x="23" y="124"/>
                    <a:pt x="26" y="128"/>
                  </a:cubicBezTo>
                  <a:cubicBezTo>
                    <a:pt x="29" y="133"/>
                    <a:pt x="26" y="136"/>
                    <a:pt x="25" y="140"/>
                  </a:cubicBezTo>
                  <a:cubicBezTo>
                    <a:pt x="21" y="149"/>
                    <a:pt x="19" y="158"/>
                    <a:pt x="18" y="167"/>
                  </a:cubicBezTo>
                  <a:cubicBezTo>
                    <a:pt x="18" y="172"/>
                    <a:pt x="18" y="176"/>
                    <a:pt x="17" y="180"/>
                  </a:cubicBezTo>
                  <a:cubicBezTo>
                    <a:pt x="16" y="184"/>
                    <a:pt x="14" y="189"/>
                    <a:pt x="15" y="193"/>
                  </a:cubicBezTo>
                  <a:cubicBezTo>
                    <a:pt x="16" y="197"/>
                    <a:pt x="20" y="199"/>
                    <a:pt x="21" y="203"/>
                  </a:cubicBezTo>
                  <a:cubicBezTo>
                    <a:pt x="23" y="207"/>
                    <a:pt x="23" y="211"/>
                    <a:pt x="23" y="215"/>
                  </a:cubicBezTo>
                  <a:cubicBezTo>
                    <a:pt x="22" y="224"/>
                    <a:pt x="19" y="232"/>
                    <a:pt x="21" y="242"/>
                  </a:cubicBezTo>
                  <a:cubicBezTo>
                    <a:pt x="22" y="247"/>
                    <a:pt x="23" y="249"/>
                    <a:pt x="21" y="254"/>
                  </a:cubicBezTo>
                  <a:cubicBezTo>
                    <a:pt x="19" y="258"/>
                    <a:pt x="16" y="262"/>
                    <a:pt x="15" y="266"/>
                  </a:cubicBezTo>
                  <a:cubicBezTo>
                    <a:pt x="14" y="270"/>
                    <a:pt x="13" y="275"/>
                    <a:pt x="13" y="279"/>
                  </a:cubicBezTo>
                  <a:cubicBezTo>
                    <a:pt x="13" y="283"/>
                    <a:pt x="16" y="286"/>
                    <a:pt x="17" y="290"/>
                  </a:cubicBezTo>
                  <a:cubicBezTo>
                    <a:pt x="20" y="297"/>
                    <a:pt x="23" y="308"/>
                    <a:pt x="22" y="316"/>
                  </a:cubicBezTo>
                  <a:cubicBezTo>
                    <a:pt x="22" y="323"/>
                    <a:pt x="18" y="320"/>
                    <a:pt x="13" y="322"/>
                  </a:cubicBezTo>
                  <a:cubicBezTo>
                    <a:pt x="6" y="324"/>
                    <a:pt x="22" y="341"/>
                    <a:pt x="24" y="345"/>
                  </a:cubicBezTo>
                  <a:cubicBezTo>
                    <a:pt x="27" y="349"/>
                    <a:pt x="29" y="354"/>
                    <a:pt x="31" y="358"/>
                  </a:cubicBezTo>
                  <a:cubicBezTo>
                    <a:pt x="37" y="366"/>
                    <a:pt x="47" y="368"/>
                    <a:pt x="55" y="370"/>
                  </a:cubicBezTo>
                  <a:cubicBezTo>
                    <a:pt x="63" y="372"/>
                    <a:pt x="73" y="373"/>
                    <a:pt x="79" y="380"/>
                  </a:cubicBezTo>
                  <a:cubicBezTo>
                    <a:pt x="84" y="386"/>
                    <a:pt x="89" y="395"/>
                    <a:pt x="93" y="402"/>
                  </a:cubicBezTo>
                  <a:cubicBezTo>
                    <a:pt x="96" y="408"/>
                    <a:pt x="95" y="416"/>
                    <a:pt x="101" y="419"/>
                  </a:cubicBezTo>
                  <a:cubicBezTo>
                    <a:pt x="106" y="422"/>
                    <a:pt x="113" y="420"/>
                    <a:pt x="117" y="424"/>
                  </a:cubicBezTo>
                  <a:cubicBezTo>
                    <a:pt x="121" y="421"/>
                    <a:pt x="125" y="419"/>
                    <a:pt x="127" y="417"/>
                  </a:cubicBezTo>
                  <a:cubicBezTo>
                    <a:pt x="137" y="408"/>
                    <a:pt x="141" y="395"/>
                    <a:pt x="143" y="382"/>
                  </a:cubicBezTo>
                  <a:cubicBezTo>
                    <a:pt x="146" y="368"/>
                    <a:pt x="157" y="365"/>
                    <a:pt x="164" y="354"/>
                  </a:cubicBezTo>
                  <a:cubicBezTo>
                    <a:pt x="169" y="344"/>
                    <a:pt x="171" y="332"/>
                    <a:pt x="178" y="323"/>
                  </a:cubicBezTo>
                  <a:cubicBezTo>
                    <a:pt x="185" y="314"/>
                    <a:pt x="193" y="306"/>
                    <a:pt x="200" y="297"/>
                  </a:cubicBezTo>
                  <a:cubicBezTo>
                    <a:pt x="209" y="285"/>
                    <a:pt x="202" y="274"/>
                    <a:pt x="199" y="261"/>
                  </a:cubicBezTo>
                  <a:cubicBezTo>
                    <a:pt x="197" y="255"/>
                    <a:pt x="196" y="251"/>
                    <a:pt x="198" y="247"/>
                  </a:cubicBezTo>
                  <a:cubicBezTo>
                    <a:pt x="198" y="247"/>
                    <a:pt x="197" y="246"/>
                    <a:pt x="196" y="245"/>
                  </a:cubicBezTo>
                  <a:cubicBezTo>
                    <a:pt x="191" y="239"/>
                    <a:pt x="186" y="238"/>
                    <a:pt x="179" y="2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1" name="Freeform 745"/>
            <p:cNvSpPr>
              <a:spLocks/>
            </p:cNvSpPr>
            <p:nvPr/>
          </p:nvSpPr>
          <p:spPr bwMode="auto">
            <a:xfrm>
              <a:off x="7076145" y="5404722"/>
              <a:ext cx="305567" cy="618904"/>
            </a:xfrm>
            <a:custGeom>
              <a:avLst/>
              <a:gdLst>
                <a:gd name="T0" fmla="*/ 179 w 209"/>
                <a:gd name="T1" fmla="*/ 235 h 424"/>
                <a:gd name="T2" fmla="*/ 161 w 209"/>
                <a:gd name="T3" fmla="*/ 219 h 424"/>
                <a:gd name="T4" fmla="*/ 148 w 209"/>
                <a:gd name="T5" fmla="*/ 197 h 424"/>
                <a:gd name="T6" fmla="*/ 134 w 209"/>
                <a:gd name="T7" fmla="*/ 163 h 424"/>
                <a:gd name="T8" fmla="*/ 135 w 209"/>
                <a:gd name="T9" fmla="*/ 120 h 424"/>
                <a:gd name="T10" fmla="*/ 141 w 209"/>
                <a:gd name="T11" fmla="*/ 91 h 424"/>
                <a:gd name="T12" fmla="*/ 106 w 209"/>
                <a:gd name="T13" fmla="*/ 40 h 424"/>
                <a:gd name="T14" fmla="*/ 92 w 209"/>
                <a:gd name="T15" fmla="*/ 31 h 424"/>
                <a:gd name="T16" fmla="*/ 76 w 209"/>
                <a:gd name="T17" fmla="*/ 23 h 424"/>
                <a:gd name="T18" fmla="*/ 68 w 209"/>
                <a:gd name="T19" fmla="*/ 19 h 424"/>
                <a:gd name="T20" fmla="*/ 58 w 209"/>
                <a:gd name="T21" fmla="*/ 19 h 424"/>
                <a:gd name="T22" fmla="*/ 29 w 209"/>
                <a:gd name="T23" fmla="*/ 11 h 424"/>
                <a:gd name="T24" fmla="*/ 25 w 209"/>
                <a:gd name="T25" fmla="*/ 19 h 424"/>
                <a:gd name="T26" fmla="*/ 19 w 209"/>
                <a:gd name="T27" fmla="*/ 26 h 424"/>
                <a:gd name="T28" fmla="*/ 15 w 209"/>
                <a:gd name="T29" fmla="*/ 33 h 424"/>
                <a:gd name="T30" fmla="*/ 9 w 209"/>
                <a:gd name="T31" fmla="*/ 37 h 424"/>
                <a:gd name="T32" fmla="*/ 5 w 209"/>
                <a:gd name="T33" fmla="*/ 56 h 424"/>
                <a:gd name="T34" fmla="*/ 7 w 209"/>
                <a:gd name="T35" fmla="*/ 72 h 424"/>
                <a:gd name="T36" fmla="*/ 3 w 209"/>
                <a:gd name="T37" fmla="*/ 110 h 424"/>
                <a:gd name="T38" fmla="*/ 0 w 209"/>
                <a:gd name="T39" fmla="*/ 115 h 424"/>
                <a:gd name="T40" fmla="*/ 3 w 209"/>
                <a:gd name="T41" fmla="*/ 116 h 424"/>
                <a:gd name="T42" fmla="*/ 14 w 209"/>
                <a:gd name="T43" fmla="*/ 120 h 424"/>
                <a:gd name="T44" fmla="*/ 26 w 209"/>
                <a:gd name="T45" fmla="*/ 128 h 424"/>
                <a:gd name="T46" fmla="*/ 25 w 209"/>
                <a:gd name="T47" fmla="*/ 140 h 424"/>
                <a:gd name="T48" fmla="*/ 18 w 209"/>
                <a:gd name="T49" fmla="*/ 167 h 424"/>
                <a:gd name="T50" fmla="*/ 17 w 209"/>
                <a:gd name="T51" fmla="*/ 180 h 424"/>
                <a:gd name="T52" fmla="*/ 15 w 209"/>
                <a:gd name="T53" fmla="*/ 193 h 424"/>
                <a:gd name="T54" fmla="*/ 21 w 209"/>
                <a:gd name="T55" fmla="*/ 203 h 424"/>
                <a:gd name="T56" fmla="*/ 23 w 209"/>
                <a:gd name="T57" fmla="*/ 215 h 424"/>
                <a:gd name="T58" fmla="*/ 21 w 209"/>
                <a:gd name="T59" fmla="*/ 242 h 424"/>
                <a:gd name="T60" fmla="*/ 21 w 209"/>
                <a:gd name="T61" fmla="*/ 254 h 424"/>
                <a:gd name="T62" fmla="*/ 15 w 209"/>
                <a:gd name="T63" fmla="*/ 266 h 424"/>
                <a:gd name="T64" fmla="*/ 13 w 209"/>
                <a:gd name="T65" fmla="*/ 279 h 424"/>
                <a:gd name="T66" fmla="*/ 17 w 209"/>
                <a:gd name="T67" fmla="*/ 290 h 424"/>
                <a:gd name="T68" fmla="*/ 22 w 209"/>
                <a:gd name="T69" fmla="*/ 316 h 424"/>
                <a:gd name="T70" fmla="*/ 13 w 209"/>
                <a:gd name="T71" fmla="*/ 322 h 424"/>
                <a:gd name="T72" fmla="*/ 24 w 209"/>
                <a:gd name="T73" fmla="*/ 345 h 424"/>
                <a:gd name="T74" fmla="*/ 31 w 209"/>
                <a:gd name="T75" fmla="*/ 358 h 424"/>
                <a:gd name="T76" fmla="*/ 55 w 209"/>
                <a:gd name="T77" fmla="*/ 370 h 424"/>
                <a:gd name="T78" fmla="*/ 79 w 209"/>
                <a:gd name="T79" fmla="*/ 380 h 424"/>
                <a:gd name="T80" fmla="*/ 93 w 209"/>
                <a:gd name="T81" fmla="*/ 402 h 424"/>
                <a:gd name="T82" fmla="*/ 101 w 209"/>
                <a:gd name="T83" fmla="*/ 419 h 424"/>
                <a:gd name="T84" fmla="*/ 117 w 209"/>
                <a:gd name="T85" fmla="*/ 424 h 424"/>
                <a:gd name="T86" fmla="*/ 127 w 209"/>
                <a:gd name="T87" fmla="*/ 417 h 424"/>
                <a:gd name="T88" fmla="*/ 143 w 209"/>
                <a:gd name="T89" fmla="*/ 382 h 424"/>
                <a:gd name="T90" fmla="*/ 164 w 209"/>
                <a:gd name="T91" fmla="*/ 354 h 424"/>
                <a:gd name="T92" fmla="*/ 178 w 209"/>
                <a:gd name="T93" fmla="*/ 323 h 424"/>
                <a:gd name="T94" fmla="*/ 200 w 209"/>
                <a:gd name="T95" fmla="*/ 297 h 424"/>
                <a:gd name="T96" fmla="*/ 199 w 209"/>
                <a:gd name="T97" fmla="*/ 261 h 424"/>
                <a:gd name="T98" fmla="*/ 198 w 209"/>
                <a:gd name="T99" fmla="*/ 247 h 424"/>
                <a:gd name="T100" fmla="*/ 196 w 209"/>
                <a:gd name="T101" fmla="*/ 245 h 424"/>
                <a:gd name="T102" fmla="*/ 179 w 209"/>
                <a:gd name="T103" fmla="*/ 23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" h="424">
                  <a:moveTo>
                    <a:pt x="179" y="235"/>
                  </a:moveTo>
                  <a:cubicBezTo>
                    <a:pt x="172" y="231"/>
                    <a:pt x="166" y="225"/>
                    <a:pt x="161" y="219"/>
                  </a:cubicBezTo>
                  <a:cubicBezTo>
                    <a:pt x="156" y="212"/>
                    <a:pt x="151" y="205"/>
                    <a:pt x="148" y="197"/>
                  </a:cubicBezTo>
                  <a:cubicBezTo>
                    <a:pt x="142" y="187"/>
                    <a:pt x="135" y="174"/>
                    <a:pt x="134" y="163"/>
                  </a:cubicBezTo>
                  <a:cubicBezTo>
                    <a:pt x="132" y="149"/>
                    <a:pt x="133" y="134"/>
                    <a:pt x="135" y="120"/>
                  </a:cubicBezTo>
                  <a:cubicBezTo>
                    <a:pt x="136" y="110"/>
                    <a:pt x="141" y="101"/>
                    <a:pt x="141" y="91"/>
                  </a:cubicBezTo>
                  <a:cubicBezTo>
                    <a:pt x="141" y="73"/>
                    <a:pt x="124" y="45"/>
                    <a:pt x="106" y="40"/>
                  </a:cubicBezTo>
                  <a:cubicBezTo>
                    <a:pt x="97" y="37"/>
                    <a:pt x="96" y="40"/>
                    <a:pt x="92" y="31"/>
                  </a:cubicBezTo>
                  <a:cubicBezTo>
                    <a:pt x="87" y="23"/>
                    <a:pt x="85" y="25"/>
                    <a:pt x="76" y="23"/>
                  </a:cubicBezTo>
                  <a:cubicBezTo>
                    <a:pt x="73" y="22"/>
                    <a:pt x="71" y="20"/>
                    <a:pt x="68" y="19"/>
                  </a:cubicBezTo>
                  <a:cubicBezTo>
                    <a:pt x="65" y="19"/>
                    <a:pt x="61" y="20"/>
                    <a:pt x="58" y="19"/>
                  </a:cubicBezTo>
                  <a:cubicBezTo>
                    <a:pt x="47" y="18"/>
                    <a:pt x="38" y="0"/>
                    <a:pt x="29" y="11"/>
                  </a:cubicBezTo>
                  <a:cubicBezTo>
                    <a:pt x="28" y="13"/>
                    <a:pt x="27" y="17"/>
                    <a:pt x="25" y="19"/>
                  </a:cubicBezTo>
                  <a:cubicBezTo>
                    <a:pt x="23" y="22"/>
                    <a:pt x="21" y="23"/>
                    <a:pt x="19" y="26"/>
                  </a:cubicBezTo>
                  <a:cubicBezTo>
                    <a:pt x="17" y="28"/>
                    <a:pt x="17" y="30"/>
                    <a:pt x="15" y="33"/>
                  </a:cubicBezTo>
                  <a:cubicBezTo>
                    <a:pt x="13" y="35"/>
                    <a:pt x="10" y="35"/>
                    <a:pt x="9" y="37"/>
                  </a:cubicBezTo>
                  <a:cubicBezTo>
                    <a:pt x="5" y="42"/>
                    <a:pt x="7" y="49"/>
                    <a:pt x="5" y="56"/>
                  </a:cubicBezTo>
                  <a:cubicBezTo>
                    <a:pt x="3" y="64"/>
                    <a:pt x="5" y="63"/>
                    <a:pt x="7" y="72"/>
                  </a:cubicBezTo>
                  <a:cubicBezTo>
                    <a:pt x="11" y="83"/>
                    <a:pt x="7" y="100"/>
                    <a:pt x="3" y="110"/>
                  </a:cubicBezTo>
                  <a:cubicBezTo>
                    <a:pt x="2" y="111"/>
                    <a:pt x="1" y="113"/>
                    <a:pt x="0" y="115"/>
                  </a:cubicBezTo>
                  <a:cubicBezTo>
                    <a:pt x="1" y="115"/>
                    <a:pt x="2" y="115"/>
                    <a:pt x="3" y="116"/>
                  </a:cubicBezTo>
                  <a:cubicBezTo>
                    <a:pt x="7" y="116"/>
                    <a:pt x="11" y="119"/>
                    <a:pt x="14" y="120"/>
                  </a:cubicBezTo>
                  <a:cubicBezTo>
                    <a:pt x="19" y="123"/>
                    <a:pt x="23" y="124"/>
                    <a:pt x="26" y="128"/>
                  </a:cubicBezTo>
                  <a:cubicBezTo>
                    <a:pt x="29" y="133"/>
                    <a:pt x="26" y="136"/>
                    <a:pt x="25" y="140"/>
                  </a:cubicBezTo>
                  <a:cubicBezTo>
                    <a:pt x="21" y="149"/>
                    <a:pt x="19" y="158"/>
                    <a:pt x="18" y="167"/>
                  </a:cubicBezTo>
                  <a:cubicBezTo>
                    <a:pt x="18" y="172"/>
                    <a:pt x="18" y="176"/>
                    <a:pt x="17" y="180"/>
                  </a:cubicBezTo>
                  <a:cubicBezTo>
                    <a:pt x="16" y="184"/>
                    <a:pt x="14" y="189"/>
                    <a:pt x="15" y="193"/>
                  </a:cubicBezTo>
                  <a:cubicBezTo>
                    <a:pt x="16" y="197"/>
                    <a:pt x="20" y="199"/>
                    <a:pt x="21" y="203"/>
                  </a:cubicBezTo>
                  <a:cubicBezTo>
                    <a:pt x="23" y="207"/>
                    <a:pt x="23" y="211"/>
                    <a:pt x="23" y="215"/>
                  </a:cubicBezTo>
                  <a:cubicBezTo>
                    <a:pt x="22" y="224"/>
                    <a:pt x="19" y="232"/>
                    <a:pt x="21" y="242"/>
                  </a:cubicBezTo>
                  <a:cubicBezTo>
                    <a:pt x="22" y="247"/>
                    <a:pt x="23" y="249"/>
                    <a:pt x="21" y="254"/>
                  </a:cubicBezTo>
                  <a:cubicBezTo>
                    <a:pt x="19" y="258"/>
                    <a:pt x="16" y="262"/>
                    <a:pt x="15" y="266"/>
                  </a:cubicBezTo>
                  <a:cubicBezTo>
                    <a:pt x="14" y="270"/>
                    <a:pt x="13" y="275"/>
                    <a:pt x="13" y="279"/>
                  </a:cubicBezTo>
                  <a:cubicBezTo>
                    <a:pt x="13" y="283"/>
                    <a:pt x="16" y="286"/>
                    <a:pt x="17" y="290"/>
                  </a:cubicBezTo>
                  <a:cubicBezTo>
                    <a:pt x="20" y="297"/>
                    <a:pt x="23" y="308"/>
                    <a:pt x="22" y="316"/>
                  </a:cubicBezTo>
                  <a:cubicBezTo>
                    <a:pt x="22" y="323"/>
                    <a:pt x="18" y="320"/>
                    <a:pt x="13" y="322"/>
                  </a:cubicBezTo>
                  <a:cubicBezTo>
                    <a:pt x="6" y="324"/>
                    <a:pt x="22" y="341"/>
                    <a:pt x="24" y="345"/>
                  </a:cubicBezTo>
                  <a:cubicBezTo>
                    <a:pt x="27" y="349"/>
                    <a:pt x="29" y="354"/>
                    <a:pt x="31" y="358"/>
                  </a:cubicBezTo>
                  <a:cubicBezTo>
                    <a:pt x="37" y="366"/>
                    <a:pt x="47" y="368"/>
                    <a:pt x="55" y="370"/>
                  </a:cubicBezTo>
                  <a:cubicBezTo>
                    <a:pt x="63" y="372"/>
                    <a:pt x="73" y="373"/>
                    <a:pt x="79" y="380"/>
                  </a:cubicBezTo>
                  <a:cubicBezTo>
                    <a:pt x="84" y="386"/>
                    <a:pt x="89" y="395"/>
                    <a:pt x="93" y="402"/>
                  </a:cubicBezTo>
                  <a:cubicBezTo>
                    <a:pt x="96" y="408"/>
                    <a:pt x="95" y="416"/>
                    <a:pt x="101" y="419"/>
                  </a:cubicBezTo>
                  <a:cubicBezTo>
                    <a:pt x="106" y="422"/>
                    <a:pt x="113" y="420"/>
                    <a:pt x="117" y="424"/>
                  </a:cubicBezTo>
                  <a:cubicBezTo>
                    <a:pt x="121" y="421"/>
                    <a:pt x="125" y="419"/>
                    <a:pt x="127" y="417"/>
                  </a:cubicBezTo>
                  <a:cubicBezTo>
                    <a:pt x="137" y="408"/>
                    <a:pt x="141" y="395"/>
                    <a:pt x="143" y="382"/>
                  </a:cubicBezTo>
                  <a:cubicBezTo>
                    <a:pt x="146" y="368"/>
                    <a:pt x="157" y="365"/>
                    <a:pt x="164" y="354"/>
                  </a:cubicBezTo>
                  <a:cubicBezTo>
                    <a:pt x="169" y="344"/>
                    <a:pt x="171" y="332"/>
                    <a:pt x="178" y="323"/>
                  </a:cubicBezTo>
                  <a:cubicBezTo>
                    <a:pt x="185" y="314"/>
                    <a:pt x="193" y="306"/>
                    <a:pt x="200" y="297"/>
                  </a:cubicBezTo>
                  <a:cubicBezTo>
                    <a:pt x="209" y="285"/>
                    <a:pt x="202" y="274"/>
                    <a:pt x="199" y="261"/>
                  </a:cubicBezTo>
                  <a:cubicBezTo>
                    <a:pt x="197" y="255"/>
                    <a:pt x="196" y="251"/>
                    <a:pt x="198" y="247"/>
                  </a:cubicBezTo>
                  <a:cubicBezTo>
                    <a:pt x="198" y="247"/>
                    <a:pt x="197" y="246"/>
                    <a:pt x="196" y="245"/>
                  </a:cubicBezTo>
                  <a:cubicBezTo>
                    <a:pt x="191" y="239"/>
                    <a:pt x="186" y="238"/>
                    <a:pt x="179" y="2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2" name="Freeform 746"/>
            <p:cNvSpPr>
              <a:spLocks/>
            </p:cNvSpPr>
            <p:nvPr/>
          </p:nvSpPr>
          <p:spPr bwMode="auto">
            <a:xfrm>
              <a:off x="6910414" y="5213095"/>
              <a:ext cx="302978" cy="359949"/>
            </a:xfrm>
            <a:custGeom>
              <a:avLst/>
              <a:gdLst>
                <a:gd name="T0" fmla="*/ 169 w 208"/>
                <a:gd name="T1" fmla="*/ 112 h 247"/>
                <a:gd name="T2" fmla="*/ 181 w 208"/>
                <a:gd name="T3" fmla="*/ 116 h 247"/>
                <a:gd name="T4" fmla="*/ 191 w 208"/>
                <a:gd name="T5" fmla="*/ 111 h 247"/>
                <a:gd name="T6" fmla="*/ 204 w 208"/>
                <a:gd name="T7" fmla="*/ 102 h 247"/>
                <a:gd name="T8" fmla="*/ 172 w 208"/>
                <a:gd name="T9" fmla="*/ 87 h 247"/>
                <a:gd name="T10" fmla="*/ 147 w 208"/>
                <a:gd name="T11" fmla="*/ 68 h 247"/>
                <a:gd name="T12" fmla="*/ 133 w 208"/>
                <a:gd name="T13" fmla="*/ 61 h 247"/>
                <a:gd name="T14" fmla="*/ 120 w 208"/>
                <a:gd name="T15" fmla="*/ 52 h 247"/>
                <a:gd name="T16" fmla="*/ 96 w 208"/>
                <a:gd name="T17" fmla="*/ 32 h 247"/>
                <a:gd name="T18" fmla="*/ 87 w 208"/>
                <a:gd name="T19" fmla="*/ 0 h 247"/>
                <a:gd name="T20" fmla="*/ 66 w 208"/>
                <a:gd name="T21" fmla="*/ 4 h 247"/>
                <a:gd name="T22" fmla="*/ 73 w 208"/>
                <a:gd name="T23" fmla="*/ 18 h 247"/>
                <a:gd name="T24" fmla="*/ 74 w 208"/>
                <a:gd name="T25" fmla="*/ 39 h 247"/>
                <a:gd name="T26" fmla="*/ 52 w 208"/>
                <a:gd name="T27" fmla="*/ 28 h 247"/>
                <a:gd name="T28" fmla="*/ 43 w 208"/>
                <a:gd name="T29" fmla="*/ 19 h 247"/>
                <a:gd name="T30" fmla="*/ 36 w 208"/>
                <a:gd name="T31" fmla="*/ 8 h 247"/>
                <a:gd name="T32" fmla="*/ 29 w 208"/>
                <a:gd name="T33" fmla="*/ 38 h 247"/>
                <a:gd name="T34" fmla="*/ 39 w 208"/>
                <a:gd name="T35" fmla="*/ 51 h 247"/>
                <a:gd name="T36" fmla="*/ 39 w 208"/>
                <a:gd name="T37" fmla="*/ 70 h 247"/>
                <a:gd name="T38" fmla="*/ 7 w 208"/>
                <a:gd name="T39" fmla="*/ 89 h 247"/>
                <a:gd name="T40" fmla="*/ 11 w 208"/>
                <a:gd name="T41" fmla="*/ 96 h 247"/>
                <a:gd name="T42" fmla="*/ 8 w 208"/>
                <a:gd name="T43" fmla="*/ 105 h 247"/>
                <a:gd name="T44" fmla="*/ 14 w 208"/>
                <a:gd name="T45" fmla="*/ 122 h 247"/>
                <a:gd name="T46" fmla="*/ 20 w 208"/>
                <a:gd name="T47" fmla="*/ 136 h 247"/>
                <a:gd name="T48" fmla="*/ 10 w 208"/>
                <a:gd name="T49" fmla="*/ 145 h 247"/>
                <a:gd name="T50" fmla="*/ 0 w 208"/>
                <a:gd name="T51" fmla="*/ 157 h 247"/>
                <a:gd name="T52" fmla="*/ 15 w 208"/>
                <a:gd name="T53" fmla="*/ 165 h 247"/>
                <a:gd name="T54" fmla="*/ 44 w 208"/>
                <a:gd name="T55" fmla="*/ 184 h 247"/>
                <a:gd name="T56" fmla="*/ 58 w 208"/>
                <a:gd name="T57" fmla="*/ 193 h 247"/>
                <a:gd name="T58" fmla="*/ 72 w 208"/>
                <a:gd name="T59" fmla="*/ 204 h 247"/>
                <a:gd name="T60" fmla="*/ 88 w 208"/>
                <a:gd name="T61" fmla="*/ 217 h 247"/>
                <a:gd name="T62" fmla="*/ 94 w 208"/>
                <a:gd name="T63" fmla="*/ 228 h 247"/>
                <a:gd name="T64" fmla="*/ 105 w 208"/>
                <a:gd name="T65" fmla="*/ 243 h 247"/>
                <a:gd name="T66" fmla="*/ 114 w 208"/>
                <a:gd name="T67" fmla="*/ 247 h 247"/>
                <a:gd name="T68" fmla="*/ 117 w 208"/>
                <a:gd name="T69" fmla="*/ 242 h 247"/>
                <a:gd name="T70" fmla="*/ 121 w 208"/>
                <a:gd name="T71" fmla="*/ 204 h 247"/>
                <a:gd name="T72" fmla="*/ 119 w 208"/>
                <a:gd name="T73" fmla="*/ 188 h 247"/>
                <a:gd name="T74" fmla="*/ 123 w 208"/>
                <a:gd name="T75" fmla="*/ 169 h 247"/>
                <a:gd name="T76" fmla="*/ 129 w 208"/>
                <a:gd name="T77" fmla="*/ 165 h 247"/>
                <a:gd name="T78" fmla="*/ 133 w 208"/>
                <a:gd name="T79" fmla="*/ 158 h 247"/>
                <a:gd name="T80" fmla="*/ 139 w 208"/>
                <a:gd name="T81" fmla="*/ 151 h 247"/>
                <a:gd name="T82" fmla="*/ 143 w 208"/>
                <a:gd name="T83" fmla="*/ 143 h 247"/>
                <a:gd name="T84" fmla="*/ 167 w 208"/>
                <a:gd name="T85" fmla="*/ 150 h 247"/>
                <a:gd name="T86" fmla="*/ 165 w 208"/>
                <a:gd name="T87" fmla="*/ 131 h 247"/>
                <a:gd name="T88" fmla="*/ 169 w 208"/>
                <a:gd name="T89" fmla="*/ 11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" h="247">
                  <a:moveTo>
                    <a:pt x="169" y="112"/>
                  </a:moveTo>
                  <a:cubicBezTo>
                    <a:pt x="175" y="106"/>
                    <a:pt x="176" y="112"/>
                    <a:pt x="181" y="116"/>
                  </a:cubicBezTo>
                  <a:cubicBezTo>
                    <a:pt x="189" y="122"/>
                    <a:pt x="186" y="118"/>
                    <a:pt x="191" y="111"/>
                  </a:cubicBezTo>
                  <a:cubicBezTo>
                    <a:pt x="193" y="108"/>
                    <a:pt x="203" y="104"/>
                    <a:pt x="204" y="102"/>
                  </a:cubicBezTo>
                  <a:cubicBezTo>
                    <a:pt x="208" y="90"/>
                    <a:pt x="179" y="91"/>
                    <a:pt x="172" y="87"/>
                  </a:cubicBezTo>
                  <a:cubicBezTo>
                    <a:pt x="164" y="81"/>
                    <a:pt x="155" y="74"/>
                    <a:pt x="147" y="68"/>
                  </a:cubicBezTo>
                  <a:cubicBezTo>
                    <a:pt x="141" y="65"/>
                    <a:pt x="139" y="62"/>
                    <a:pt x="133" y="61"/>
                  </a:cubicBezTo>
                  <a:cubicBezTo>
                    <a:pt x="126" y="59"/>
                    <a:pt x="124" y="58"/>
                    <a:pt x="120" y="52"/>
                  </a:cubicBezTo>
                  <a:cubicBezTo>
                    <a:pt x="113" y="43"/>
                    <a:pt x="106" y="38"/>
                    <a:pt x="96" y="32"/>
                  </a:cubicBezTo>
                  <a:cubicBezTo>
                    <a:pt x="84" y="24"/>
                    <a:pt x="88" y="14"/>
                    <a:pt x="87" y="0"/>
                  </a:cubicBezTo>
                  <a:cubicBezTo>
                    <a:pt x="79" y="0"/>
                    <a:pt x="73" y="1"/>
                    <a:pt x="66" y="4"/>
                  </a:cubicBezTo>
                  <a:cubicBezTo>
                    <a:pt x="65" y="10"/>
                    <a:pt x="71" y="13"/>
                    <a:pt x="73" y="18"/>
                  </a:cubicBezTo>
                  <a:cubicBezTo>
                    <a:pt x="74" y="23"/>
                    <a:pt x="75" y="34"/>
                    <a:pt x="74" y="39"/>
                  </a:cubicBezTo>
                  <a:cubicBezTo>
                    <a:pt x="69" y="41"/>
                    <a:pt x="57" y="31"/>
                    <a:pt x="52" y="28"/>
                  </a:cubicBezTo>
                  <a:cubicBezTo>
                    <a:pt x="46" y="24"/>
                    <a:pt x="47" y="24"/>
                    <a:pt x="43" y="19"/>
                  </a:cubicBezTo>
                  <a:cubicBezTo>
                    <a:pt x="42" y="16"/>
                    <a:pt x="36" y="12"/>
                    <a:pt x="36" y="8"/>
                  </a:cubicBezTo>
                  <a:cubicBezTo>
                    <a:pt x="22" y="5"/>
                    <a:pt x="24" y="29"/>
                    <a:pt x="29" y="38"/>
                  </a:cubicBezTo>
                  <a:cubicBezTo>
                    <a:pt x="33" y="43"/>
                    <a:pt x="37" y="45"/>
                    <a:pt x="39" y="51"/>
                  </a:cubicBezTo>
                  <a:cubicBezTo>
                    <a:pt x="41" y="56"/>
                    <a:pt x="43" y="67"/>
                    <a:pt x="39" y="70"/>
                  </a:cubicBezTo>
                  <a:cubicBezTo>
                    <a:pt x="32" y="77"/>
                    <a:pt x="6" y="73"/>
                    <a:pt x="7" y="89"/>
                  </a:cubicBezTo>
                  <a:cubicBezTo>
                    <a:pt x="7" y="91"/>
                    <a:pt x="11" y="93"/>
                    <a:pt x="11" y="96"/>
                  </a:cubicBezTo>
                  <a:cubicBezTo>
                    <a:pt x="12" y="100"/>
                    <a:pt x="9" y="102"/>
                    <a:pt x="8" y="105"/>
                  </a:cubicBezTo>
                  <a:cubicBezTo>
                    <a:pt x="6" y="114"/>
                    <a:pt x="10" y="115"/>
                    <a:pt x="14" y="122"/>
                  </a:cubicBezTo>
                  <a:cubicBezTo>
                    <a:pt x="15" y="124"/>
                    <a:pt x="20" y="134"/>
                    <a:pt x="20" y="136"/>
                  </a:cubicBezTo>
                  <a:cubicBezTo>
                    <a:pt x="19" y="139"/>
                    <a:pt x="12" y="142"/>
                    <a:pt x="10" y="145"/>
                  </a:cubicBezTo>
                  <a:cubicBezTo>
                    <a:pt x="6" y="148"/>
                    <a:pt x="3" y="152"/>
                    <a:pt x="0" y="157"/>
                  </a:cubicBezTo>
                  <a:cubicBezTo>
                    <a:pt x="6" y="160"/>
                    <a:pt x="11" y="162"/>
                    <a:pt x="15" y="165"/>
                  </a:cubicBezTo>
                  <a:cubicBezTo>
                    <a:pt x="24" y="172"/>
                    <a:pt x="35" y="179"/>
                    <a:pt x="44" y="184"/>
                  </a:cubicBezTo>
                  <a:cubicBezTo>
                    <a:pt x="49" y="187"/>
                    <a:pt x="54" y="189"/>
                    <a:pt x="58" y="193"/>
                  </a:cubicBezTo>
                  <a:cubicBezTo>
                    <a:pt x="63" y="197"/>
                    <a:pt x="66" y="201"/>
                    <a:pt x="72" y="204"/>
                  </a:cubicBezTo>
                  <a:cubicBezTo>
                    <a:pt x="78" y="207"/>
                    <a:pt x="83" y="212"/>
                    <a:pt x="88" y="217"/>
                  </a:cubicBezTo>
                  <a:cubicBezTo>
                    <a:pt x="92" y="220"/>
                    <a:pt x="92" y="224"/>
                    <a:pt x="94" y="228"/>
                  </a:cubicBezTo>
                  <a:cubicBezTo>
                    <a:pt x="97" y="234"/>
                    <a:pt x="101" y="239"/>
                    <a:pt x="105" y="243"/>
                  </a:cubicBezTo>
                  <a:cubicBezTo>
                    <a:pt x="108" y="245"/>
                    <a:pt x="111" y="246"/>
                    <a:pt x="114" y="247"/>
                  </a:cubicBezTo>
                  <a:cubicBezTo>
                    <a:pt x="115" y="245"/>
                    <a:pt x="116" y="243"/>
                    <a:pt x="117" y="242"/>
                  </a:cubicBezTo>
                  <a:cubicBezTo>
                    <a:pt x="121" y="232"/>
                    <a:pt x="125" y="215"/>
                    <a:pt x="121" y="204"/>
                  </a:cubicBezTo>
                  <a:cubicBezTo>
                    <a:pt x="119" y="195"/>
                    <a:pt x="117" y="196"/>
                    <a:pt x="119" y="188"/>
                  </a:cubicBezTo>
                  <a:cubicBezTo>
                    <a:pt x="121" y="181"/>
                    <a:pt x="119" y="174"/>
                    <a:pt x="123" y="169"/>
                  </a:cubicBezTo>
                  <a:cubicBezTo>
                    <a:pt x="124" y="167"/>
                    <a:pt x="127" y="167"/>
                    <a:pt x="129" y="165"/>
                  </a:cubicBezTo>
                  <a:cubicBezTo>
                    <a:pt x="131" y="162"/>
                    <a:pt x="131" y="160"/>
                    <a:pt x="133" y="158"/>
                  </a:cubicBezTo>
                  <a:cubicBezTo>
                    <a:pt x="135" y="155"/>
                    <a:pt x="137" y="154"/>
                    <a:pt x="139" y="151"/>
                  </a:cubicBezTo>
                  <a:cubicBezTo>
                    <a:pt x="141" y="149"/>
                    <a:pt x="142" y="145"/>
                    <a:pt x="143" y="143"/>
                  </a:cubicBezTo>
                  <a:cubicBezTo>
                    <a:pt x="150" y="133"/>
                    <a:pt x="158" y="145"/>
                    <a:pt x="167" y="150"/>
                  </a:cubicBezTo>
                  <a:cubicBezTo>
                    <a:pt x="166" y="143"/>
                    <a:pt x="165" y="137"/>
                    <a:pt x="165" y="131"/>
                  </a:cubicBezTo>
                  <a:cubicBezTo>
                    <a:pt x="166" y="126"/>
                    <a:pt x="165" y="116"/>
                    <a:pt x="169" y="1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3" name="Freeform 747"/>
            <p:cNvSpPr>
              <a:spLocks/>
            </p:cNvSpPr>
            <p:nvPr/>
          </p:nvSpPr>
          <p:spPr bwMode="auto">
            <a:xfrm>
              <a:off x="6910414" y="5213095"/>
              <a:ext cx="302978" cy="359949"/>
            </a:xfrm>
            <a:custGeom>
              <a:avLst/>
              <a:gdLst>
                <a:gd name="T0" fmla="*/ 169 w 208"/>
                <a:gd name="T1" fmla="*/ 112 h 247"/>
                <a:gd name="T2" fmla="*/ 181 w 208"/>
                <a:gd name="T3" fmla="*/ 116 h 247"/>
                <a:gd name="T4" fmla="*/ 191 w 208"/>
                <a:gd name="T5" fmla="*/ 111 h 247"/>
                <a:gd name="T6" fmla="*/ 204 w 208"/>
                <a:gd name="T7" fmla="*/ 102 h 247"/>
                <a:gd name="T8" fmla="*/ 172 w 208"/>
                <a:gd name="T9" fmla="*/ 87 h 247"/>
                <a:gd name="T10" fmla="*/ 147 w 208"/>
                <a:gd name="T11" fmla="*/ 68 h 247"/>
                <a:gd name="T12" fmla="*/ 133 w 208"/>
                <a:gd name="T13" fmla="*/ 61 h 247"/>
                <a:gd name="T14" fmla="*/ 120 w 208"/>
                <a:gd name="T15" fmla="*/ 52 h 247"/>
                <a:gd name="T16" fmla="*/ 96 w 208"/>
                <a:gd name="T17" fmla="*/ 32 h 247"/>
                <a:gd name="T18" fmla="*/ 87 w 208"/>
                <a:gd name="T19" fmla="*/ 0 h 247"/>
                <a:gd name="T20" fmla="*/ 66 w 208"/>
                <a:gd name="T21" fmla="*/ 4 h 247"/>
                <a:gd name="T22" fmla="*/ 73 w 208"/>
                <a:gd name="T23" fmla="*/ 18 h 247"/>
                <a:gd name="T24" fmla="*/ 74 w 208"/>
                <a:gd name="T25" fmla="*/ 39 h 247"/>
                <a:gd name="T26" fmla="*/ 52 w 208"/>
                <a:gd name="T27" fmla="*/ 28 h 247"/>
                <a:gd name="T28" fmla="*/ 43 w 208"/>
                <a:gd name="T29" fmla="*/ 19 h 247"/>
                <a:gd name="T30" fmla="*/ 36 w 208"/>
                <a:gd name="T31" fmla="*/ 8 h 247"/>
                <a:gd name="T32" fmla="*/ 29 w 208"/>
                <a:gd name="T33" fmla="*/ 38 h 247"/>
                <a:gd name="T34" fmla="*/ 39 w 208"/>
                <a:gd name="T35" fmla="*/ 51 h 247"/>
                <a:gd name="T36" fmla="*/ 39 w 208"/>
                <a:gd name="T37" fmla="*/ 70 h 247"/>
                <a:gd name="T38" fmla="*/ 7 w 208"/>
                <a:gd name="T39" fmla="*/ 89 h 247"/>
                <a:gd name="T40" fmla="*/ 11 w 208"/>
                <a:gd name="T41" fmla="*/ 96 h 247"/>
                <a:gd name="T42" fmla="*/ 8 w 208"/>
                <a:gd name="T43" fmla="*/ 105 h 247"/>
                <a:gd name="T44" fmla="*/ 14 w 208"/>
                <a:gd name="T45" fmla="*/ 122 h 247"/>
                <a:gd name="T46" fmla="*/ 20 w 208"/>
                <a:gd name="T47" fmla="*/ 136 h 247"/>
                <a:gd name="T48" fmla="*/ 10 w 208"/>
                <a:gd name="T49" fmla="*/ 145 h 247"/>
                <a:gd name="T50" fmla="*/ 0 w 208"/>
                <a:gd name="T51" fmla="*/ 157 h 247"/>
                <a:gd name="T52" fmla="*/ 15 w 208"/>
                <a:gd name="T53" fmla="*/ 165 h 247"/>
                <a:gd name="T54" fmla="*/ 44 w 208"/>
                <a:gd name="T55" fmla="*/ 184 h 247"/>
                <a:gd name="T56" fmla="*/ 58 w 208"/>
                <a:gd name="T57" fmla="*/ 193 h 247"/>
                <a:gd name="T58" fmla="*/ 72 w 208"/>
                <a:gd name="T59" fmla="*/ 204 h 247"/>
                <a:gd name="T60" fmla="*/ 88 w 208"/>
                <a:gd name="T61" fmla="*/ 217 h 247"/>
                <a:gd name="T62" fmla="*/ 94 w 208"/>
                <a:gd name="T63" fmla="*/ 228 h 247"/>
                <a:gd name="T64" fmla="*/ 105 w 208"/>
                <a:gd name="T65" fmla="*/ 243 h 247"/>
                <a:gd name="T66" fmla="*/ 114 w 208"/>
                <a:gd name="T67" fmla="*/ 247 h 247"/>
                <a:gd name="T68" fmla="*/ 117 w 208"/>
                <a:gd name="T69" fmla="*/ 242 h 247"/>
                <a:gd name="T70" fmla="*/ 121 w 208"/>
                <a:gd name="T71" fmla="*/ 204 h 247"/>
                <a:gd name="T72" fmla="*/ 119 w 208"/>
                <a:gd name="T73" fmla="*/ 188 h 247"/>
                <a:gd name="T74" fmla="*/ 123 w 208"/>
                <a:gd name="T75" fmla="*/ 169 h 247"/>
                <a:gd name="T76" fmla="*/ 129 w 208"/>
                <a:gd name="T77" fmla="*/ 165 h 247"/>
                <a:gd name="T78" fmla="*/ 133 w 208"/>
                <a:gd name="T79" fmla="*/ 158 h 247"/>
                <a:gd name="T80" fmla="*/ 139 w 208"/>
                <a:gd name="T81" fmla="*/ 151 h 247"/>
                <a:gd name="T82" fmla="*/ 143 w 208"/>
                <a:gd name="T83" fmla="*/ 143 h 247"/>
                <a:gd name="T84" fmla="*/ 167 w 208"/>
                <a:gd name="T85" fmla="*/ 150 h 247"/>
                <a:gd name="T86" fmla="*/ 165 w 208"/>
                <a:gd name="T87" fmla="*/ 131 h 247"/>
                <a:gd name="T88" fmla="*/ 169 w 208"/>
                <a:gd name="T89" fmla="*/ 11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" h="247">
                  <a:moveTo>
                    <a:pt x="169" y="112"/>
                  </a:moveTo>
                  <a:cubicBezTo>
                    <a:pt x="175" y="106"/>
                    <a:pt x="176" y="112"/>
                    <a:pt x="181" y="116"/>
                  </a:cubicBezTo>
                  <a:cubicBezTo>
                    <a:pt x="189" y="122"/>
                    <a:pt x="186" y="118"/>
                    <a:pt x="191" y="111"/>
                  </a:cubicBezTo>
                  <a:cubicBezTo>
                    <a:pt x="193" y="108"/>
                    <a:pt x="203" y="104"/>
                    <a:pt x="204" y="102"/>
                  </a:cubicBezTo>
                  <a:cubicBezTo>
                    <a:pt x="208" y="90"/>
                    <a:pt x="179" y="91"/>
                    <a:pt x="172" y="87"/>
                  </a:cubicBezTo>
                  <a:cubicBezTo>
                    <a:pt x="164" y="81"/>
                    <a:pt x="155" y="74"/>
                    <a:pt x="147" y="68"/>
                  </a:cubicBezTo>
                  <a:cubicBezTo>
                    <a:pt x="141" y="65"/>
                    <a:pt x="139" y="62"/>
                    <a:pt x="133" y="61"/>
                  </a:cubicBezTo>
                  <a:cubicBezTo>
                    <a:pt x="126" y="59"/>
                    <a:pt x="124" y="58"/>
                    <a:pt x="120" y="52"/>
                  </a:cubicBezTo>
                  <a:cubicBezTo>
                    <a:pt x="113" y="43"/>
                    <a:pt x="106" y="38"/>
                    <a:pt x="96" y="32"/>
                  </a:cubicBezTo>
                  <a:cubicBezTo>
                    <a:pt x="84" y="24"/>
                    <a:pt x="88" y="14"/>
                    <a:pt x="87" y="0"/>
                  </a:cubicBezTo>
                  <a:cubicBezTo>
                    <a:pt x="79" y="0"/>
                    <a:pt x="73" y="1"/>
                    <a:pt x="66" y="4"/>
                  </a:cubicBezTo>
                  <a:cubicBezTo>
                    <a:pt x="65" y="10"/>
                    <a:pt x="71" y="13"/>
                    <a:pt x="73" y="18"/>
                  </a:cubicBezTo>
                  <a:cubicBezTo>
                    <a:pt x="74" y="23"/>
                    <a:pt x="75" y="34"/>
                    <a:pt x="74" y="39"/>
                  </a:cubicBezTo>
                  <a:cubicBezTo>
                    <a:pt x="69" y="41"/>
                    <a:pt x="57" y="31"/>
                    <a:pt x="52" y="28"/>
                  </a:cubicBezTo>
                  <a:cubicBezTo>
                    <a:pt x="46" y="24"/>
                    <a:pt x="47" y="24"/>
                    <a:pt x="43" y="19"/>
                  </a:cubicBezTo>
                  <a:cubicBezTo>
                    <a:pt x="42" y="16"/>
                    <a:pt x="36" y="12"/>
                    <a:pt x="36" y="8"/>
                  </a:cubicBezTo>
                  <a:cubicBezTo>
                    <a:pt x="22" y="5"/>
                    <a:pt x="24" y="29"/>
                    <a:pt x="29" y="38"/>
                  </a:cubicBezTo>
                  <a:cubicBezTo>
                    <a:pt x="33" y="43"/>
                    <a:pt x="37" y="45"/>
                    <a:pt x="39" y="51"/>
                  </a:cubicBezTo>
                  <a:cubicBezTo>
                    <a:pt x="41" y="56"/>
                    <a:pt x="43" y="67"/>
                    <a:pt x="39" y="70"/>
                  </a:cubicBezTo>
                  <a:cubicBezTo>
                    <a:pt x="32" y="77"/>
                    <a:pt x="6" y="73"/>
                    <a:pt x="7" y="89"/>
                  </a:cubicBezTo>
                  <a:cubicBezTo>
                    <a:pt x="7" y="91"/>
                    <a:pt x="11" y="93"/>
                    <a:pt x="11" y="96"/>
                  </a:cubicBezTo>
                  <a:cubicBezTo>
                    <a:pt x="12" y="100"/>
                    <a:pt x="9" y="102"/>
                    <a:pt x="8" y="105"/>
                  </a:cubicBezTo>
                  <a:cubicBezTo>
                    <a:pt x="6" y="114"/>
                    <a:pt x="10" y="115"/>
                    <a:pt x="14" y="122"/>
                  </a:cubicBezTo>
                  <a:cubicBezTo>
                    <a:pt x="15" y="124"/>
                    <a:pt x="20" y="134"/>
                    <a:pt x="20" y="136"/>
                  </a:cubicBezTo>
                  <a:cubicBezTo>
                    <a:pt x="19" y="139"/>
                    <a:pt x="12" y="142"/>
                    <a:pt x="10" y="145"/>
                  </a:cubicBezTo>
                  <a:cubicBezTo>
                    <a:pt x="6" y="148"/>
                    <a:pt x="3" y="152"/>
                    <a:pt x="0" y="157"/>
                  </a:cubicBezTo>
                  <a:cubicBezTo>
                    <a:pt x="6" y="160"/>
                    <a:pt x="11" y="162"/>
                    <a:pt x="15" y="165"/>
                  </a:cubicBezTo>
                  <a:cubicBezTo>
                    <a:pt x="24" y="172"/>
                    <a:pt x="35" y="179"/>
                    <a:pt x="44" y="184"/>
                  </a:cubicBezTo>
                  <a:cubicBezTo>
                    <a:pt x="49" y="187"/>
                    <a:pt x="54" y="189"/>
                    <a:pt x="58" y="193"/>
                  </a:cubicBezTo>
                  <a:cubicBezTo>
                    <a:pt x="63" y="197"/>
                    <a:pt x="66" y="201"/>
                    <a:pt x="72" y="204"/>
                  </a:cubicBezTo>
                  <a:cubicBezTo>
                    <a:pt x="78" y="207"/>
                    <a:pt x="83" y="212"/>
                    <a:pt x="88" y="217"/>
                  </a:cubicBezTo>
                  <a:cubicBezTo>
                    <a:pt x="92" y="220"/>
                    <a:pt x="92" y="224"/>
                    <a:pt x="94" y="228"/>
                  </a:cubicBezTo>
                  <a:cubicBezTo>
                    <a:pt x="97" y="234"/>
                    <a:pt x="101" y="239"/>
                    <a:pt x="105" y="243"/>
                  </a:cubicBezTo>
                  <a:cubicBezTo>
                    <a:pt x="108" y="245"/>
                    <a:pt x="111" y="246"/>
                    <a:pt x="114" y="247"/>
                  </a:cubicBezTo>
                  <a:cubicBezTo>
                    <a:pt x="115" y="245"/>
                    <a:pt x="116" y="243"/>
                    <a:pt x="117" y="242"/>
                  </a:cubicBezTo>
                  <a:cubicBezTo>
                    <a:pt x="121" y="232"/>
                    <a:pt x="125" y="215"/>
                    <a:pt x="121" y="204"/>
                  </a:cubicBezTo>
                  <a:cubicBezTo>
                    <a:pt x="119" y="195"/>
                    <a:pt x="117" y="196"/>
                    <a:pt x="119" y="188"/>
                  </a:cubicBezTo>
                  <a:cubicBezTo>
                    <a:pt x="121" y="181"/>
                    <a:pt x="119" y="174"/>
                    <a:pt x="123" y="169"/>
                  </a:cubicBezTo>
                  <a:cubicBezTo>
                    <a:pt x="124" y="167"/>
                    <a:pt x="127" y="167"/>
                    <a:pt x="129" y="165"/>
                  </a:cubicBezTo>
                  <a:cubicBezTo>
                    <a:pt x="131" y="162"/>
                    <a:pt x="131" y="160"/>
                    <a:pt x="133" y="158"/>
                  </a:cubicBezTo>
                  <a:cubicBezTo>
                    <a:pt x="135" y="155"/>
                    <a:pt x="137" y="154"/>
                    <a:pt x="139" y="151"/>
                  </a:cubicBezTo>
                  <a:cubicBezTo>
                    <a:pt x="141" y="149"/>
                    <a:pt x="142" y="145"/>
                    <a:pt x="143" y="143"/>
                  </a:cubicBezTo>
                  <a:cubicBezTo>
                    <a:pt x="150" y="133"/>
                    <a:pt x="158" y="145"/>
                    <a:pt x="167" y="150"/>
                  </a:cubicBezTo>
                  <a:cubicBezTo>
                    <a:pt x="166" y="143"/>
                    <a:pt x="165" y="137"/>
                    <a:pt x="165" y="131"/>
                  </a:cubicBezTo>
                  <a:cubicBezTo>
                    <a:pt x="166" y="126"/>
                    <a:pt x="165" y="116"/>
                    <a:pt x="169" y="1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4" name="Freeform 748"/>
            <p:cNvSpPr>
              <a:spLocks/>
            </p:cNvSpPr>
            <p:nvPr/>
          </p:nvSpPr>
          <p:spPr bwMode="auto">
            <a:xfrm>
              <a:off x="7267772" y="5420259"/>
              <a:ext cx="396202" cy="344411"/>
            </a:xfrm>
            <a:custGeom>
              <a:avLst/>
              <a:gdLst>
                <a:gd name="T0" fmla="*/ 263 w 271"/>
                <a:gd name="T1" fmla="*/ 98 h 238"/>
                <a:gd name="T2" fmla="*/ 253 w 271"/>
                <a:gd name="T3" fmla="*/ 78 h 238"/>
                <a:gd name="T4" fmla="*/ 241 w 271"/>
                <a:gd name="T5" fmla="*/ 50 h 238"/>
                <a:gd name="T6" fmla="*/ 215 w 271"/>
                <a:gd name="T7" fmla="*/ 33 h 238"/>
                <a:gd name="T8" fmla="*/ 194 w 271"/>
                <a:gd name="T9" fmla="*/ 12 h 238"/>
                <a:gd name="T10" fmla="*/ 193 w 271"/>
                <a:gd name="T11" fmla="*/ 5 h 238"/>
                <a:gd name="T12" fmla="*/ 175 w 271"/>
                <a:gd name="T13" fmla="*/ 1 h 238"/>
                <a:gd name="T14" fmla="*/ 159 w 271"/>
                <a:gd name="T15" fmla="*/ 8 h 238"/>
                <a:gd name="T16" fmla="*/ 144 w 271"/>
                <a:gd name="T17" fmla="*/ 9 h 238"/>
                <a:gd name="T18" fmla="*/ 124 w 271"/>
                <a:gd name="T19" fmla="*/ 6 h 238"/>
                <a:gd name="T20" fmla="*/ 107 w 271"/>
                <a:gd name="T21" fmla="*/ 16 h 238"/>
                <a:gd name="T22" fmla="*/ 87 w 271"/>
                <a:gd name="T23" fmla="*/ 15 h 238"/>
                <a:gd name="T24" fmla="*/ 79 w 271"/>
                <a:gd name="T25" fmla="*/ 15 h 238"/>
                <a:gd name="T26" fmla="*/ 76 w 271"/>
                <a:gd name="T27" fmla="*/ 24 h 238"/>
                <a:gd name="T28" fmla="*/ 76 w 271"/>
                <a:gd name="T29" fmla="*/ 28 h 238"/>
                <a:gd name="T30" fmla="*/ 60 w 271"/>
                <a:gd name="T31" fmla="*/ 32 h 238"/>
                <a:gd name="T32" fmla="*/ 44 w 271"/>
                <a:gd name="T33" fmla="*/ 30 h 238"/>
                <a:gd name="T34" fmla="*/ 27 w 271"/>
                <a:gd name="T35" fmla="*/ 44 h 238"/>
                <a:gd name="T36" fmla="*/ 20 w 271"/>
                <a:gd name="T37" fmla="*/ 49 h 238"/>
                <a:gd name="T38" fmla="*/ 17 w 271"/>
                <a:gd name="T39" fmla="*/ 58 h 238"/>
                <a:gd name="T40" fmla="*/ 17 w 271"/>
                <a:gd name="T41" fmla="*/ 83 h 238"/>
                <a:gd name="T42" fmla="*/ 9 w 271"/>
                <a:gd name="T43" fmla="*/ 84 h 238"/>
                <a:gd name="T44" fmla="*/ 3 w 271"/>
                <a:gd name="T45" fmla="*/ 111 h 238"/>
                <a:gd name="T46" fmla="*/ 2 w 271"/>
                <a:gd name="T47" fmla="*/ 154 h 238"/>
                <a:gd name="T48" fmla="*/ 16 w 271"/>
                <a:gd name="T49" fmla="*/ 188 h 238"/>
                <a:gd name="T50" fmla="*/ 29 w 271"/>
                <a:gd name="T51" fmla="*/ 210 h 238"/>
                <a:gd name="T52" fmla="*/ 47 w 271"/>
                <a:gd name="T53" fmla="*/ 226 h 238"/>
                <a:gd name="T54" fmla="*/ 64 w 271"/>
                <a:gd name="T55" fmla="*/ 236 h 238"/>
                <a:gd name="T56" fmla="*/ 66 w 271"/>
                <a:gd name="T57" fmla="*/ 238 h 238"/>
                <a:gd name="T58" fmla="*/ 69 w 271"/>
                <a:gd name="T59" fmla="*/ 235 h 238"/>
                <a:gd name="T60" fmla="*/ 87 w 271"/>
                <a:gd name="T61" fmla="*/ 230 h 238"/>
                <a:gd name="T62" fmla="*/ 129 w 271"/>
                <a:gd name="T63" fmla="*/ 224 h 238"/>
                <a:gd name="T64" fmla="*/ 146 w 271"/>
                <a:gd name="T65" fmla="*/ 216 h 238"/>
                <a:gd name="T66" fmla="*/ 158 w 271"/>
                <a:gd name="T67" fmla="*/ 198 h 238"/>
                <a:gd name="T68" fmla="*/ 175 w 271"/>
                <a:gd name="T69" fmla="*/ 191 h 238"/>
                <a:gd name="T70" fmla="*/ 194 w 271"/>
                <a:gd name="T71" fmla="*/ 183 h 238"/>
                <a:gd name="T72" fmla="*/ 233 w 271"/>
                <a:gd name="T73" fmla="*/ 176 h 238"/>
                <a:gd name="T74" fmla="*/ 258 w 271"/>
                <a:gd name="T75" fmla="*/ 153 h 238"/>
                <a:gd name="T76" fmla="*/ 271 w 271"/>
                <a:gd name="T77" fmla="*/ 142 h 238"/>
                <a:gd name="T78" fmla="*/ 263 w 271"/>
                <a:gd name="T79" fmla="*/ 9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1" h="238">
                  <a:moveTo>
                    <a:pt x="263" y="98"/>
                  </a:moveTo>
                  <a:cubicBezTo>
                    <a:pt x="260" y="91"/>
                    <a:pt x="255" y="85"/>
                    <a:pt x="253" y="78"/>
                  </a:cubicBezTo>
                  <a:cubicBezTo>
                    <a:pt x="250" y="68"/>
                    <a:pt x="248" y="58"/>
                    <a:pt x="241" y="50"/>
                  </a:cubicBezTo>
                  <a:cubicBezTo>
                    <a:pt x="234" y="43"/>
                    <a:pt x="223" y="37"/>
                    <a:pt x="215" y="33"/>
                  </a:cubicBezTo>
                  <a:cubicBezTo>
                    <a:pt x="205" y="27"/>
                    <a:pt x="196" y="24"/>
                    <a:pt x="194" y="12"/>
                  </a:cubicBezTo>
                  <a:cubicBezTo>
                    <a:pt x="193" y="10"/>
                    <a:pt x="193" y="7"/>
                    <a:pt x="193" y="5"/>
                  </a:cubicBezTo>
                  <a:cubicBezTo>
                    <a:pt x="186" y="4"/>
                    <a:pt x="181" y="2"/>
                    <a:pt x="175" y="1"/>
                  </a:cubicBezTo>
                  <a:cubicBezTo>
                    <a:pt x="167" y="0"/>
                    <a:pt x="165" y="4"/>
                    <a:pt x="159" y="8"/>
                  </a:cubicBezTo>
                  <a:cubicBezTo>
                    <a:pt x="153" y="12"/>
                    <a:pt x="151" y="11"/>
                    <a:pt x="144" y="9"/>
                  </a:cubicBezTo>
                  <a:cubicBezTo>
                    <a:pt x="138" y="7"/>
                    <a:pt x="130" y="4"/>
                    <a:pt x="124" y="6"/>
                  </a:cubicBezTo>
                  <a:cubicBezTo>
                    <a:pt x="117" y="10"/>
                    <a:pt x="116" y="16"/>
                    <a:pt x="107" y="16"/>
                  </a:cubicBezTo>
                  <a:cubicBezTo>
                    <a:pt x="101" y="16"/>
                    <a:pt x="94" y="15"/>
                    <a:pt x="87" y="15"/>
                  </a:cubicBezTo>
                  <a:cubicBezTo>
                    <a:pt x="83" y="14"/>
                    <a:pt x="84" y="11"/>
                    <a:pt x="79" y="15"/>
                  </a:cubicBezTo>
                  <a:cubicBezTo>
                    <a:pt x="77" y="17"/>
                    <a:pt x="77" y="22"/>
                    <a:pt x="76" y="24"/>
                  </a:cubicBezTo>
                  <a:cubicBezTo>
                    <a:pt x="76" y="24"/>
                    <a:pt x="76" y="27"/>
                    <a:pt x="76" y="28"/>
                  </a:cubicBezTo>
                  <a:cubicBezTo>
                    <a:pt x="69" y="28"/>
                    <a:pt x="65" y="29"/>
                    <a:pt x="60" y="32"/>
                  </a:cubicBezTo>
                  <a:cubicBezTo>
                    <a:pt x="53" y="26"/>
                    <a:pt x="52" y="24"/>
                    <a:pt x="44" y="30"/>
                  </a:cubicBezTo>
                  <a:cubicBezTo>
                    <a:pt x="38" y="34"/>
                    <a:pt x="33" y="39"/>
                    <a:pt x="27" y="44"/>
                  </a:cubicBezTo>
                  <a:cubicBezTo>
                    <a:pt x="25" y="45"/>
                    <a:pt x="21" y="47"/>
                    <a:pt x="20" y="49"/>
                  </a:cubicBezTo>
                  <a:cubicBezTo>
                    <a:pt x="16" y="53"/>
                    <a:pt x="17" y="53"/>
                    <a:pt x="17" y="58"/>
                  </a:cubicBezTo>
                  <a:cubicBezTo>
                    <a:pt x="17" y="67"/>
                    <a:pt x="17" y="75"/>
                    <a:pt x="17" y="83"/>
                  </a:cubicBezTo>
                  <a:cubicBezTo>
                    <a:pt x="14" y="83"/>
                    <a:pt x="11" y="83"/>
                    <a:pt x="9" y="84"/>
                  </a:cubicBezTo>
                  <a:cubicBezTo>
                    <a:pt x="8" y="93"/>
                    <a:pt x="4" y="102"/>
                    <a:pt x="3" y="111"/>
                  </a:cubicBezTo>
                  <a:cubicBezTo>
                    <a:pt x="1" y="125"/>
                    <a:pt x="0" y="140"/>
                    <a:pt x="2" y="154"/>
                  </a:cubicBezTo>
                  <a:cubicBezTo>
                    <a:pt x="3" y="165"/>
                    <a:pt x="10" y="178"/>
                    <a:pt x="16" y="188"/>
                  </a:cubicBezTo>
                  <a:cubicBezTo>
                    <a:pt x="19" y="196"/>
                    <a:pt x="24" y="203"/>
                    <a:pt x="29" y="210"/>
                  </a:cubicBezTo>
                  <a:cubicBezTo>
                    <a:pt x="34" y="216"/>
                    <a:pt x="40" y="222"/>
                    <a:pt x="47" y="226"/>
                  </a:cubicBezTo>
                  <a:cubicBezTo>
                    <a:pt x="54" y="229"/>
                    <a:pt x="59" y="230"/>
                    <a:pt x="64" y="236"/>
                  </a:cubicBezTo>
                  <a:cubicBezTo>
                    <a:pt x="65" y="237"/>
                    <a:pt x="66" y="238"/>
                    <a:pt x="66" y="238"/>
                  </a:cubicBezTo>
                  <a:cubicBezTo>
                    <a:pt x="67" y="237"/>
                    <a:pt x="68" y="236"/>
                    <a:pt x="69" y="235"/>
                  </a:cubicBezTo>
                  <a:cubicBezTo>
                    <a:pt x="73" y="232"/>
                    <a:pt x="82" y="231"/>
                    <a:pt x="87" y="230"/>
                  </a:cubicBezTo>
                  <a:cubicBezTo>
                    <a:pt x="101" y="228"/>
                    <a:pt x="115" y="228"/>
                    <a:pt x="129" y="224"/>
                  </a:cubicBezTo>
                  <a:cubicBezTo>
                    <a:pt x="136" y="223"/>
                    <a:pt x="141" y="223"/>
                    <a:pt x="146" y="216"/>
                  </a:cubicBezTo>
                  <a:cubicBezTo>
                    <a:pt x="150" y="209"/>
                    <a:pt x="150" y="203"/>
                    <a:pt x="158" y="198"/>
                  </a:cubicBezTo>
                  <a:cubicBezTo>
                    <a:pt x="163" y="195"/>
                    <a:pt x="169" y="194"/>
                    <a:pt x="175" y="191"/>
                  </a:cubicBezTo>
                  <a:cubicBezTo>
                    <a:pt x="182" y="187"/>
                    <a:pt x="185" y="184"/>
                    <a:pt x="194" y="183"/>
                  </a:cubicBezTo>
                  <a:cubicBezTo>
                    <a:pt x="206" y="182"/>
                    <a:pt x="224" y="184"/>
                    <a:pt x="233" y="176"/>
                  </a:cubicBezTo>
                  <a:cubicBezTo>
                    <a:pt x="242" y="168"/>
                    <a:pt x="248" y="160"/>
                    <a:pt x="258" y="153"/>
                  </a:cubicBezTo>
                  <a:cubicBezTo>
                    <a:pt x="262" y="150"/>
                    <a:pt x="267" y="146"/>
                    <a:pt x="271" y="142"/>
                  </a:cubicBezTo>
                  <a:cubicBezTo>
                    <a:pt x="266" y="128"/>
                    <a:pt x="268" y="112"/>
                    <a:pt x="263" y="9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5" name="Freeform 749"/>
            <p:cNvSpPr>
              <a:spLocks/>
            </p:cNvSpPr>
            <p:nvPr/>
          </p:nvSpPr>
          <p:spPr bwMode="auto">
            <a:xfrm>
              <a:off x="7267772" y="5420259"/>
              <a:ext cx="396202" cy="344411"/>
            </a:xfrm>
            <a:custGeom>
              <a:avLst/>
              <a:gdLst>
                <a:gd name="T0" fmla="*/ 263 w 271"/>
                <a:gd name="T1" fmla="*/ 98 h 238"/>
                <a:gd name="T2" fmla="*/ 253 w 271"/>
                <a:gd name="T3" fmla="*/ 78 h 238"/>
                <a:gd name="T4" fmla="*/ 241 w 271"/>
                <a:gd name="T5" fmla="*/ 50 h 238"/>
                <a:gd name="T6" fmla="*/ 215 w 271"/>
                <a:gd name="T7" fmla="*/ 33 h 238"/>
                <a:gd name="T8" fmla="*/ 194 w 271"/>
                <a:gd name="T9" fmla="*/ 12 h 238"/>
                <a:gd name="T10" fmla="*/ 193 w 271"/>
                <a:gd name="T11" fmla="*/ 5 h 238"/>
                <a:gd name="T12" fmla="*/ 175 w 271"/>
                <a:gd name="T13" fmla="*/ 1 h 238"/>
                <a:gd name="T14" fmla="*/ 159 w 271"/>
                <a:gd name="T15" fmla="*/ 8 h 238"/>
                <a:gd name="T16" fmla="*/ 144 w 271"/>
                <a:gd name="T17" fmla="*/ 9 h 238"/>
                <a:gd name="T18" fmla="*/ 124 w 271"/>
                <a:gd name="T19" fmla="*/ 6 h 238"/>
                <a:gd name="T20" fmla="*/ 107 w 271"/>
                <a:gd name="T21" fmla="*/ 16 h 238"/>
                <a:gd name="T22" fmla="*/ 87 w 271"/>
                <a:gd name="T23" fmla="*/ 15 h 238"/>
                <a:gd name="T24" fmla="*/ 79 w 271"/>
                <a:gd name="T25" fmla="*/ 15 h 238"/>
                <a:gd name="T26" fmla="*/ 76 w 271"/>
                <a:gd name="T27" fmla="*/ 24 h 238"/>
                <a:gd name="T28" fmla="*/ 76 w 271"/>
                <a:gd name="T29" fmla="*/ 28 h 238"/>
                <a:gd name="T30" fmla="*/ 60 w 271"/>
                <a:gd name="T31" fmla="*/ 32 h 238"/>
                <a:gd name="T32" fmla="*/ 44 w 271"/>
                <a:gd name="T33" fmla="*/ 30 h 238"/>
                <a:gd name="T34" fmla="*/ 27 w 271"/>
                <a:gd name="T35" fmla="*/ 44 h 238"/>
                <a:gd name="T36" fmla="*/ 20 w 271"/>
                <a:gd name="T37" fmla="*/ 49 h 238"/>
                <a:gd name="T38" fmla="*/ 17 w 271"/>
                <a:gd name="T39" fmla="*/ 58 h 238"/>
                <a:gd name="T40" fmla="*/ 17 w 271"/>
                <a:gd name="T41" fmla="*/ 83 h 238"/>
                <a:gd name="T42" fmla="*/ 9 w 271"/>
                <a:gd name="T43" fmla="*/ 84 h 238"/>
                <a:gd name="T44" fmla="*/ 3 w 271"/>
                <a:gd name="T45" fmla="*/ 111 h 238"/>
                <a:gd name="T46" fmla="*/ 2 w 271"/>
                <a:gd name="T47" fmla="*/ 154 h 238"/>
                <a:gd name="T48" fmla="*/ 16 w 271"/>
                <a:gd name="T49" fmla="*/ 188 h 238"/>
                <a:gd name="T50" fmla="*/ 29 w 271"/>
                <a:gd name="T51" fmla="*/ 210 h 238"/>
                <a:gd name="T52" fmla="*/ 47 w 271"/>
                <a:gd name="T53" fmla="*/ 226 h 238"/>
                <a:gd name="T54" fmla="*/ 64 w 271"/>
                <a:gd name="T55" fmla="*/ 236 h 238"/>
                <a:gd name="T56" fmla="*/ 66 w 271"/>
                <a:gd name="T57" fmla="*/ 238 h 238"/>
                <a:gd name="T58" fmla="*/ 69 w 271"/>
                <a:gd name="T59" fmla="*/ 235 h 238"/>
                <a:gd name="T60" fmla="*/ 87 w 271"/>
                <a:gd name="T61" fmla="*/ 230 h 238"/>
                <a:gd name="T62" fmla="*/ 129 w 271"/>
                <a:gd name="T63" fmla="*/ 224 h 238"/>
                <a:gd name="T64" fmla="*/ 146 w 271"/>
                <a:gd name="T65" fmla="*/ 216 h 238"/>
                <a:gd name="T66" fmla="*/ 158 w 271"/>
                <a:gd name="T67" fmla="*/ 198 h 238"/>
                <a:gd name="T68" fmla="*/ 175 w 271"/>
                <a:gd name="T69" fmla="*/ 191 h 238"/>
                <a:gd name="T70" fmla="*/ 194 w 271"/>
                <a:gd name="T71" fmla="*/ 183 h 238"/>
                <a:gd name="T72" fmla="*/ 233 w 271"/>
                <a:gd name="T73" fmla="*/ 176 h 238"/>
                <a:gd name="T74" fmla="*/ 258 w 271"/>
                <a:gd name="T75" fmla="*/ 153 h 238"/>
                <a:gd name="T76" fmla="*/ 271 w 271"/>
                <a:gd name="T77" fmla="*/ 142 h 238"/>
                <a:gd name="T78" fmla="*/ 263 w 271"/>
                <a:gd name="T79" fmla="*/ 9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1" h="238">
                  <a:moveTo>
                    <a:pt x="263" y="98"/>
                  </a:moveTo>
                  <a:cubicBezTo>
                    <a:pt x="260" y="91"/>
                    <a:pt x="255" y="85"/>
                    <a:pt x="253" y="78"/>
                  </a:cubicBezTo>
                  <a:cubicBezTo>
                    <a:pt x="250" y="68"/>
                    <a:pt x="248" y="58"/>
                    <a:pt x="241" y="50"/>
                  </a:cubicBezTo>
                  <a:cubicBezTo>
                    <a:pt x="234" y="43"/>
                    <a:pt x="223" y="37"/>
                    <a:pt x="215" y="33"/>
                  </a:cubicBezTo>
                  <a:cubicBezTo>
                    <a:pt x="205" y="27"/>
                    <a:pt x="196" y="24"/>
                    <a:pt x="194" y="12"/>
                  </a:cubicBezTo>
                  <a:cubicBezTo>
                    <a:pt x="193" y="10"/>
                    <a:pt x="193" y="7"/>
                    <a:pt x="193" y="5"/>
                  </a:cubicBezTo>
                  <a:cubicBezTo>
                    <a:pt x="186" y="4"/>
                    <a:pt x="181" y="2"/>
                    <a:pt x="175" y="1"/>
                  </a:cubicBezTo>
                  <a:cubicBezTo>
                    <a:pt x="167" y="0"/>
                    <a:pt x="165" y="4"/>
                    <a:pt x="159" y="8"/>
                  </a:cubicBezTo>
                  <a:cubicBezTo>
                    <a:pt x="153" y="12"/>
                    <a:pt x="151" y="11"/>
                    <a:pt x="144" y="9"/>
                  </a:cubicBezTo>
                  <a:cubicBezTo>
                    <a:pt x="138" y="7"/>
                    <a:pt x="130" y="4"/>
                    <a:pt x="124" y="6"/>
                  </a:cubicBezTo>
                  <a:cubicBezTo>
                    <a:pt x="117" y="10"/>
                    <a:pt x="116" y="16"/>
                    <a:pt x="107" y="16"/>
                  </a:cubicBezTo>
                  <a:cubicBezTo>
                    <a:pt x="101" y="16"/>
                    <a:pt x="94" y="15"/>
                    <a:pt x="87" y="15"/>
                  </a:cubicBezTo>
                  <a:cubicBezTo>
                    <a:pt x="83" y="14"/>
                    <a:pt x="84" y="11"/>
                    <a:pt x="79" y="15"/>
                  </a:cubicBezTo>
                  <a:cubicBezTo>
                    <a:pt x="77" y="17"/>
                    <a:pt x="77" y="22"/>
                    <a:pt x="76" y="24"/>
                  </a:cubicBezTo>
                  <a:cubicBezTo>
                    <a:pt x="76" y="24"/>
                    <a:pt x="76" y="27"/>
                    <a:pt x="76" y="28"/>
                  </a:cubicBezTo>
                  <a:cubicBezTo>
                    <a:pt x="69" y="28"/>
                    <a:pt x="65" y="29"/>
                    <a:pt x="60" y="32"/>
                  </a:cubicBezTo>
                  <a:cubicBezTo>
                    <a:pt x="53" y="26"/>
                    <a:pt x="52" y="24"/>
                    <a:pt x="44" y="30"/>
                  </a:cubicBezTo>
                  <a:cubicBezTo>
                    <a:pt x="38" y="34"/>
                    <a:pt x="33" y="39"/>
                    <a:pt x="27" y="44"/>
                  </a:cubicBezTo>
                  <a:cubicBezTo>
                    <a:pt x="25" y="45"/>
                    <a:pt x="21" y="47"/>
                    <a:pt x="20" y="49"/>
                  </a:cubicBezTo>
                  <a:cubicBezTo>
                    <a:pt x="16" y="53"/>
                    <a:pt x="17" y="53"/>
                    <a:pt x="17" y="58"/>
                  </a:cubicBezTo>
                  <a:cubicBezTo>
                    <a:pt x="17" y="67"/>
                    <a:pt x="17" y="75"/>
                    <a:pt x="17" y="83"/>
                  </a:cubicBezTo>
                  <a:cubicBezTo>
                    <a:pt x="14" y="83"/>
                    <a:pt x="11" y="83"/>
                    <a:pt x="9" y="84"/>
                  </a:cubicBezTo>
                  <a:cubicBezTo>
                    <a:pt x="8" y="93"/>
                    <a:pt x="4" y="102"/>
                    <a:pt x="3" y="111"/>
                  </a:cubicBezTo>
                  <a:cubicBezTo>
                    <a:pt x="1" y="125"/>
                    <a:pt x="0" y="140"/>
                    <a:pt x="2" y="154"/>
                  </a:cubicBezTo>
                  <a:cubicBezTo>
                    <a:pt x="3" y="165"/>
                    <a:pt x="10" y="178"/>
                    <a:pt x="16" y="188"/>
                  </a:cubicBezTo>
                  <a:cubicBezTo>
                    <a:pt x="19" y="196"/>
                    <a:pt x="24" y="203"/>
                    <a:pt x="29" y="210"/>
                  </a:cubicBezTo>
                  <a:cubicBezTo>
                    <a:pt x="34" y="216"/>
                    <a:pt x="40" y="222"/>
                    <a:pt x="47" y="226"/>
                  </a:cubicBezTo>
                  <a:cubicBezTo>
                    <a:pt x="54" y="229"/>
                    <a:pt x="59" y="230"/>
                    <a:pt x="64" y="236"/>
                  </a:cubicBezTo>
                  <a:cubicBezTo>
                    <a:pt x="65" y="237"/>
                    <a:pt x="66" y="238"/>
                    <a:pt x="66" y="238"/>
                  </a:cubicBezTo>
                  <a:cubicBezTo>
                    <a:pt x="67" y="237"/>
                    <a:pt x="68" y="236"/>
                    <a:pt x="69" y="235"/>
                  </a:cubicBezTo>
                  <a:cubicBezTo>
                    <a:pt x="73" y="232"/>
                    <a:pt x="82" y="231"/>
                    <a:pt x="87" y="230"/>
                  </a:cubicBezTo>
                  <a:cubicBezTo>
                    <a:pt x="101" y="228"/>
                    <a:pt x="115" y="228"/>
                    <a:pt x="129" y="224"/>
                  </a:cubicBezTo>
                  <a:cubicBezTo>
                    <a:pt x="136" y="223"/>
                    <a:pt x="141" y="223"/>
                    <a:pt x="146" y="216"/>
                  </a:cubicBezTo>
                  <a:cubicBezTo>
                    <a:pt x="150" y="209"/>
                    <a:pt x="150" y="203"/>
                    <a:pt x="158" y="198"/>
                  </a:cubicBezTo>
                  <a:cubicBezTo>
                    <a:pt x="163" y="195"/>
                    <a:pt x="169" y="194"/>
                    <a:pt x="175" y="191"/>
                  </a:cubicBezTo>
                  <a:cubicBezTo>
                    <a:pt x="182" y="187"/>
                    <a:pt x="185" y="184"/>
                    <a:pt x="194" y="183"/>
                  </a:cubicBezTo>
                  <a:cubicBezTo>
                    <a:pt x="206" y="182"/>
                    <a:pt x="224" y="184"/>
                    <a:pt x="233" y="176"/>
                  </a:cubicBezTo>
                  <a:cubicBezTo>
                    <a:pt x="242" y="168"/>
                    <a:pt x="248" y="160"/>
                    <a:pt x="258" y="153"/>
                  </a:cubicBezTo>
                  <a:cubicBezTo>
                    <a:pt x="262" y="150"/>
                    <a:pt x="267" y="146"/>
                    <a:pt x="271" y="142"/>
                  </a:cubicBezTo>
                  <a:cubicBezTo>
                    <a:pt x="266" y="128"/>
                    <a:pt x="268" y="112"/>
                    <a:pt x="263" y="9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6" name="Freeform 750"/>
            <p:cNvSpPr>
              <a:spLocks/>
            </p:cNvSpPr>
            <p:nvPr/>
          </p:nvSpPr>
          <p:spPr bwMode="auto">
            <a:xfrm>
              <a:off x="6711018" y="5339984"/>
              <a:ext cx="209755" cy="103582"/>
            </a:xfrm>
            <a:custGeom>
              <a:avLst/>
              <a:gdLst>
                <a:gd name="T0" fmla="*/ 113 w 144"/>
                <a:gd name="T1" fmla="*/ 31 h 70"/>
                <a:gd name="T2" fmla="*/ 84 w 144"/>
                <a:gd name="T3" fmla="*/ 8 h 70"/>
                <a:gd name="T4" fmla="*/ 49 w 144"/>
                <a:gd name="T5" fmla="*/ 10 h 70"/>
                <a:gd name="T6" fmla="*/ 55 w 144"/>
                <a:gd name="T7" fmla="*/ 20 h 70"/>
                <a:gd name="T8" fmla="*/ 31 w 144"/>
                <a:gd name="T9" fmla="*/ 10 h 70"/>
                <a:gd name="T10" fmla="*/ 20 w 144"/>
                <a:gd name="T11" fmla="*/ 2 h 70"/>
                <a:gd name="T12" fmla="*/ 5 w 144"/>
                <a:gd name="T13" fmla="*/ 4 h 70"/>
                <a:gd name="T14" fmla="*/ 13 w 144"/>
                <a:gd name="T15" fmla="*/ 13 h 70"/>
                <a:gd name="T16" fmla="*/ 32 w 144"/>
                <a:gd name="T17" fmla="*/ 19 h 70"/>
                <a:gd name="T18" fmla="*/ 53 w 144"/>
                <a:gd name="T19" fmla="*/ 29 h 70"/>
                <a:gd name="T20" fmla="*/ 81 w 144"/>
                <a:gd name="T21" fmla="*/ 41 h 70"/>
                <a:gd name="T22" fmla="*/ 107 w 144"/>
                <a:gd name="T23" fmla="*/ 47 h 70"/>
                <a:gd name="T24" fmla="*/ 129 w 144"/>
                <a:gd name="T25" fmla="*/ 64 h 70"/>
                <a:gd name="T26" fmla="*/ 136 w 144"/>
                <a:gd name="T27" fmla="*/ 70 h 70"/>
                <a:gd name="T28" fmla="*/ 144 w 144"/>
                <a:gd name="T29" fmla="*/ 59 h 70"/>
                <a:gd name="T30" fmla="*/ 141 w 144"/>
                <a:gd name="T31" fmla="*/ 52 h 70"/>
                <a:gd name="T32" fmla="*/ 113 w 144"/>
                <a:gd name="T3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70">
                  <a:moveTo>
                    <a:pt x="113" y="31"/>
                  </a:moveTo>
                  <a:cubicBezTo>
                    <a:pt x="104" y="21"/>
                    <a:pt x="97" y="14"/>
                    <a:pt x="84" y="8"/>
                  </a:cubicBezTo>
                  <a:cubicBezTo>
                    <a:pt x="71" y="1"/>
                    <a:pt x="62" y="9"/>
                    <a:pt x="49" y="10"/>
                  </a:cubicBezTo>
                  <a:cubicBezTo>
                    <a:pt x="54" y="13"/>
                    <a:pt x="53" y="15"/>
                    <a:pt x="55" y="20"/>
                  </a:cubicBezTo>
                  <a:cubicBezTo>
                    <a:pt x="45" y="19"/>
                    <a:pt x="37" y="19"/>
                    <a:pt x="31" y="10"/>
                  </a:cubicBezTo>
                  <a:cubicBezTo>
                    <a:pt x="28" y="5"/>
                    <a:pt x="27" y="4"/>
                    <a:pt x="20" y="2"/>
                  </a:cubicBezTo>
                  <a:cubicBezTo>
                    <a:pt x="16" y="2"/>
                    <a:pt x="9" y="0"/>
                    <a:pt x="5" y="4"/>
                  </a:cubicBezTo>
                  <a:cubicBezTo>
                    <a:pt x="0" y="10"/>
                    <a:pt x="9" y="12"/>
                    <a:pt x="13" y="13"/>
                  </a:cubicBezTo>
                  <a:cubicBezTo>
                    <a:pt x="20" y="14"/>
                    <a:pt x="26" y="16"/>
                    <a:pt x="32" y="19"/>
                  </a:cubicBezTo>
                  <a:cubicBezTo>
                    <a:pt x="40" y="22"/>
                    <a:pt x="46" y="23"/>
                    <a:pt x="53" y="29"/>
                  </a:cubicBezTo>
                  <a:cubicBezTo>
                    <a:pt x="61" y="38"/>
                    <a:pt x="69" y="41"/>
                    <a:pt x="81" y="41"/>
                  </a:cubicBezTo>
                  <a:cubicBezTo>
                    <a:pt x="91" y="41"/>
                    <a:pt x="98" y="42"/>
                    <a:pt x="107" y="47"/>
                  </a:cubicBezTo>
                  <a:cubicBezTo>
                    <a:pt x="116" y="51"/>
                    <a:pt x="122" y="58"/>
                    <a:pt x="129" y="64"/>
                  </a:cubicBezTo>
                  <a:cubicBezTo>
                    <a:pt x="131" y="66"/>
                    <a:pt x="134" y="68"/>
                    <a:pt x="136" y="70"/>
                  </a:cubicBezTo>
                  <a:cubicBezTo>
                    <a:pt x="139" y="66"/>
                    <a:pt x="141" y="62"/>
                    <a:pt x="144" y="59"/>
                  </a:cubicBezTo>
                  <a:cubicBezTo>
                    <a:pt x="144" y="57"/>
                    <a:pt x="143" y="54"/>
                    <a:pt x="141" y="52"/>
                  </a:cubicBezTo>
                  <a:cubicBezTo>
                    <a:pt x="135" y="43"/>
                    <a:pt x="121" y="39"/>
                    <a:pt x="113" y="3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7" name="Freeform 751"/>
            <p:cNvSpPr>
              <a:spLocks/>
            </p:cNvSpPr>
            <p:nvPr/>
          </p:nvSpPr>
          <p:spPr bwMode="auto">
            <a:xfrm>
              <a:off x="6711018" y="5339984"/>
              <a:ext cx="209755" cy="103582"/>
            </a:xfrm>
            <a:custGeom>
              <a:avLst/>
              <a:gdLst>
                <a:gd name="T0" fmla="*/ 113 w 144"/>
                <a:gd name="T1" fmla="*/ 31 h 70"/>
                <a:gd name="T2" fmla="*/ 84 w 144"/>
                <a:gd name="T3" fmla="*/ 8 h 70"/>
                <a:gd name="T4" fmla="*/ 49 w 144"/>
                <a:gd name="T5" fmla="*/ 10 h 70"/>
                <a:gd name="T6" fmla="*/ 55 w 144"/>
                <a:gd name="T7" fmla="*/ 20 h 70"/>
                <a:gd name="T8" fmla="*/ 31 w 144"/>
                <a:gd name="T9" fmla="*/ 10 h 70"/>
                <a:gd name="T10" fmla="*/ 20 w 144"/>
                <a:gd name="T11" fmla="*/ 2 h 70"/>
                <a:gd name="T12" fmla="*/ 5 w 144"/>
                <a:gd name="T13" fmla="*/ 4 h 70"/>
                <a:gd name="T14" fmla="*/ 13 w 144"/>
                <a:gd name="T15" fmla="*/ 13 h 70"/>
                <a:gd name="T16" fmla="*/ 32 w 144"/>
                <a:gd name="T17" fmla="*/ 19 h 70"/>
                <a:gd name="T18" fmla="*/ 53 w 144"/>
                <a:gd name="T19" fmla="*/ 29 h 70"/>
                <a:gd name="T20" fmla="*/ 81 w 144"/>
                <a:gd name="T21" fmla="*/ 41 h 70"/>
                <a:gd name="T22" fmla="*/ 107 w 144"/>
                <a:gd name="T23" fmla="*/ 47 h 70"/>
                <a:gd name="T24" fmla="*/ 129 w 144"/>
                <a:gd name="T25" fmla="*/ 64 h 70"/>
                <a:gd name="T26" fmla="*/ 136 w 144"/>
                <a:gd name="T27" fmla="*/ 70 h 70"/>
                <a:gd name="T28" fmla="*/ 144 w 144"/>
                <a:gd name="T29" fmla="*/ 59 h 70"/>
                <a:gd name="T30" fmla="*/ 141 w 144"/>
                <a:gd name="T31" fmla="*/ 52 h 70"/>
                <a:gd name="T32" fmla="*/ 113 w 144"/>
                <a:gd name="T3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70">
                  <a:moveTo>
                    <a:pt x="113" y="31"/>
                  </a:moveTo>
                  <a:cubicBezTo>
                    <a:pt x="104" y="21"/>
                    <a:pt x="97" y="14"/>
                    <a:pt x="84" y="8"/>
                  </a:cubicBezTo>
                  <a:cubicBezTo>
                    <a:pt x="71" y="1"/>
                    <a:pt x="62" y="9"/>
                    <a:pt x="49" y="10"/>
                  </a:cubicBezTo>
                  <a:cubicBezTo>
                    <a:pt x="54" y="13"/>
                    <a:pt x="53" y="15"/>
                    <a:pt x="55" y="20"/>
                  </a:cubicBezTo>
                  <a:cubicBezTo>
                    <a:pt x="45" y="19"/>
                    <a:pt x="37" y="19"/>
                    <a:pt x="31" y="10"/>
                  </a:cubicBezTo>
                  <a:cubicBezTo>
                    <a:pt x="28" y="5"/>
                    <a:pt x="27" y="4"/>
                    <a:pt x="20" y="2"/>
                  </a:cubicBezTo>
                  <a:cubicBezTo>
                    <a:pt x="16" y="2"/>
                    <a:pt x="9" y="0"/>
                    <a:pt x="5" y="4"/>
                  </a:cubicBezTo>
                  <a:cubicBezTo>
                    <a:pt x="0" y="10"/>
                    <a:pt x="9" y="12"/>
                    <a:pt x="13" y="13"/>
                  </a:cubicBezTo>
                  <a:cubicBezTo>
                    <a:pt x="20" y="14"/>
                    <a:pt x="26" y="16"/>
                    <a:pt x="32" y="19"/>
                  </a:cubicBezTo>
                  <a:cubicBezTo>
                    <a:pt x="40" y="22"/>
                    <a:pt x="46" y="23"/>
                    <a:pt x="53" y="29"/>
                  </a:cubicBezTo>
                  <a:cubicBezTo>
                    <a:pt x="61" y="38"/>
                    <a:pt x="69" y="41"/>
                    <a:pt x="81" y="41"/>
                  </a:cubicBezTo>
                  <a:cubicBezTo>
                    <a:pt x="91" y="41"/>
                    <a:pt x="98" y="42"/>
                    <a:pt x="107" y="47"/>
                  </a:cubicBezTo>
                  <a:cubicBezTo>
                    <a:pt x="116" y="51"/>
                    <a:pt x="122" y="58"/>
                    <a:pt x="129" y="64"/>
                  </a:cubicBezTo>
                  <a:cubicBezTo>
                    <a:pt x="131" y="66"/>
                    <a:pt x="134" y="68"/>
                    <a:pt x="136" y="70"/>
                  </a:cubicBezTo>
                  <a:cubicBezTo>
                    <a:pt x="139" y="66"/>
                    <a:pt x="141" y="62"/>
                    <a:pt x="144" y="59"/>
                  </a:cubicBezTo>
                  <a:cubicBezTo>
                    <a:pt x="144" y="57"/>
                    <a:pt x="143" y="54"/>
                    <a:pt x="141" y="52"/>
                  </a:cubicBezTo>
                  <a:cubicBezTo>
                    <a:pt x="135" y="43"/>
                    <a:pt x="121" y="39"/>
                    <a:pt x="113" y="3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8" name="Freeform 753"/>
            <p:cNvSpPr>
              <a:spLocks/>
            </p:cNvSpPr>
            <p:nvPr/>
          </p:nvSpPr>
          <p:spPr bwMode="auto">
            <a:xfrm>
              <a:off x="7151241" y="5264886"/>
              <a:ext cx="269313" cy="277083"/>
            </a:xfrm>
            <a:custGeom>
              <a:avLst/>
              <a:gdLst>
                <a:gd name="T0" fmla="*/ 185 w 185"/>
                <a:gd name="T1" fmla="*/ 105 h 190"/>
                <a:gd name="T2" fmla="*/ 177 w 185"/>
                <a:gd name="T3" fmla="*/ 99 h 190"/>
                <a:gd name="T4" fmla="*/ 177 w 185"/>
                <a:gd name="T5" fmla="*/ 88 h 190"/>
                <a:gd name="T6" fmla="*/ 178 w 185"/>
                <a:gd name="T7" fmla="*/ 68 h 190"/>
                <a:gd name="T8" fmla="*/ 181 w 185"/>
                <a:gd name="T9" fmla="*/ 50 h 190"/>
                <a:gd name="T10" fmla="*/ 172 w 185"/>
                <a:gd name="T11" fmla="*/ 43 h 190"/>
                <a:gd name="T12" fmla="*/ 149 w 185"/>
                <a:gd name="T13" fmla="*/ 42 h 190"/>
                <a:gd name="T14" fmla="*/ 139 w 185"/>
                <a:gd name="T15" fmla="*/ 41 h 190"/>
                <a:gd name="T16" fmla="*/ 137 w 185"/>
                <a:gd name="T17" fmla="*/ 30 h 190"/>
                <a:gd name="T18" fmla="*/ 129 w 185"/>
                <a:gd name="T19" fmla="*/ 32 h 190"/>
                <a:gd name="T20" fmla="*/ 121 w 185"/>
                <a:gd name="T21" fmla="*/ 27 h 190"/>
                <a:gd name="T22" fmla="*/ 102 w 185"/>
                <a:gd name="T23" fmla="*/ 20 h 190"/>
                <a:gd name="T24" fmla="*/ 93 w 185"/>
                <a:gd name="T25" fmla="*/ 5 h 190"/>
                <a:gd name="T26" fmla="*/ 74 w 185"/>
                <a:gd name="T27" fmla="*/ 5 h 190"/>
                <a:gd name="T28" fmla="*/ 63 w 185"/>
                <a:gd name="T29" fmla="*/ 6 h 190"/>
                <a:gd name="T30" fmla="*/ 57 w 185"/>
                <a:gd name="T31" fmla="*/ 0 h 190"/>
                <a:gd name="T32" fmla="*/ 40 w 185"/>
                <a:gd name="T33" fmla="*/ 7 h 190"/>
                <a:gd name="T34" fmla="*/ 48 w 185"/>
                <a:gd name="T35" fmla="*/ 20 h 190"/>
                <a:gd name="T36" fmla="*/ 47 w 185"/>
                <a:gd name="T37" fmla="*/ 38 h 190"/>
                <a:gd name="T38" fmla="*/ 28 w 185"/>
                <a:gd name="T39" fmla="*/ 57 h 190"/>
                <a:gd name="T40" fmla="*/ 39 w 185"/>
                <a:gd name="T41" fmla="*/ 67 h 190"/>
                <a:gd name="T42" fmla="*/ 26 w 185"/>
                <a:gd name="T43" fmla="*/ 76 h 190"/>
                <a:gd name="T44" fmla="*/ 16 w 185"/>
                <a:gd name="T45" fmla="*/ 81 h 190"/>
                <a:gd name="T46" fmla="*/ 4 w 185"/>
                <a:gd name="T47" fmla="*/ 77 h 190"/>
                <a:gd name="T48" fmla="*/ 0 w 185"/>
                <a:gd name="T49" fmla="*/ 96 h 190"/>
                <a:gd name="T50" fmla="*/ 2 w 185"/>
                <a:gd name="T51" fmla="*/ 115 h 190"/>
                <a:gd name="T52" fmla="*/ 7 w 185"/>
                <a:gd name="T53" fmla="*/ 116 h 190"/>
                <a:gd name="T54" fmla="*/ 17 w 185"/>
                <a:gd name="T55" fmla="*/ 116 h 190"/>
                <a:gd name="T56" fmla="*/ 25 w 185"/>
                <a:gd name="T57" fmla="*/ 120 h 190"/>
                <a:gd name="T58" fmla="*/ 41 w 185"/>
                <a:gd name="T59" fmla="*/ 128 h 190"/>
                <a:gd name="T60" fmla="*/ 55 w 185"/>
                <a:gd name="T61" fmla="*/ 137 h 190"/>
                <a:gd name="T62" fmla="*/ 90 w 185"/>
                <a:gd name="T63" fmla="*/ 188 h 190"/>
                <a:gd name="T64" fmla="*/ 90 w 185"/>
                <a:gd name="T65" fmla="*/ 190 h 190"/>
                <a:gd name="T66" fmla="*/ 98 w 185"/>
                <a:gd name="T67" fmla="*/ 189 h 190"/>
                <a:gd name="T68" fmla="*/ 98 w 185"/>
                <a:gd name="T69" fmla="*/ 164 h 190"/>
                <a:gd name="T70" fmla="*/ 101 w 185"/>
                <a:gd name="T71" fmla="*/ 155 h 190"/>
                <a:gd name="T72" fmla="*/ 108 w 185"/>
                <a:gd name="T73" fmla="*/ 150 h 190"/>
                <a:gd name="T74" fmla="*/ 125 w 185"/>
                <a:gd name="T75" fmla="*/ 136 h 190"/>
                <a:gd name="T76" fmla="*/ 141 w 185"/>
                <a:gd name="T77" fmla="*/ 138 h 190"/>
                <a:gd name="T78" fmla="*/ 157 w 185"/>
                <a:gd name="T79" fmla="*/ 134 h 190"/>
                <a:gd name="T80" fmla="*/ 157 w 185"/>
                <a:gd name="T81" fmla="*/ 130 h 190"/>
                <a:gd name="T82" fmla="*/ 160 w 185"/>
                <a:gd name="T83" fmla="*/ 121 h 190"/>
                <a:gd name="T84" fmla="*/ 168 w 185"/>
                <a:gd name="T85" fmla="*/ 121 h 190"/>
                <a:gd name="T86" fmla="*/ 169 w 185"/>
                <a:gd name="T87" fmla="*/ 121 h 190"/>
                <a:gd name="T88" fmla="*/ 185 w 185"/>
                <a:gd name="T89" fmla="*/ 10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190">
                  <a:moveTo>
                    <a:pt x="185" y="105"/>
                  </a:moveTo>
                  <a:cubicBezTo>
                    <a:pt x="184" y="101"/>
                    <a:pt x="179" y="102"/>
                    <a:pt x="177" y="99"/>
                  </a:cubicBezTo>
                  <a:cubicBezTo>
                    <a:pt x="176" y="96"/>
                    <a:pt x="177" y="91"/>
                    <a:pt x="177" y="88"/>
                  </a:cubicBezTo>
                  <a:cubicBezTo>
                    <a:pt x="177" y="81"/>
                    <a:pt x="177" y="75"/>
                    <a:pt x="178" y="68"/>
                  </a:cubicBezTo>
                  <a:cubicBezTo>
                    <a:pt x="179" y="60"/>
                    <a:pt x="182" y="57"/>
                    <a:pt x="181" y="50"/>
                  </a:cubicBezTo>
                  <a:cubicBezTo>
                    <a:pt x="180" y="46"/>
                    <a:pt x="175" y="32"/>
                    <a:pt x="172" y="43"/>
                  </a:cubicBezTo>
                  <a:cubicBezTo>
                    <a:pt x="163" y="41"/>
                    <a:pt x="158" y="42"/>
                    <a:pt x="149" y="42"/>
                  </a:cubicBezTo>
                  <a:cubicBezTo>
                    <a:pt x="146" y="43"/>
                    <a:pt x="142" y="45"/>
                    <a:pt x="139" y="41"/>
                  </a:cubicBezTo>
                  <a:cubicBezTo>
                    <a:pt x="137" y="38"/>
                    <a:pt x="141" y="33"/>
                    <a:pt x="137" y="30"/>
                  </a:cubicBezTo>
                  <a:cubicBezTo>
                    <a:pt x="132" y="26"/>
                    <a:pt x="133" y="32"/>
                    <a:pt x="129" y="32"/>
                  </a:cubicBezTo>
                  <a:cubicBezTo>
                    <a:pt x="124" y="31"/>
                    <a:pt x="125" y="29"/>
                    <a:pt x="121" y="27"/>
                  </a:cubicBezTo>
                  <a:cubicBezTo>
                    <a:pt x="115" y="23"/>
                    <a:pt x="107" y="23"/>
                    <a:pt x="102" y="20"/>
                  </a:cubicBezTo>
                  <a:cubicBezTo>
                    <a:pt x="97" y="16"/>
                    <a:pt x="98" y="9"/>
                    <a:pt x="93" y="5"/>
                  </a:cubicBezTo>
                  <a:cubicBezTo>
                    <a:pt x="88" y="3"/>
                    <a:pt x="79" y="5"/>
                    <a:pt x="74" y="5"/>
                  </a:cubicBezTo>
                  <a:cubicBezTo>
                    <a:pt x="70" y="6"/>
                    <a:pt x="67" y="7"/>
                    <a:pt x="63" y="6"/>
                  </a:cubicBezTo>
                  <a:cubicBezTo>
                    <a:pt x="61" y="5"/>
                    <a:pt x="58" y="1"/>
                    <a:pt x="57" y="0"/>
                  </a:cubicBezTo>
                  <a:cubicBezTo>
                    <a:pt x="54" y="0"/>
                    <a:pt x="42" y="4"/>
                    <a:pt x="40" y="7"/>
                  </a:cubicBezTo>
                  <a:cubicBezTo>
                    <a:pt x="34" y="16"/>
                    <a:pt x="45" y="15"/>
                    <a:pt x="48" y="20"/>
                  </a:cubicBezTo>
                  <a:cubicBezTo>
                    <a:pt x="53" y="26"/>
                    <a:pt x="50" y="33"/>
                    <a:pt x="47" y="38"/>
                  </a:cubicBezTo>
                  <a:cubicBezTo>
                    <a:pt x="42" y="46"/>
                    <a:pt x="36" y="52"/>
                    <a:pt x="28" y="57"/>
                  </a:cubicBezTo>
                  <a:cubicBezTo>
                    <a:pt x="35" y="58"/>
                    <a:pt x="41" y="61"/>
                    <a:pt x="39" y="67"/>
                  </a:cubicBezTo>
                  <a:cubicBezTo>
                    <a:pt x="38" y="69"/>
                    <a:pt x="28" y="73"/>
                    <a:pt x="26" y="76"/>
                  </a:cubicBezTo>
                  <a:cubicBezTo>
                    <a:pt x="21" y="83"/>
                    <a:pt x="24" y="87"/>
                    <a:pt x="16" y="81"/>
                  </a:cubicBezTo>
                  <a:cubicBezTo>
                    <a:pt x="11" y="77"/>
                    <a:pt x="10" y="71"/>
                    <a:pt x="4" y="77"/>
                  </a:cubicBezTo>
                  <a:cubicBezTo>
                    <a:pt x="0" y="81"/>
                    <a:pt x="1" y="91"/>
                    <a:pt x="0" y="96"/>
                  </a:cubicBezTo>
                  <a:cubicBezTo>
                    <a:pt x="0" y="102"/>
                    <a:pt x="1" y="108"/>
                    <a:pt x="2" y="115"/>
                  </a:cubicBezTo>
                  <a:cubicBezTo>
                    <a:pt x="4" y="116"/>
                    <a:pt x="5" y="116"/>
                    <a:pt x="7" y="116"/>
                  </a:cubicBezTo>
                  <a:cubicBezTo>
                    <a:pt x="10" y="117"/>
                    <a:pt x="14" y="116"/>
                    <a:pt x="17" y="116"/>
                  </a:cubicBezTo>
                  <a:cubicBezTo>
                    <a:pt x="20" y="117"/>
                    <a:pt x="22" y="119"/>
                    <a:pt x="25" y="120"/>
                  </a:cubicBezTo>
                  <a:cubicBezTo>
                    <a:pt x="34" y="122"/>
                    <a:pt x="36" y="120"/>
                    <a:pt x="41" y="128"/>
                  </a:cubicBezTo>
                  <a:cubicBezTo>
                    <a:pt x="45" y="137"/>
                    <a:pt x="46" y="134"/>
                    <a:pt x="55" y="137"/>
                  </a:cubicBezTo>
                  <a:cubicBezTo>
                    <a:pt x="73" y="142"/>
                    <a:pt x="90" y="170"/>
                    <a:pt x="90" y="188"/>
                  </a:cubicBezTo>
                  <a:cubicBezTo>
                    <a:pt x="90" y="189"/>
                    <a:pt x="90" y="189"/>
                    <a:pt x="90" y="190"/>
                  </a:cubicBezTo>
                  <a:cubicBezTo>
                    <a:pt x="92" y="189"/>
                    <a:pt x="95" y="189"/>
                    <a:pt x="98" y="189"/>
                  </a:cubicBezTo>
                  <a:cubicBezTo>
                    <a:pt x="98" y="181"/>
                    <a:pt x="98" y="173"/>
                    <a:pt x="98" y="164"/>
                  </a:cubicBezTo>
                  <a:cubicBezTo>
                    <a:pt x="98" y="159"/>
                    <a:pt x="97" y="159"/>
                    <a:pt x="101" y="155"/>
                  </a:cubicBezTo>
                  <a:cubicBezTo>
                    <a:pt x="102" y="153"/>
                    <a:pt x="106" y="151"/>
                    <a:pt x="108" y="150"/>
                  </a:cubicBezTo>
                  <a:cubicBezTo>
                    <a:pt x="114" y="145"/>
                    <a:pt x="119" y="140"/>
                    <a:pt x="125" y="136"/>
                  </a:cubicBezTo>
                  <a:cubicBezTo>
                    <a:pt x="133" y="130"/>
                    <a:pt x="134" y="132"/>
                    <a:pt x="141" y="138"/>
                  </a:cubicBezTo>
                  <a:cubicBezTo>
                    <a:pt x="146" y="135"/>
                    <a:pt x="150" y="134"/>
                    <a:pt x="157" y="134"/>
                  </a:cubicBezTo>
                  <a:cubicBezTo>
                    <a:pt x="157" y="133"/>
                    <a:pt x="157" y="130"/>
                    <a:pt x="157" y="130"/>
                  </a:cubicBezTo>
                  <a:cubicBezTo>
                    <a:pt x="158" y="128"/>
                    <a:pt x="158" y="123"/>
                    <a:pt x="160" y="121"/>
                  </a:cubicBezTo>
                  <a:cubicBezTo>
                    <a:pt x="165" y="117"/>
                    <a:pt x="164" y="120"/>
                    <a:pt x="168" y="121"/>
                  </a:cubicBezTo>
                  <a:cubicBezTo>
                    <a:pt x="168" y="121"/>
                    <a:pt x="168" y="121"/>
                    <a:pt x="169" y="121"/>
                  </a:cubicBezTo>
                  <a:cubicBezTo>
                    <a:pt x="170" y="113"/>
                    <a:pt x="174" y="108"/>
                    <a:pt x="185" y="1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19" name="Freeform 754"/>
            <p:cNvSpPr>
              <a:spLocks/>
            </p:cNvSpPr>
            <p:nvPr/>
          </p:nvSpPr>
          <p:spPr bwMode="auto">
            <a:xfrm>
              <a:off x="7151241" y="5264886"/>
              <a:ext cx="269313" cy="277083"/>
            </a:xfrm>
            <a:custGeom>
              <a:avLst/>
              <a:gdLst>
                <a:gd name="T0" fmla="*/ 185 w 185"/>
                <a:gd name="T1" fmla="*/ 105 h 190"/>
                <a:gd name="T2" fmla="*/ 177 w 185"/>
                <a:gd name="T3" fmla="*/ 99 h 190"/>
                <a:gd name="T4" fmla="*/ 177 w 185"/>
                <a:gd name="T5" fmla="*/ 88 h 190"/>
                <a:gd name="T6" fmla="*/ 178 w 185"/>
                <a:gd name="T7" fmla="*/ 68 h 190"/>
                <a:gd name="T8" fmla="*/ 181 w 185"/>
                <a:gd name="T9" fmla="*/ 50 h 190"/>
                <a:gd name="T10" fmla="*/ 172 w 185"/>
                <a:gd name="T11" fmla="*/ 43 h 190"/>
                <a:gd name="T12" fmla="*/ 149 w 185"/>
                <a:gd name="T13" fmla="*/ 42 h 190"/>
                <a:gd name="T14" fmla="*/ 139 w 185"/>
                <a:gd name="T15" fmla="*/ 41 h 190"/>
                <a:gd name="T16" fmla="*/ 137 w 185"/>
                <a:gd name="T17" fmla="*/ 30 h 190"/>
                <a:gd name="T18" fmla="*/ 129 w 185"/>
                <a:gd name="T19" fmla="*/ 32 h 190"/>
                <a:gd name="T20" fmla="*/ 121 w 185"/>
                <a:gd name="T21" fmla="*/ 27 h 190"/>
                <a:gd name="T22" fmla="*/ 102 w 185"/>
                <a:gd name="T23" fmla="*/ 20 h 190"/>
                <a:gd name="T24" fmla="*/ 93 w 185"/>
                <a:gd name="T25" fmla="*/ 5 h 190"/>
                <a:gd name="T26" fmla="*/ 74 w 185"/>
                <a:gd name="T27" fmla="*/ 5 h 190"/>
                <a:gd name="T28" fmla="*/ 63 w 185"/>
                <a:gd name="T29" fmla="*/ 6 h 190"/>
                <a:gd name="T30" fmla="*/ 57 w 185"/>
                <a:gd name="T31" fmla="*/ 0 h 190"/>
                <a:gd name="T32" fmla="*/ 40 w 185"/>
                <a:gd name="T33" fmla="*/ 7 h 190"/>
                <a:gd name="T34" fmla="*/ 48 w 185"/>
                <a:gd name="T35" fmla="*/ 20 h 190"/>
                <a:gd name="T36" fmla="*/ 47 w 185"/>
                <a:gd name="T37" fmla="*/ 38 h 190"/>
                <a:gd name="T38" fmla="*/ 28 w 185"/>
                <a:gd name="T39" fmla="*/ 57 h 190"/>
                <a:gd name="T40" fmla="*/ 39 w 185"/>
                <a:gd name="T41" fmla="*/ 67 h 190"/>
                <a:gd name="T42" fmla="*/ 26 w 185"/>
                <a:gd name="T43" fmla="*/ 76 h 190"/>
                <a:gd name="T44" fmla="*/ 16 w 185"/>
                <a:gd name="T45" fmla="*/ 81 h 190"/>
                <a:gd name="T46" fmla="*/ 4 w 185"/>
                <a:gd name="T47" fmla="*/ 77 h 190"/>
                <a:gd name="T48" fmla="*/ 0 w 185"/>
                <a:gd name="T49" fmla="*/ 96 h 190"/>
                <a:gd name="T50" fmla="*/ 2 w 185"/>
                <a:gd name="T51" fmla="*/ 115 h 190"/>
                <a:gd name="T52" fmla="*/ 7 w 185"/>
                <a:gd name="T53" fmla="*/ 116 h 190"/>
                <a:gd name="T54" fmla="*/ 17 w 185"/>
                <a:gd name="T55" fmla="*/ 116 h 190"/>
                <a:gd name="T56" fmla="*/ 25 w 185"/>
                <a:gd name="T57" fmla="*/ 120 h 190"/>
                <a:gd name="T58" fmla="*/ 41 w 185"/>
                <a:gd name="T59" fmla="*/ 128 h 190"/>
                <a:gd name="T60" fmla="*/ 55 w 185"/>
                <a:gd name="T61" fmla="*/ 137 h 190"/>
                <a:gd name="T62" fmla="*/ 90 w 185"/>
                <a:gd name="T63" fmla="*/ 188 h 190"/>
                <a:gd name="T64" fmla="*/ 90 w 185"/>
                <a:gd name="T65" fmla="*/ 190 h 190"/>
                <a:gd name="T66" fmla="*/ 98 w 185"/>
                <a:gd name="T67" fmla="*/ 189 h 190"/>
                <a:gd name="T68" fmla="*/ 98 w 185"/>
                <a:gd name="T69" fmla="*/ 164 h 190"/>
                <a:gd name="T70" fmla="*/ 101 w 185"/>
                <a:gd name="T71" fmla="*/ 155 h 190"/>
                <a:gd name="T72" fmla="*/ 108 w 185"/>
                <a:gd name="T73" fmla="*/ 150 h 190"/>
                <a:gd name="T74" fmla="*/ 125 w 185"/>
                <a:gd name="T75" fmla="*/ 136 h 190"/>
                <a:gd name="T76" fmla="*/ 141 w 185"/>
                <a:gd name="T77" fmla="*/ 138 h 190"/>
                <a:gd name="T78" fmla="*/ 157 w 185"/>
                <a:gd name="T79" fmla="*/ 134 h 190"/>
                <a:gd name="T80" fmla="*/ 157 w 185"/>
                <a:gd name="T81" fmla="*/ 130 h 190"/>
                <a:gd name="T82" fmla="*/ 160 w 185"/>
                <a:gd name="T83" fmla="*/ 121 h 190"/>
                <a:gd name="T84" fmla="*/ 168 w 185"/>
                <a:gd name="T85" fmla="*/ 121 h 190"/>
                <a:gd name="T86" fmla="*/ 169 w 185"/>
                <a:gd name="T87" fmla="*/ 121 h 190"/>
                <a:gd name="T88" fmla="*/ 185 w 185"/>
                <a:gd name="T89" fmla="*/ 10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190">
                  <a:moveTo>
                    <a:pt x="185" y="105"/>
                  </a:moveTo>
                  <a:cubicBezTo>
                    <a:pt x="184" y="101"/>
                    <a:pt x="179" y="102"/>
                    <a:pt x="177" y="99"/>
                  </a:cubicBezTo>
                  <a:cubicBezTo>
                    <a:pt x="176" y="96"/>
                    <a:pt x="177" y="91"/>
                    <a:pt x="177" y="88"/>
                  </a:cubicBezTo>
                  <a:cubicBezTo>
                    <a:pt x="177" y="81"/>
                    <a:pt x="177" y="75"/>
                    <a:pt x="178" y="68"/>
                  </a:cubicBezTo>
                  <a:cubicBezTo>
                    <a:pt x="179" y="60"/>
                    <a:pt x="182" y="57"/>
                    <a:pt x="181" y="50"/>
                  </a:cubicBezTo>
                  <a:cubicBezTo>
                    <a:pt x="180" y="46"/>
                    <a:pt x="175" y="32"/>
                    <a:pt x="172" y="43"/>
                  </a:cubicBezTo>
                  <a:cubicBezTo>
                    <a:pt x="163" y="41"/>
                    <a:pt x="158" y="42"/>
                    <a:pt x="149" y="42"/>
                  </a:cubicBezTo>
                  <a:cubicBezTo>
                    <a:pt x="146" y="43"/>
                    <a:pt x="142" y="45"/>
                    <a:pt x="139" y="41"/>
                  </a:cubicBezTo>
                  <a:cubicBezTo>
                    <a:pt x="137" y="38"/>
                    <a:pt x="141" y="33"/>
                    <a:pt x="137" y="30"/>
                  </a:cubicBezTo>
                  <a:cubicBezTo>
                    <a:pt x="132" y="26"/>
                    <a:pt x="133" y="32"/>
                    <a:pt x="129" y="32"/>
                  </a:cubicBezTo>
                  <a:cubicBezTo>
                    <a:pt x="124" y="31"/>
                    <a:pt x="125" y="29"/>
                    <a:pt x="121" y="27"/>
                  </a:cubicBezTo>
                  <a:cubicBezTo>
                    <a:pt x="115" y="23"/>
                    <a:pt x="107" y="23"/>
                    <a:pt x="102" y="20"/>
                  </a:cubicBezTo>
                  <a:cubicBezTo>
                    <a:pt x="97" y="16"/>
                    <a:pt x="98" y="9"/>
                    <a:pt x="93" y="5"/>
                  </a:cubicBezTo>
                  <a:cubicBezTo>
                    <a:pt x="88" y="3"/>
                    <a:pt x="79" y="5"/>
                    <a:pt x="74" y="5"/>
                  </a:cubicBezTo>
                  <a:cubicBezTo>
                    <a:pt x="70" y="6"/>
                    <a:pt x="67" y="7"/>
                    <a:pt x="63" y="6"/>
                  </a:cubicBezTo>
                  <a:cubicBezTo>
                    <a:pt x="61" y="5"/>
                    <a:pt x="58" y="1"/>
                    <a:pt x="57" y="0"/>
                  </a:cubicBezTo>
                  <a:cubicBezTo>
                    <a:pt x="54" y="0"/>
                    <a:pt x="42" y="4"/>
                    <a:pt x="40" y="7"/>
                  </a:cubicBezTo>
                  <a:cubicBezTo>
                    <a:pt x="34" y="16"/>
                    <a:pt x="45" y="15"/>
                    <a:pt x="48" y="20"/>
                  </a:cubicBezTo>
                  <a:cubicBezTo>
                    <a:pt x="53" y="26"/>
                    <a:pt x="50" y="33"/>
                    <a:pt x="47" y="38"/>
                  </a:cubicBezTo>
                  <a:cubicBezTo>
                    <a:pt x="42" y="46"/>
                    <a:pt x="36" y="52"/>
                    <a:pt x="28" y="57"/>
                  </a:cubicBezTo>
                  <a:cubicBezTo>
                    <a:pt x="35" y="58"/>
                    <a:pt x="41" y="61"/>
                    <a:pt x="39" y="67"/>
                  </a:cubicBezTo>
                  <a:cubicBezTo>
                    <a:pt x="38" y="69"/>
                    <a:pt x="28" y="73"/>
                    <a:pt x="26" y="76"/>
                  </a:cubicBezTo>
                  <a:cubicBezTo>
                    <a:pt x="21" y="83"/>
                    <a:pt x="24" y="87"/>
                    <a:pt x="16" y="81"/>
                  </a:cubicBezTo>
                  <a:cubicBezTo>
                    <a:pt x="11" y="77"/>
                    <a:pt x="10" y="71"/>
                    <a:pt x="4" y="77"/>
                  </a:cubicBezTo>
                  <a:cubicBezTo>
                    <a:pt x="0" y="81"/>
                    <a:pt x="1" y="91"/>
                    <a:pt x="0" y="96"/>
                  </a:cubicBezTo>
                  <a:cubicBezTo>
                    <a:pt x="0" y="102"/>
                    <a:pt x="1" y="108"/>
                    <a:pt x="2" y="115"/>
                  </a:cubicBezTo>
                  <a:cubicBezTo>
                    <a:pt x="4" y="116"/>
                    <a:pt x="5" y="116"/>
                    <a:pt x="7" y="116"/>
                  </a:cubicBezTo>
                  <a:cubicBezTo>
                    <a:pt x="10" y="117"/>
                    <a:pt x="14" y="116"/>
                    <a:pt x="17" y="116"/>
                  </a:cubicBezTo>
                  <a:cubicBezTo>
                    <a:pt x="20" y="117"/>
                    <a:pt x="22" y="119"/>
                    <a:pt x="25" y="120"/>
                  </a:cubicBezTo>
                  <a:cubicBezTo>
                    <a:pt x="34" y="122"/>
                    <a:pt x="36" y="120"/>
                    <a:pt x="41" y="128"/>
                  </a:cubicBezTo>
                  <a:cubicBezTo>
                    <a:pt x="45" y="137"/>
                    <a:pt x="46" y="134"/>
                    <a:pt x="55" y="137"/>
                  </a:cubicBezTo>
                  <a:cubicBezTo>
                    <a:pt x="73" y="142"/>
                    <a:pt x="90" y="170"/>
                    <a:pt x="90" y="188"/>
                  </a:cubicBezTo>
                  <a:cubicBezTo>
                    <a:pt x="90" y="189"/>
                    <a:pt x="90" y="189"/>
                    <a:pt x="90" y="190"/>
                  </a:cubicBezTo>
                  <a:cubicBezTo>
                    <a:pt x="92" y="189"/>
                    <a:pt x="95" y="189"/>
                    <a:pt x="98" y="189"/>
                  </a:cubicBezTo>
                  <a:cubicBezTo>
                    <a:pt x="98" y="181"/>
                    <a:pt x="98" y="173"/>
                    <a:pt x="98" y="164"/>
                  </a:cubicBezTo>
                  <a:cubicBezTo>
                    <a:pt x="98" y="159"/>
                    <a:pt x="97" y="159"/>
                    <a:pt x="101" y="155"/>
                  </a:cubicBezTo>
                  <a:cubicBezTo>
                    <a:pt x="102" y="153"/>
                    <a:pt x="106" y="151"/>
                    <a:pt x="108" y="150"/>
                  </a:cubicBezTo>
                  <a:cubicBezTo>
                    <a:pt x="114" y="145"/>
                    <a:pt x="119" y="140"/>
                    <a:pt x="125" y="136"/>
                  </a:cubicBezTo>
                  <a:cubicBezTo>
                    <a:pt x="133" y="130"/>
                    <a:pt x="134" y="132"/>
                    <a:pt x="141" y="138"/>
                  </a:cubicBezTo>
                  <a:cubicBezTo>
                    <a:pt x="146" y="135"/>
                    <a:pt x="150" y="134"/>
                    <a:pt x="157" y="134"/>
                  </a:cubicBezTo>
                  <a:cubicBezTo>
                    <a:pt x="157" y="133"/>
                    <a:pt x="157" y="130"/>
                    <a:pt x="157" y="130"/>
                  </a:cubicBezTo>
                  <a:cubicBezTo>
                    <a:pt x="158" y="128"/>
                    <a:pt x="158" y="123"/>
                    <a:pt x="160" y="121"/>
                  </a:cubicBezTo>
                  <a:cubicBezTo>
                    <a:pt x="165" y="117"/>
                    <a:pt x="164" y="120"/>
                    <a:pt x="168" y="121"/>
                  </a:cubicBezTo>
                  <a:cubicBezTo>
                    <a:pt x="168" y="121"/>
                    <a:pt x="168" y="121"/>
                    <a:pt x="169" y="121"/>
                  </a:cubicBezTo>
                  <a:cubicBezTo>
                    <a:pt x="170" y="113"/>
                    <a:pt x="174" y="108"/>
                    <a:pt x="185" y="1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0" name="Freeform 755"/>
            <p:cNvSpPr>
              <a:spLocks/>
            </p:cNvSpPr>
            <p:nvPr/>
          </p:nvSpPr>
          <p:spPr bwMode="auto">
            <a:xfrm>
              <a:off x="6938898" y="4656340"/>
              <a:ext cx="662925" cy="787224"/>
            </a:xfrm>
            <a:custGeom>
              <a:avLst/>
              <a:gdLst>
                <a:gd name="T0" fmla="*/ 416 w 455"/>
                <a:gd name="T1" fmla="*/ 388 h 539"/>
                <a:gd name="T2" fmla="*/ 399 w 455"/>
                <a:gd name="T3" fmla="*/ 337 h 539"/>
                <a:gd name="T4" fmla="*/ 409 w 455"/>
                <a:gd name="T5" fmla="*/ 282 h 539"/>
                <a:gd name="T6" fmla="*/ 404 w 455"/>
                <a:gd name="T7" fmla="*/ 263 h 539"/>
                <a:gd name="T8" fmla="*/ 398 w 455"/>
                <a:gd name="T9" fmla="*/ 230 h 539"/>
                <a:gd name="T10" fmla="*/ 393 w 455"/>
                <a:gd name="T11" fmla="*/ 198 h 539"/>
                <a:gd name="T12" fmla="*/ 357 w 455"/>
                <a:gd name="T13" fmla="*/ 213 h 539"/>
                <a:gd name="T14" fmla="*/ 285 w 455"/>
                <a:gd name="T15" fmla="*/ 186 h 539"/>
                <a:gd name="T16" fmla="*/ 275 w 455"/>
                <a:gd name="T17" fmla="*/ 145 h 539"/>
                <a:gd name="T18" fmla="*/ 224 w 455"/>
                <a:gd name="T19" fmla="*/ 101 h 539"/>
                <a:gd name="T20" fmla="*/ 205 w 455"/>
                <a:gd name="T21" fmla="*/ 65 h 539"/>
                <a:gd name="T22" fmla="*/ 175 w 455"/>
                <a:gd name="T23" fmla="*/ 32 h 539"/>
                <a:gd name="T24" fmla="*/ 148 w 455"/>
                <a:gd name="T25" fmla="*/ 13 h 539"/>
                <a:gd name="T26" fmla="*/ 122 w 455"/>
                <a:gd name="T27" fmla="*/ 4 h 539"/>
                <a:gd name="T28" fmla="*/ 87 w 455"/>
                <a:gd name="T29" fmla="*/ 16 h 539"/>
                <a:gd name="T30" fmla="*/ 54 w 455"/>
                <a:gd name="T31" fmla="*/ 34 h 539"/>
                <a:gd name="T32" fmla="*/ 17 w 455"/>
                <a:gd name="T33" fmla="*/ 52 h 539"/>
                <a:gd name="T34" fmla="*/ 16 w 455"/>
                <a:gd name="T35" fmla="*/ 75 h 539"/>
                <a:gd name="T36" fmla="*/ 28 w 455"/>
                <a:gd name="T37" fmla="*/ 110 h 539"/>
                <a:gd name="T38" fmla="*/ 50 w 455"/>
                <a:gd name="T39" fmla="*/ 137 h 539"/>
                <a:gd name="T40" fmla="*/ 86 w 455"/>
                <a:gd name="T41" fmla="*/ 158 h 539"/>
                <a:gd name="T42" fmla="*/ 57 w 455"/>
                <a:gd name="T43" fmla="*/ 173 h 539"/>
                <a:gd name="T44" fmla="*/ 76 w 455"/>
                <a:gd name="T45" fmla="*/ 197 h 539"/>
                <a:gd name="T46" fmla="*/ 66 w 455"/>
                <a:gd name="T47" fmla="*/ 248 h 539"/>
                <a:gd name="T48" fmla="*/ 80 w 455"/>
                <a:gd name="T49" fmla="*/ 289 h 539"/>
                <a:gd name="T50" fmla="*/ 108 w 455"/>
                <a:gd name="T51" fmla="*/ 313 h 539"/>
                <a:gd name="T52" fmla="*/ 95 w 455"/>
                <a:gd name="T53" fmla="*/ 358 h 539"/>
                <a:gd name="T54" fmla="*/ 82 w 455"/>
                <a:gd name="T55" fmla="*/ 374 h 539"/>
                <a:gd name="T56" fmla="*/ 67 w 455"/>
                <a:gd name="T57" fmla="*/ 383 h 539"/>
                <a:gd name="T58" fmla="*/ 100 w 455"/>
                <a:gd name="T59" fmla="*/ 434 h 539"/>
                <a:gd name="T60" fmla="*/ 127 w 455"/>
                <a:gd name="T61" fmla="*/ 450 h 539"/>
                <a:gd name="T62" fmla="*/ 173 w 455"/>
                <a:gd name="T63" fmla="*/ 474 h 539"/>
                <a:gd name="T64" fmla="*/ 193 w 455"/>
                <a:gd name="T65" fmla="*/ 437 h 539"/>
                <a:gd name="T66" fmla="*/ 202 w 455"/>
                <a:gd name="T67" fmla="*/ 417 h 539"/>
                <a:gd name="T68" fmla="*/ 219 w 455"/>
                <a:gd name="T69" fmla="*/ 422 h 539"/>
                <a:gd name="T70" fmla="*/ 247 w 455"/>
                <a:gd name="T71" fmla="*/ 437 h 539"/>
                <a:gd name="T72" fmla="*/ 274 w 455"/>
                <a:gd name="T73" fmla="*/ 449 h 539"/>
                <a:gd name="T74" fmla="*/ 284 w 455"/>
                <a:gd name="T75" fmla="*/ 458 h 539"/>
                <a:gd name="T76" fmla="*/ 317 w 455"/>
                <a:gd name="T77" fmla="*/ 460 h 539"/>
                <a:gd name="T78" fmla="*/ 323 w 455"/>
                <a:gd name="T79" fmla="*/ 485 h 539"/>
                <a:gd name="T80" fmla="*/ 322 w 455"/>
                <a:gd name="T81" fmla="*/ 516 h 539"/>
                <a:gd name="T82" fmla="*/ 314 w 455"/>
                <a:gd name="T83" fmla="*/ 538 h 539"/>
                <a:gd name="T84" fmla="*/ 350 w 455"/>
                <a:gd name="T85" fmla="*/ 529 h 539"/>
                <a:gd name="T86" fmla="*/ 385 w 455"/>
                <a:gd name="T87" fmla="*/ 531 h 539"/>
                <a:gd name="T88" fmla="*/ 419 w 455"/>
                <a:gd name="T89" fmla="*/ 528 h 539"/>
                <a:gd name="T90" fmla="*/ 452 w 455"/>
                <a:gd name="T91" fmla="*/ 43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539">
                  <a:moveTo>
                    <a:pt x="448" y="413"/>
                  </a:moveTo>
                  <a:cubicBezTo>
                    <a:pt x="440" y="402"/>
                    <a:pt x="425" y="399"/>
                    <a:pt x="416" y="388"/>
                  </a:cubicBezTo>
                  <a:cubicBezTo>
                    <a:pt x="409" y="379"/>
                    <a:pt x="404" y="368"/>
                    <a:pt x="401" y="357"/>
                  </a:cubicBezTo>
                  <a:cubicBezTo>
                    <a:pt x="400" y="350"/>
                    <a:pt x="401" y="343"/>
                    <a:pt x="399" y="337"/>
                  </a:cubicBezTo>
                  <a:cubicBezTo>
                    <a:pt x="398" y="329"/>
                    <a:pt x="396" y="323"/>
                    <a:pt x="395" y="316"/>
                  </a:cubicBezTo>
                  <a:cubicBezTo>
                    <a:pt x="395" y="301"/>
                    <a:pt x="396" y="290"/>
                    <a:pt x="409" y="282"/>
                  </a:cubicBezTo>
                  <a:cubicBezTo>
                    <a:pt x="415" y="279"/>
                    <a:pt x="426" y="276"/>
                    <a:pt x="434" y="272"/>
                  </a:cubicBezTo>
                  <a:cubicBezTo>
                    <a:pt x="424" y="272"/>
                    <a:pt x="410" y="272"/>
                    <a:pt x="404" y="263"/>
                  </a:cubicBezTo>
                  <a:cubicBezTo>
                    <a:pt x="400" y="259"/>
                    <a:pt x="396" y="252"/>
                    <a:pt x="393" y="247"/>
                  </a:cubicBezTo>
                  <a:cubicBezTo>
                    <a:pt x="391" y="239"/>
                    <a:pt x="393" y="237"/>
                    <a:pt x="398" y="230"/>
                  </a:cubicBezTo>
                  <a:cubicBezTo>
                    <a:pt x="402" y="224"/>
                    <a:pt x="408" y="222"/>
                    <a:pt x="405" y="215"/>
                  </a:cubicBezTo>
                  <a:cubicBezTo>
                    <a:pt x="403" y="209"/>
                    <a:pt x="396" y="204"/>
                    <a:pt x="393" y="198"/>
                  </a:cubicBezTo>
                  <a:cubicBezTo>
                    <a:pt x="387" y="203"/>
                    <a:pt x="384" y="211"/>
                    <a:pt x="377" y="213"/>
                  </a:cubicBezTo>
                  <a:cubicBezTo>
                    <a:pt x="370" y="216"/>
                    <a:pt x="363" y="214"/>
                    <a:pt x="357" y="213"/>
                  </a:cubicBezTo>
                  <a:cubicBezTo>
                    <a:pt x="342" y="211"/>
                    <a:pt x="331" y="207"/>
                    <a:pt x="318" y="202"/>
                  </a:cubicBezTo>
                  <a:cubicBezTo>
                    <a:pt x="308" y="198"/>
                    <a:pt x="290" y="197"/>
                    <a:pt x="285" y="186"/>
                  </a:cubicBezTo>
                  <a:cubicBezTo>
                    <a:pt x="283" y="180"/>
                    <a:pt x="286" y="171"/>
                    <a:pt x="284" y="165"/>
                  </a:cubicBezTo>
                  <a:cubicBezTo>
                    <a:pt x="283" y="158"/>
                    <a:pt x="279" y="151"/>
                    <a:pt x="275" y="145"/>
                  </a:cubicBezTo>
                  <a:cubicBezTo>
                    <a:pt x="267" y="134"/>
                    <a:pt x="254" y="135"/>
                    <a:pt x="244" y="129"/>
                  </a:cubicBezTo>
                  <a:cubicBezTo>
                    <a:pt x="233" y="123"/>
                    <a:pt x="227" y="112"/>
                    <a:pt x="224" y="101"/>
                  </a:cubicBezTo>
                  <a:cubicBezTo>
                    <a:pt x="221" y="93"/>
                    <a:pt x="218" y="89"/>
                    <a:pt x="214" y="81"/>
                  </a:cubicBezTo>
                  <a:cubicBezTo>
                    <a:pt x="210" y="76"/>
                    <a:pt x="210" y="70"/>
                    <a:pt x="205" y="65"/>
                  </a:cubicBezTo>
                  <a:cubicBezTo>
                    <a:pt x="200" y="59"/>
                    <a:pt x="194" y="55"/>
                    <a:pt x="190" y="48"/>
                  </a:cubicBezTo>
                  <a:cubicBezTo>
                    <a:pt x="185" y="41"/>
                    <a:pt x="184" y="36"/>
                    <a:pt x="175" y="32"/>
                  </a:cubicBezTo>
                  <a:cubicBezTo>
                    <a:pt x="169" y="29"/>
                    <a:pt x="141" y="27"/>
                    <a:pt x="144" y="17"/>
                  </a:cubicBezTo>
                  <a:cubicBezTo>
                    <a:pt x="144" y="16"/>
                    <a:pt x="146" y="15"/>
                    <a:pt x="148" y="13"/>
                  </a:cubicBezTo>
                  <a:cubicBezTo>
                    <a:pt x="143" y="13"/>
                    <a:pt x="139" y="11"/>
                    <a:pt x="135" y="7"/>
                  </a:cubicBezTo>
                  <a:cubicBezTo>
                    <a:pt x="130" y="1"/>
                    <a:pt x="130" y="0"/>
                    <a:pt x="122" y="4"/>
                  </a:cubicBezTo>
                  <a:cubicBezTo>
                    <a:pt x="116" y="7"/>
                    <a:pt x="112" y="10"/>
                    <a:pt x="106" y="12"/>
                  </a:cubicBezTo>
                  <a:cubicBezTo>
                    <a:pt x="100" y="14"/>
                    <a:pt x="93" y="13"/>
                    <a:pt x="87" y="16"/>
                  </a:cubicBezTo>
                  <a:cubicBezTo>
                    <a:pt x="83" y="18"/>
                    <a:pt x="78" y="22"/>
                    <a:pt x="74" y="25"/>
                  </a:cubicBezTo>
                  <a:cubicBezTo>
                    <a:pt x="67" y="29"/>
                    <a:pt x="60" y="32"/>
                    <a:pt x="54" y="34"/>
                  </a:cubicBezTo>
                  <a:cubicBezTo>
                    <a:pt x="47" y="35"/>
                    <a:pt x="34" y="35"/>
                    <a:pt x="29" y="38"/>
                  </a:cubicBezTo>
                  <a:cubicBezTo>
                    <a:pt x="23" y="41"/>
                    <a:pt x="24" y="49"/>
                    <a:pt x="17" y="52"/>
                  </a:cubicBezTo>
                  <a:cubicBezTo>
                    <a:pt x="11" y="55"/>
                    <a:pt x="0" y="49"/>
                    <a:pt x="2" y="59"/>
                  </a:cubicBezTo>
                  <a:cubicBezTo>
                    <a:pt x="4" y="65"/>
                    <a:pt x="14" y="68"/>
                    <a:pt x="16" y="75"/>
                  </a:cubicBezTo>
                  <a:cubicBezTo>
                    <a:pt x="17" y="81"/>
                    <a:pt x="15" y="90"/>
                    <a:pt x="17" y="95"/>
                  </a:cubicBezTo>
                  <a:cubicBezTo>
                    <a:pt x="20" y="102"/>
                    <a:pt x="26" y="102"/>
                    <a:pt x="28" y="110"/>
                  </a:cubicBezTo>
                  <a:cubicBezTo>
                    <a:pt x="29" y="119"/>
                    <a:pt x="25" y="123"/>
                    <a:pt x="33" y="129"/>
                  </a:cubicBezTo>
                  <a:cubicBezTo>
                    <a:pt x="38" y="132"/>
                    <a:pt x="45" y="133"/>
                    <a:pt x="50" y="137"/>
                  </a:cubicBezTo>
                  <a:cubicBezTo>
                    <a:pt x="56" y="141"/>
                    <a:pt x="60" y="145"/>
                    <a:pt x="65" y="148"/>
                  </a:cubicBezTo>
                  <a:cubicBezTo>
                    <a:pt x="71" y="151"/>
                    <a:pt x="82" y="154"/>
                    <a:pt x="86" y="158"/>
                  </a:cubicBezTo>
                  <a:cubicBezTo>
                    <a:pt x="80" y="158"/>
                    <a:pt x="70" y="156"/>
                    <a:pt x="64" y="157"/>
                  </a:cubicBezTo>
                  <a:cubicBezTo>
                    <a:pt x="56" y="159"/>
                    <a:pt x="58" y="167"/>
                    <a:pt x="57" y="173"/>
                  </a:cubicBezTo>
                  <a:cubicBezTo>
                    <a:pt x="56" y="178"/>
                    <a:pt x="52" y="188"/>
                    <a:pt x="56" y="193"/>
                  </a:cubicBezTo>
                  <a:cubicBezTo>
                    <a:pt x="60" y="197"/>
                    <a:pt x="70" y="195"/>
                    <a:pt x="76" y="197"/>
                  </a:cubicBezTo>
                  <a:cubicBezTo>
                    <a:pt x="93" y="204"/>
                    <a:pt x="77" y="216"/>
                    <a:pt x="72" y="228"/>
                  </a:cubicBezTo>
                  <a:cubicBezTo>
                    <a:pt x="70" y="235"/>
                    <a:pt x="69" y="241"/>
                    <a:pt x="66" y="248"/>
                  </a:cubicBezTo>
                  <a:cubicBezTo>
                    <a:pt x="64" y="254"/>
                    <a:pt x="57" y="261"/>
                    <a:pt x="57" y="268"/>
                  </a:cubicBezTo>
                  <a:cubicBezTo>
                    <a:pt x="57" y="282"/>
                    <a:pt x="72" y="282"/>
                    <a:pt x="80" y="289"/>
                  </a:cubicBezTo>
                  <a:cubicBezTo>
                    <a:pt x="86" y="293"/>
                    <a:pt x="90" y="296"/>
                    <a:pt x="96" y="300"/>
                  </a:cubicBezTo>
                  <a:cubicBezTo>
                    <a:pt x="99" y="302"/>
                    <a:pt x="107" y="309"/>
                    <a:pt x="108" y="313"/>
                  </a:cubicBezTo>
                  <a:cubicBezTo>
                    <a:pt x="109" y="329"/>
                    <a:pt x="80" y="313"/>
                    <a:pt x="76" y="326"/>
                  </a:cubicBezTo>
                  <a:cubicBezTo>
                    <a:pt x="72" y="334"/>
                    <a:pt x="93" y="349"/>
                    <a:pt x="95" y="358"/>
                  </a:cubicBezTo>
                  <a:cubicBezTo>
                    <a:pt x="96" y="363"/>
                    <a:pt x="94" y="369"/>
                    <a:pt x="93" y="373"/>
                  </a:cubicBezTo>
                  <a:cubicBezTo>
                    <a:pt x="89" y="375"/>
                    <a:pt x="86" y="373"/>
                    <a:pt x="82" y="374"/>
                  </a:cubicBezTo>
                  <a:cubicBezTo>
                    <a:pt x="78" y="376"/>
                    <a:pt x="77" y="377"/>
                    <a:pt x="73" y="379"/>
                  </a:cubicBezTo>
                  <a:cubicBezTo>
                    <a:pt x="72" y="380"/>
                    <a:pt x="69" y="382"/>
                    <a:pt x="67" y="383"/>
                  </a:cubicBezTo>
                  <a:cubicBezTo>
                    <a:pt x="67" y="397"/>
                    <a:pt x="65" y="406"/>
                    <a:pt x="76" y="414"/>
                  </a:cubicBezTo>
                  <a:cubicBezTo>
                    <a:pt x="86" y="420"/>
                    <a:pt x="93" y="425"/>
                    <a:pt x="100" y="434"/>
                  </a:cubicBezTo>
                  <a:cubicBezTo>
                    <a:pt x="104" y="440"/>
                    <a:pt x="106" y="441"/>
                    <a:pt x="113" y="443"/>
                  </a:cubicBezTo>
                  <a:cubicBezTo>
                    <a:pt x="119" y="444"/>
                    <a:pt x="121" y="447"/>
                    <a:pt x="127" y="450"/>
                  </a:cubicBezTo>
                  <a:cubicBezTo>
                    <a:pt x="135" y="456"/>
                    <a:pt x="144" y="463"/>
                    <a:pt x="152" y="469"/>
                  </a:cubicBezTo>
                  <a:cubicBezTo>
                    <a:pt x="156" y="471"/>
                    <a:pt x="166" y="472"/>
                    <a:pt x="173" y="474"/>
                  </a:cubicBezTo>
                  <a:cubicBezTo>
                    <a:pt x="181" y="469"/>
                    <a:pt x="187" y="463"/>
                    <a:pt x="192" y="455"/>
                  </a:cubicBezTo>
                  <a:cubicBezTo>
                    <a:pt x="195" y="450"/>
                    <a:pt x="198" y="443"/>
                    <a:pt x="193" y="437"/>
                  </a:cubicBezTo>
                  <a:cubicBezTo>
                    <a:pt x="190" y="432"/>
                    <a:pt x="179" y="433"/>
                    <a:pt x="185" y="424"/>
                  </a:cubicBezTo>
                  <a:cubicBezTo>
                    <a:pt x="187" y="421"/>
                    <a:pt x="199" y="417"/>
                    <a:pt x="202" y="417"/>
                  </a:cubicBezTo>
                  <a:cubicBezTo>
                    <a:pt x="203" y="418"/>
                    <a:pt x="206" y="422"/>
                    <a:pt x="208" y="423"/>
                  </a:cubicBezTo>
                  <a:cubicBezTo>
                    <a:pt x="212" y="424"/>
                    <a:pt x="215" y="423"/>
                    <a:pt x="219" y="422"/>
                  </a:cubicBezTo>
                  <a:cubicBezTo>
                    <a:pt x="224" y="422"/>
                    <a:pt x="233" y="420"/>
                    <a:pt x="238" y="422"/>
                  </a:cubicBezTo>
                  <a:cubicBezTo>
                    <a:pt x="243" y="426"/>
                    <a:pt x="242" y="433"/>
                    <a:pt x="247" y="437"/>
                  </a:cubicBezTo>
                  <a:cubicBezTo>
                    <a:pt x="252" y="440"/>
                    <a:pt x="260" y="440"/>
                    <a:pt x="266" y="444"/>
                  </a:cubicBezTo>
                  <a:cubicBezTo>
                    <a:pt x="270" y="446"/>
                    <a:pt x="269" y="448"/>
                    <a:pt x="274" y="449"/>
                  </a:cubicBezTo>
                  <a:cubicBezTo>
                    <a:pt x="278" y="449"/>
                    <a:pt x="277" y="443"/>
                    <a:pt x="282" y="447"/>
                  </a:cubicBezTo>
                  <a:cubicBezTo>
                    <a:pt x="286" y="450"/>
                    <a:pt x="282" y="455"/>
                    <a:pt x="284" y="458"/>
                  </a:cubicBezTo>
                  <a:cubicBezTo>
                    <a:pt x="287" y="462"/>
                    <a:pt x="291" y="460"/>
                    <a:pt x="294" y="459"/>
                  </a:cubicBezTo>
                  <a:cubicBezTo>
                    <a:pt x="303" y="459"/>
                    <a:pt x="308" y="458"/>
                    <a:pt x="317" y="460"/>
                  </a:cubicBezTo>
                  <a:cubicBezTo>
                    <a:pt x="320" y="449"/>
                    <a:pt x="325" y="463"/>
                    <a:pt x="326" y="467"/>
                  </a:cubicBezTo>
                  <a:cubicBezTo>
                    <a:pt x="327" y="474"/>
                    <a:pt x="324" y="477"/>
                    <a:pt x="323" y="485"/>
                  </a:cubicBezTo>
                  <a:cubicBezTo>
                    <a:pt x="322" y="492"/>
                    <a:pt x="322" y="498"/>
                    <a:pt x="322" y="505"/>
                  </a:cubicBezTo>
                  <a:cubicBezTo>
                    <a:pt x="322" y="508"/>
                    <a:pt x="321" y="513"/>
                    <a:pt x="322" y="516"/>
                  </a:cubicBezTo>
                  <a:cubicBezTo>
                    <a:pt x="324" y="519"/>
                    <a:pt x="329" y="518"/>
                    <a:pt x="330" y="522"/>
                  </a:cubicBezTo>
                  <a:cubicBezTo>
                    <a:pt x="319" y="525"/>
                    <a:pt x="315" y="530"/>
                    <a:pt x="314" y="538"/>
                  </a:cubicBezTo>
                  <a:cubicBezTo>
                    <a:pt x="320" y="538"/>
                    <a:pt x="327" y="539"/>
                    <a:pt x="333" y="539"/>
                  </a:cubicBezTo>
                  <a:cubicBezTo>
                    <a:pt x="342" y="539"/>
                    <a:pt x="343" y="533"/>
                    <a:pt x="350" y="529"/>
                  </a:cubicBezTo>
                  <a:cubicBezTo>
                    <a:pt x="356" y="527"/>
                    <a:pt x="364" y="530"/>
                    <a:pt x="370" y="532"/>
                  </a:cubicBezTo>
                  <a:cubicBezTo>
                    <a:pt x="377" y="534"/>
                    <a:pt x="379" y="535"/>
                    <a:pt x="385" y="531"/>
                  </a:cubicBezTo>
                  <a:cubicBezTo>
                    <a:pt x="391" y="527"/>
                    <a:pt x="393" y="523"/>
                    <a:pt x="401" y="524"/>
                  </a:cubicBezTo>
                  <a:cubicBezTo>
                    <a:pt x="407" y="525"/>
                    <a:pt x="412" y="527"/>
                    <a:pt x="419" y="528"/>
                  </a:cubicBezTo>
                  <a:cubicBezTo>
                    <a:pt x="418" y="501"/>
                    <a:pt x="430" y="475"/>
                    <a:pt x="441" y="452"/>
                  </a:cubicBezTo>
                  <a:cubicBezTo>
                    <a:pt x="445" y="445"/>
                    <a:pt x="448" y="437"/>
                    <a:pt x="452" y="430"/>
                  </a:cubicBezTo>
                  <a:cubicBezTo>
                    <a:pt x="455" y="422"/>
                    <a:pt x="454" y="421"/>
                    <a:pt x="448" y="4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1" name="Freeform 756"/>
            <p:cNvSpPr>
              <a:spLocks/>
            </p:cNvSpPr>
            <p:nvPr/>
          </p:nvSpPr>
          <p:spPr bwMode="auto">
            <a:xfrm>
              <a:off x="6938898" y="4656340"/>
              <a:ext cx="662925" cy="787224"/>
            </a:xfrm>
            <a:custGeom>
              <a:avLst/>
              <a:gdLst>
                <a:gd name="T0" fmla="*/ 416 w 455"/>
                <a:gd name="T1" fmla="*/ 388 h 539"/>
                <a:gd name="T2" fmla="*/ 399 w 455"/>
                <a:gd name="T3" fmla="*/ 337 h 539"/>
                <a:gd name="T4" fmla="*/ 409 w 455"/>
                <a:gd name="T5" fmla="*/ 282 h 539"/>
                <a:gd name="T6" fmla="*/ 404 w 455"/>
                <a:gd name="T7" fmla="*/ 263 h 539"/>
                <a:gd name="T8" fmla="*/ 398 w 455"/>
                <a:gd name="T9" fmla="*/ 230 h 539"/>
                <a:gd name="T10" fmla="*/ 393 w 455"/>
                <a:gd name="T11" fmla="*/ 198 h 539"/>
                <a:gd name="T12" fmla="*/ 357 w 455"/>
                <a:gd name="T13" fmla="*/ 213 h 539"/>
                <a:gd name="T14" fmla="*/ 285 w 455"/>
                <a:gd name="T15" fmla="*/ 186 h 539"/>
                <a:gd name="T16" fmla="*/ 275 w 455"/>
                <a:gd name="T17" fmla="*/ 145 h 539"/>
                <a:gd name="T18" fmla="*/ 224 w 455"/>
                <a:gd name="T19" fmla="*/ 101 h 539"/>
                <a:gd name="T20" fmla="*/ 205 w 455"/>
                <a:gd name="T21" fmla="*/ 65 h 539"/>
                <a:gd name="T22" fmla="*/ 175 w 455"/>
                <a:gd name="T23" fmla="*/ 32 h 539"/>
                <a:gd name="T24" fmla="*/ 148 w 455"/>
                <a:gd name="T25" fmla="*/ 13 h 539"/>
                <a:gd name="T26" fmla="*/ 122 w 455"/>
                <a:gd name="T27" fmla="*/ 4 h 539"/>
                <a:gd name="T28" fmla="*/ 87 w 455"/>
                <a:gd name="T29" fmla="*/ 16 h 539"/>
                <a:gd name="T30" fmla="*/ 54 w 455"/>
                <a:gd name="T31" fmla="*/ 34 h 539"/>
                <a:gd name="T32" fmla="*/ 17 w 455"/>
                <a:gd name="T33" fmla="*/ 52 h 539"/>
                <a:gd name="T34" fmla="*/ 16 w 455"/>
                <a:gd name="T35" fmla="*/ 75 h 539"/>
                <a:gd name="T36" fmla="*/ 28 w 455"/>
                <a:gd name="T37" fmla="*/ 110 h 539"/>
                <a:gd name="T38" fmla="*/ 50 w 455"/>
                <a:gd name="T39" fmla="*/ 137 h 539"/>
                <a:gd name="T40" fmla="*/ 86 w 455"/>
                <a:gd name="T41" fmla="*/ 158 h 539"/>
                <a:gd name="T42" fmla="*/ 57 w 455"/>
                <a:gd name="T43" fmla="*/ 173 h 539"/>
                <a:gd name="T44" fmla="*/ 76 w 455"/>
                <a:gd name="T45" fmla="*/ 197 h 539"/>
                <a:gd name="T46" fmla="*/ 66 w 455"/>
                <a:gd name="T47" fmla="*/ 248 h 539"/>
                <a:gd name="T48" fmla="*/ 80 w 455"/>
                <a:gd name="T49" fmla="*/ 289 h 539"/>
                <a:gd name="T50" fmla="*/ 108 w 455"/>
                <a:gd name="T51" fmla="*/ 313 h 539"/>
                <a:gd name="T52" fmla="*/ 95 w 455"/>
                <a:gd name="T53" fmla="*/ 358 h 539"/>
                <a:gd name="T54" fmla="*/ 82 w 455"/>
                <a:gd name="T55" fmla="*/ 374 h 539"/>
                <a:gd name="T56" fmla="*/ 67 w 455"/>
                <a:gd name="T57" fmla="*/ 383 h 539"/>
                <a:gd name="T58" fmla="*/ 100 w 455"/>
                <a:gd name="T59" fmla="*/ 434 h 539"/>
                <a:gd name="T60" fmla="*/ 127 w 455"/>
                <a:gd name="T61" fmla="*/ 450 h 539"/>
                <a:gd name="T62" fmla="*/ 173 w 455"/>
                <a:gd name="T63" fmla="*/ 474 h 539"/>
                <a:gd name="T64" fmla="*/ 193 w 455"/>
                <a:gd name="T65" fmla="*/ 437 h 539"/>
                <a:gd name="T66" fmla="*/ 202 w 455"/>
                <a:gd name="T67" fmla="*/ 417 h 539"/>
                <a:gd name="T68" fmla="*/ 219 w 455"/>
                <a:gd name="T69" fmla="*/ 422 h 539"/>
                <a:gd name="T70" fmla="*/ 247 w 455"/>
                <a:gd name="T71" fmla="*/ 437 h 539"/>
                <a:gd name="T72" fmla="*/ 274 w 455"/>
                <a:gd name="T73" fmla="*/ 449 h 539"/>
                <a:gd name="T74" fmla="*/ 284 w 455"/>
                <a:gd name="T75" fmla="*/ 458 h 539"/>
                <a:gd name="T76" fmla="*/ 317 w 455"/>
                <a:gd name="T77" fmla="*/ 460 h 539"/>
                <a:gd name="T78" fmla="*/ 323 w 455"/>
                <a:gd name="T79" fmla="*/ 485 h 539"/>
                <a:gd name="T80" fmla="*/ 322 w 455"/>
                <a:gd name="T81" fmla="*/ 516 h 539"/>
                <a:gd name="T82" fmla="*/ 314 w 455"/>
                <a:gd name="T83" fmla="*/ 538 h 539"/>
                <a:gd name="T84" fmla="*/ 350 w 455"/>
                <a:gd name="T85" fmla="*/ 529 h 539"/>
                <a:gd name="T86" fmla="*/ 385 w 455"/>
                <a:gd name="T87" fmla="*/ 531 h 539"/>
                <a:gd name="T88" fmla="*/ 419 w 455"/>
                <a:gd name="T89" fmla="*/ 528 h 539"/>
                <a:gd name="T90" fmla="*/ 452 w 455"/>
                <a:gd name="T91" fmla="*/ 43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539">
                  <a:moveTo>
                    <a:pt x="448" y="413"/>
                  </a:moveTo>
                  <a:cubicBezTo>
                    <a:pt x="440" y="402"/>
                    <a:pt x="425" y="399"/>
                    <a:pt x="416" y="388"/>
                  </a:cubicBezTo>
                  <a:cubicBezTo>
                    <a:pt x="409" y="379"/>
                    <a:pt x="404" y="368"/>
                    <a:pt x="401" y="357"/>
                  </a:cubicBezTo>
                  <a:cubicBezTo>
                    <a:pt x="400" y="350"/>
                    <a:pt x="401" y="343"/>
                    <a:pt x="399" y="337"/>
                  </a:cubicBezTo>
                  <a:cubicBezTo>
                    <a:pt x="398" y="329"/>
                    <a:pt x="396" y="323"/>
                    <a:pt x="395" y="316"/>
                  </a:cubicBezTo>
                  <a:cubicBezTo>
                    <a:pt x="395" y="301"/>
                    <a:pt x="396" y="290"/>
                    <a:pt x="409" y="282"/>
                  </a:cubicBezTo>
                  <a:cubicBezTo>
                    <a:pt x="415" y="279"/>
                    <a:pt x="426" y="276"/>
                    <a:pt x="434" y="272"/>
                  </a:cubicBezTo>
                  <a:cubicBezTo>
                    <a:pt x="424" y="272"/>
                    <a:pt x="410" y="272"/>
                    <a:pt x="404" y="263"/>
                  </a:cubicBezTo>
                  <a:cubicBezTo>
                    <a:pt x="400" y="259"/>
                    <a:pt x="396" y="252"/>
                    <a:pt x="393" y="247"/>
                  </a:cubicBezTo>
                  <a:cubicBezTo>
                    <a:pt x="391" y="239"/>
                    <a:pt x="393" y="237"/>
                    <a:pt x="398" y="230"/>
                  </a:cubicBezTo>
                  <a:cubicBezTo>
                    <a:pt x="402" y="224"/>
                    <a:pt x="408" y="222"/>
                    <a:pt x="405" y="215"/>
                  </a:cubicBezTo>
                  <a:cubicBezTo>
                    <a:pt x="403" y="209"/>
                    <a:pt x="396" y="204"/>
                    <a:pt x="393" y="198"/>
                  </a:cubicBezTo>
                  <a:cubicBezTo>
                    <a:pt x="387" y="203"/>
                    <a:pt x="384" y="211"/>
                    <a:pt x="377" y="213"/>
                  </a:cubicBezTo>
                  <a:cubicBezTo>
                    <a:pt x="370" y="216"/>
                    <a:pt x="363" y="214"/>
                    <a:pt x="357" y="213"/>
                  </a:cubicBezTo>
                  <a:cubicBezTo>
                    <a:pt x="342" y="211"/>
                    <a:pt x="331" y="207"/>
                    <a:pt x="318" y="202"/>
                  </a:cubicBezTo>
                  <a:cubicBezTo>
                    <a:pt x="308" y="198"/>
                    <a:pt x="290" y="197"/>
                    <a:pt x="285" y="186"/>
                  </a:cubicBezTo>
                  <a:cubicBezTo>
                    <a:pt x="283" y="180"/>
                    <a:pt x="286" y="171"/>
                    <a:pt x="284" y="165"/>
                  </a:cubicBezTo>
                  <a:cubicBezTo>
                    <a:pt x="283" y="158"/>
                    <a:pt x="279" y="151"/>
                    <a:pt x="275" y="145"/>
                  </a:cubicBezTo>
                  <a:cubicBezTo>
                    <a:pt x="267" y="134"/>
                    <a:pt x="254" y="135"/>
                    <a:pt x="244" y="129"/>
                  </a:cubicBezTo>
                  <a:cubicBezTo>
                    <a:pt x="233" y="123"/>
                    <a:pt x="227" y="112"/>
                    <a:pt x="224" y="101"/>
                  </a:cubicBezTo>
                  <a:cubicBezTo>
                    <a:pt x="221" y="93"/>
                    <a:pt x="218" y="89"/>
                    <a:pt x="214" y="81"/>
                  </a:cubicBezTo>
                  <a:cubicBezTo>
                    <a:pt x="210" y="76"/>
                    <a:pt x="210" y="70"/>
                    <a:pt x="205" y="65"/>
                  </a:cubicBezTo>
                  <a:cubicBezTo>
                    <a:pt x="200" y="59"/>
                    <a:pt x="194" y="55"/>
                    <a:pt x="190" y="48"/>
                  </a:cubicBezTo>
                  <a:cubicBezTo>
                    <a:pt x="185" y="41"/>
                    <a:pt x="184" y="36"/>
                    <a:pt x="175" y="32"/>
                  </a:cubicBezTo>
                  <a:cubicBezTo>
                    <a:pt x="169" y="29"/>
                    <a:pt x="141" y="27"/>
                    <a:pt x="144" y="17"/>
                  </a:cubicBezTo>
                  <a:cubicBezTo>
                    <a:pt x="144" y="16"/>
                    <a:pt x="146" y="15"/>
                    <a:pt x="148" y="13"/>
                  </a:cubicBezTo>
                  <a:cubicBezTo>
                    <a:pt x="143" y="13"/>
                    <a:pt x="139" y="11"/>
                    <a:pt x="135" y="7"/>
                  </a:cubicBezTo>
                  <a:cubicBezTo>
                    <a:pt x="130" y="1"/>
                    <a:pt x="130" y="0"/>
                    <a:pt x="122" y="4"/>
                  </a:cubicBezTo>
                  <a:cubicBezTo>
                    <a:pt x="116" y="7"/>
                    <a:pt x="112" y="10"/>
                    <a:pt x="106" y="12"/>
                  </a:cubicBezTo>
                  <a:cubicBezTo>
                    <a:pt x="100" y="14"/>
                    <a:pt x="93" y="13"/>
                    <a:pt x="87" y="16"/>
                  </a:cubicBezTo>
                  <a:cubicBezTo>
                    <a:pt x="83" y="18"/>
                    <a:pt x="78" y="22"/>
                    <a:pt x="74" y="25"/>
                  </a:cubicBezTo>
                  <a:cubicBezTo>
                    <a:pt x="67" y="29"/>
                    <a:pt x="60" y="32"/>
                    <a:pt x="54" y="34"/>
                  </a:cubicBezTo>
                  <a:cubicBezTo>
                    <a:pt x="47" y="35"/>
                    <a:pt x="34" y="35"/>
                    <a:pt x="29" y="38"/>
                  </a:cubicBezTo>
                  <a:cubicBezTo>
                    <a:pt x="23" y="41"/>
                    <a:pt x="24" y="49"/>
                    <a:pt x="17" y="52"/>
                  </a:cubicBezTo>
                  <a:cubicBezTo>
                    <a:pt x="11" y="55"/>
                    <a:pt x="0" y="49"/>
                    <a:pt x="2" y="59"/>
                  </a:cubicBezTo>
                  <a:cubicBezTo>
                    <a:pt x="4" y="65"/>
                    <a:pt x="14" y="68"/>
                    <a:pt x="16" y="75"/>
                  </a:cubicBezTo>
                  <a:cubicBezTo>
                    <a:pt x="17" y="81"/>
                    <a:pt x="15" y="90"/>
                    <a:pt x="17" y="95"/>
                  </a:cubicBezTo>
                  <a:cubicBezTo>
                    <a:pt x="20" y="102"/>
                    <a:pt x="26" y="102"/>
                    <a:pt x="28" y="110"/>
                  </a:cubicBezTo>
                  <a:cubicBezTo>
                    <a:pt x="29" y="119"/>
                    <a:pt x="25" y="123"/>
                    <a:pt x="33" y="129"/>
                  </a:cubicBezTo>
                  <a:cubicBezTo>
                    <a:pt x="38" y="132"/>
                    <a:pt x="45" y="133"/>
                    <a:pt x="50" y="137"/>
                  </a:cubicBezTo>
                  <a:cubicBezTo>
                    <a:pt x="56" y="141"/>
                    <a:pt x="60" y="145"/>
                    <a:pt x="65" y="148"/>
                  </a:cubicBezTo>
                  <a:cubicBezTo>
                    <a:pt x="71" y="151"/>
                    <a:pt x="82" y="154"/>
                    <a:pt x="86" y="158"/>
                  </a:cubicBezTo>
                  <a:cubicBezTo>
                    <a:pt x="80" y="158"/>
                    <a:pt x="70" y="156"/>
                    <a:pt x="64" y="157"/>
                  </a:cubicBezTo>
                  <a:cubicBezTo>
                    <a:pt x="56" y="159"/>
                    <a:pt x="58" y="167"/>
                    <a:pt x="57" y="173"/>
                  </a:cubicBezTo>
                  <a:cubicBezTo>
                    <a:pt x="56" y="178"/>
                    <a:pt x="52" y="188"/>
                    <a:pt x="56" y="193"/>
                  </a:cubicBezTo>
                  <a:cubicBezTo>
                    <a:pt x="60" y="197"/>
                    <a:pt x="70" y="195"/>
                    <a:pt x="76" y="197"/>
                  </a:cubicBezTo>
                  <a:cubicBezTo>
                    <a:pt x="93" y="204"/>
                    <a:pt x="77" y="216"/>
                    <a:pt x="72" y="228"/>
                  </a:cubicBezTo>
                  <a:cubicBezTo>
                    <a:pt x="70" y="235"/>
                    <a:pt x="69" y="241"/>
                    <a:pt x="66" y="248"/>
                  </a:cubicBezTo>
                  <a:cubicBezTo>
                    <a:pt x="64" y="254"/>
                    <a:pt x="57" y="261"/>
                    <a:pt x="57" y="268"/>
                  </a:cubicBezTo>
                  <a:cubicBezTo>
                    <a:pt x="57" y="282"/>
                    <a:pt x="72" y="282"/>
                    <a:pt x="80" y="289"/>
                  </a:cubicBezTo>
                  <a:cubicBezTo>
                    <a:pt x="86" y="293"/>
                    <a:pt x="90" y="296"/>
                    <a:pt x="96" y="300"/>
                  </a:cubicBezTo>
                  <a:cubicBezTo>
                    <a:pt x="99" y="302"/>
                    <a:pt x="107" y="309"/>
                    <a:pt x="108" y="313"/>
                  </a:cubicBezTo>
                  <a:cubicBezTo>
                    <a:pt x="109" y="329"/>
                    <a:pt x="80" y="313"/>
                    <a:pt x="76" y="326"/>
                  </a:cubicBezTo>
                  <a:cubicBezTo>
                    <a:pt x="72" y="334"/>
                    <a:pt x="93" y="349"/>
                    <a:pt x="95" y="358"/>
                  </a:cubicBezTo>
                  <a:cubicBezTo>
                    <a:pt x="96" y="363"/>
                    <a:pt x="94" y="369"/>
                    <a:pt x="93" y="373"/>
                  </a:cubicBezTo>
                  <a:cubicBezTo>
                    <a:pt x="89" y="375"/>
                    <a:pt x="86" y="373"/>
                    <a:pt x="82" y="374"/>
                  </a:cubicBezTo>
                  <a:cubicBezTo>
                    <a:pt x="78" y="376"/>
                    <a:pt x="77" y="377"/>
                    <a:pt x="73" y="379"/>
                  </a:cubicBezTo>
                  <a:cubicBezTo>
                    <a:pt x="72" y="380"/>
                    <a:pt x="69" y="382"/>
                    <a:pt x="67" y="383"/>
                  </a:cubicBezTo>
                  <a:cubicBezTo>
                    <a:pt x="67" y="397"/>
                    <a:pt x="65" y="406"/>
                    <a:pt x="76" y="414"/>
                  </a:cubicBezTo>
                  <a:cubicBezTo>
                    <a:pt x="86" y="420"/>
                    <a:pt x="93" y="425"/>
                    <a:pt x="100" y="434"/>
                  </a:cubicBezTo>
                  <a:cubicBezTo>
                    <a:pt x="104" y="440"/>
                    <a:pt x="106" y="441"/>
                    <a:pt x="113" y="443"/>
                  </a:cubicBezTo>
                  <a:cubicBezTo>
                    <a:pt x="119" y="444"/>
                    <a:pt x="121" y="447"/>
                    <a:pt x="127" y="450"/>
                  </a:cubicBezTo>
                  <a:cubicBezTo>
                    <a:pt x="135" y="456"/>
                    <a:pt x="144" y="463"/>
                    <a:pt x="152" y="469"/>
                  </a:cubicBezTo>
                  <a:cubicBezTo>
                    <a:pt x="156" y="471"/>
                    <a:pt x="166" y="472"/>
                    <a:pt x="173" y="474"/>
                  </a:cubicBezTo>
                  <a:cubicBezTo>
                    <a:pt x="181" y="469"/>
                    <a:pt x="187" y="463"/>
                    <a:pt x="192" y="455"/>
                  </a:cubicBezTo>
                  <a:cubicBezTo>
                    <a:pt x="195" y="450"/>
                    <a:pt x="198" y="443"/>
                    <a:pt x="193" y="437"/>
                  </a:cubicBezTo>
                  <a:cubicBezTo>
                    <a:pt x="190" y="432"/>
                    <a:pt x="179" y="433"/>
                    <a:pt x="185" y="424"/>
                  </a:cubicBezTo>
                  <a:cubicBezTo>
                    <a:pt x="187" y="421"/>
                    <a:pt x="199" y="417"/>
                    <a:pt x="202" y="417"/>
                  </a:cubicBezTo>
                  <a:cubicBezTo>
                    <a:pt x="203" y="418"/>
                    <a:pt x="206" y="422"/>
                    <a:pt x="208" y="423"/>
                  </a:cubicBezTo>
                  <a:cubicBezTo>
                    <a:pt x="212" y="424"/>
                    <a:pt x="215" y="423"/>
                    <a:pt x="219" y="422"/>
                  </a:cubicBezTo>
                  <a:cubicBezTo>
                    <a:pt x="224" y="422"/>
                    <a:pt x="233" y="420"/>
                    <a:pt x="238" y="422"/>
                  </a:cubicBezTo>
                  <a:cubicBezTo>
                    <a:pt x="243" y="426"/>
                    <a:pt x="242" y="433"/>
                    <a:pt x="247" y="437"/>
                  </a:cubicBezTo>
                  <a:cubicBezTo>
                    <a:pt x="252" y="440"/>
                    <a:pt x="260" y="440"/>
                    <a:pt x="266" y="444"/>
                  </a:cubicBezTo>
                  <a:cubicBezTo>
                    <a:pt x="270" y="446"/>
                    <a:pt x="269" y="448"/>
                    <a:pt x="274" y="449"/>
                  </a:cubicBezTo>
                  <a:cubicBezTo>
                    <a:pt x="278" y="449"/>
                    <a:pt x="277" y="443"/>
                    <a:pt x="282" y="447"/>
                  </a:cubicBezTo>
                  <a:cubicBezTo>
                    <a:pt x="286" y="450"/>
                    <a:pt x="282" y="455"/>
                    <a:pt x="284" y="458"/>
                  </a:cubicBezTo>
                  <a:cubicBezTo>
                    <a:pt x="287" y="462"/>
                    <a:pt x="291" y="460"/>
                    <a:pt x="294" y="459"/>
                  </a:cubicBezTo>
                  <a:cubicBezTo>
                    <a:pt x="303" y="459"/>
                    <a:pt x="308" y="458"/>
                    <a:pt x="317" y="460"/>
                  </a:cubicBezTo>
                  <a:cubicBezTo>
                    <a:pt x="320" y="449"/>
                    <a:pt x="325" y="463"/>
                    <a:pt x="326" y="467"/>
                  </a:cubicBezTo>
                  <a:cubicBezTo>
                    <a:pt x="327" y="474"/>
                    <a:pt x="324" y="477"/>
                    <a:pt x="323" y="485"/>
                  </a:cubicBezTo>
                  <a:cubicBezTo>
                    <a:pt x="322" y="492"/>
                    <a:pt x="322" y="498"/>
                    <a:pt x="322" y="505"/>
                  </a:cubicBezTo>
                  <a:cubicBezTo>
                    <a:pt x="322" y="508"/>
                    <a:pt x="321" y="513"/>
                    <a:pt x="322" y="516"/>
                  </a:cubicBezTo>
                  <a:cubicBezTo>
                    <a:pt x="324" y="519"/>
                    <a:pt x="329" y="518"/>
                    <a:pt x="330" y="522"/>
                  </a:cubicBezTo>
                  <a:cubicBezTo>
                    <a:pt x="319" y="525"/>
                    <a:pt x="315" y="530"/>
                    <a:pt x="314" y="538"/>
                  </a:cubicBezTo>
                  <a:cubicBezTo>
                    <a:pt x="320" y="538"/>
                    <a:pt x="327" y="539"/>
                    <a:pt x="333" y="539"/>
                  </a:cubicBezTo>
                  <a:cubicBezTo>
                    <a:pt x="342" y="539"/>
                    <a:pt x="343" y="533"/>
                    <a:pt x="350" y="529"/>
                  </a:cubicBezTo>
                  <a:cubicBezTo>
                    <a:pt x="356" y="527"/>
                    <a:pt x="364" y="530"/>
                    <a:pt x="370" y="532"/>
                  </a:cubicBezTo>
                  <a:cubicBezTo>
                    <a:pt x="377" y="534"/>
                    <a:pt x="379" y="535"/>
                    <a:pt x="385" y="531"/>
                  </a:cubicBezTo>
                  <a:cubicBezTo>
                    <a:pt x="391" y="527"/>
                    <a:pt x="393" y="523"/>
                    <a:pt x="401" y="524"/>
                  </a:cubicBezTo>
                  <a:cubicBezTo>
                    <a:pt x="407" y="525"/>
                    <a:pt x="412" y="527"/>
                    <a:pt x="419" y="528"/>
                  </a:cubicBezTo>
                  <a:cubicBezTo>
                    <a:pt x="418" y="501"/>
                    <a:pt x="430" y="475"/>
                    <a:pt x="441" y="452"/>
                  </a:cubicBezTo>
                  <a:cubicBezTo>
                    <a:pt x="445" y="445"/>
                    <a:pt x="448" y="437"/>
                    <a:pt x="452" y="430"/>
                  </a:cubicBezTo>
                  <a:cubicBezTo>
                    <a:pt x="455" y="422"/>
                    <a:pt x="454" y="421"/>
                    <a:pt x="448" y="4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2" name="Freeform 757"/>
            <p:cNvSpPr>
              <a:spLocks/>
            </p:cNvSpPr>
            <p:nvPr/>
          </p:nvSpPr>
          <p:spPr bwMode="auto">
            <a:xfrm>
              <a:off x="6493495" y="4847967"/>
              <a:ext cx="605955" cy="577471"/>
            </a:xfrm>
            <a:custGeom>
              <a:avLst/>
              <a:gdLst>
                <a:gd name="T0" fmla="*/ 297 w 415"/>
                <a:gd name="T1" fmla="*/ 29 h 397"/>
                <a:gd name="T2" fmla="*/ 262 w 415"/>
                <a:gd name="T3" fmla="*/ 33 h 397"/>
                <a:gd name="T4" fmla="*/ 244 w 415"/>
                <a:gd name="T5" fmla="*/ 31 h 397"/>
                <a:gd name="T6" fmla="*/ 210 w 415"/>
                <a:gd name="T7" fmla="*/ 34 h 397"/>
                <a:gd name="T8" fmla="*/ 175 w 415"/>
                <a:gd name="T9" fmla="*/ 27 h 397"/>
                <a:gd name="T10" fmla="*/ 127 w 415"/>
                <a:gd name="T11" fmla="*/ 13 h 397"/>
                <a:gd name="T12" fmla="*/ 110 w 415"/>
                <a:gd name="T13" fmla="*/ 20 h 397"/>
                <a:gd name="T14" fmla="*/ 65 w 415"/>
                <a:gd name="T15" fmla="*/ 43 h 397"/>
                <a:gd name="T16" fmla="*/ 15 w 415"/>
                <a:gd name="T17" fmla="*/ 15 h 397"/>
                <a:gd name="T18" fmla="*/ 4 w 415"/>
                <a:gd name="T19" fmla="*/ 50 h 397"/>
                <a:gd name="T20" fmla="*/ 47 w 415"/>
                <a:gd name="T21" fmla="*/ 146 h 397"/>
                <a:gd name="T22" fmla="*/ 56 w 415"/>
                <a:gd name="T23" fmla="*/ 167 h 397"/>
                <a:gd name="T24" fmla="*/ 78 w 415"/>
                <a:gd name="T25" fmla="*/ 189 h 397"/>
                <a:gd name="T26" fmla="*/ 105 w 415"/>
                <a:gd name="T27" fmla="*/ 211 h 397"/>
                <a:gd name="T28" fmla="*/ 134 w 415"/>
                <a:gd name="T29" fmla="*/ 254 h 397"/>
                <a:gd name="T30" fmla="*/ 165 w 415"/>
                <a:gd name="T31" fmla="*/ 289 h 397"/>
                <a:gd name="T32" fmla="*/ 206 w 415"/>
                <a:gd name="T33" fmla="*/ 326 h 397"/>
                <a:gd name="T34" fmla="*/ 205 w 415"/>
                <a:gd name="T35" fmla="*/ 347 h 397"/>
                <a:gd name="T36" fmla="*/ 263 w 415"/>
                <a:gd name="T37" fmla="*/ 369 h 397"/>
                <a:gd name="T38" fmla="*/ 294 w 415"/>
                <a:gd name="T39" fmla="*/ 397 h 397"/>
                <a:gd name="T40" fmla="*/ 306 w 415"/>
                <a:gd name="T41" fmla="*/ 387 h 397"/>
                <a:gd name="T42" fmla="*/ 294 w 415"/>
                <a:gd name="T43" fmla="*/ 356 h 397"/>
                <a:gd name="T44" fmla="*/ 293 w 415"/>
                <a:gd name="T45" fmla="*/ 340 h 397"/>
                <a:gd name="T46" fmla="*/ 325 w 415"/>
                <a:gd name="T47" fmla="*/ 302 h 397"/>
                <a:gd name="T48" fmla="*/ 322 w 415"/>
                <a:gd name="T49" fmla="*/ 259 h 397"/>
                <a:gd name="T50" fmla="*/ 338 w 415"/>
                <a:gd name="T51" fmla="*/ 279 h 397"/>
                <a:gd name="T52" fmla="*/ 359 w 415"/>
                <a:gd name="T53" fmla="*/ 269 h 397"/>
                <a:gd name="T54" fmla="*/ 373 w 415"/>
                <a:gd name="T55" fmla="*/ 251 h 397"/>
                <a:gd name="T56" fmla="*/ 379 w 415"/>
                <a:gd name="T57" fmla="*/ 248 h 397"/>
                <a:gd name="T58" fmla="*/ 399 w 415"/>
                <a:gd name="T59" fmla="*/ 242 h 397"/>
                <a:gd name="T60" fmla="*/ 382 w 415"/>
                <a:gd name="T61" fmla="*/ 195 h 397"/>
                <a:gd name="T62" fmla="*/ 402 w 415"/>
                <a:gd name="T63" fmla="*/ 169 h 397"/>
                <a:gd name="T64" fmla="*/ 363 w 415"/>
                <a:gd name="T65" fmla="*/ 137 h 397"/>
                <a:gd name="T66" fmla="*/ 378 w 415"/>
                <a:gd name="T67" fmla="*/ 97 h 397"/>
                <a:gd name="T68" fmla="*/ 362 w 415"/>
                <a:gd name="T69" fmla="*/ 62 h 397"/>
                <a:gd name="T70" fmla="*/ 350 w 415"/>
                <a:gd name="T71" fmla="*/ 6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5" h="397">
                  <a:moveTo>
                    <a:pt x="318" y="50"/>
                  </a:moveTo>
                  <a:cubicBezTo>
                    <a:pt x="311" y="41"/>
                    <a:pt x="313" y="24"/>
                    <a:pt x="297" y="29"/>
                  </a:cubicBezTo>
                  <a:cubicBezTo>
                    <a:pt x="291" y="31"/>
                    <a:pt x="285" y="38"/>
                    <a:pt x="279" y="38"/>
                  </a:cubicBezTo>
                  <a:cubicBezTo>
                    <a:pt x="274" y="38"/>
                    <a:pt x="268" y="33"/>
                    <a:pt x="262" y="33"/>
                  </a:cubicBezTo>
                  <a:cubicBezTo>
                    <a:pt x="259" y="33"/>
                    <a:pt x="255" y="34"/>
                    <a:pt x="252" y="34"/>
                  </a:cubicBezTo>
                  <a:cubicBezTo>
                    <a:pt x="249" y="33"/>
                    <a:pt x="246" y="31"/>
                    <a:pt x="244" y="31"/>
                  </a:cubicBezTo>
                  <a:cubicBezTo>
                    <a:pt x="239" y="30"/>
                    <a:pt x="234" y="34"/>
                    <a:pt x="228" y="35"/>
                  </a:cubicBezTo>
                  <a:cubicBezTo>
                    <a:pt x="221" y="38"/>
                    <a:pt x="217" y="35"/>
                    <a:pt x="210" y="34"/>
                  </a:cubicBezTo>
                  <a:cubicBezTo>
                    <a:pt x="203" y="33"/>
                    <a:pt x="196" y="36"/>
                    <a:pt x="189" y="35"/>
                  </a:cubicBezTo>
                  <a:cubicBezTo>
                    <a:pt x="182" y="35"/>
                    <a:pt x="182" y="30"/>
                    <a:pt x="175" y="27"/>
                  </a:cubicBezTo>
                  <a:cubicBezTo>
                    <a:pt x="168" y="24"/>
                    <a:pt x="163" y="30"/>
                    <a:pt x="156" y="30"/>
                  </a:cubicBezTo>
                  <a:cubicBezTo>
                    <a:pt x="145" y="29"/>
                    <a:pt x="138" y="17"/>
                    <a:pt x="127" y="13"/>
                  </a:cubicBezTo>
                  <a:cubicBezTo>
                    <a:pt x="126" y="13"/>
                    <a:pt x="127" y="12"/>
                    <a:pt x="126" y="11"/>
                  </a:cubicBezTo>
                  <a:cubicBezTo>
                    <a:pt x="121" y="11"/>
                    <a:pt x="116" y="19"/>
                    <a:pt x="110" y="20"/>
                  </a:cubicBezTo>
                  <a:cubicBezTo>
                    <a:pt x="102" y="22"/>
                    <a:pt x="96" y="16"/>
                    <a:pt x="89" y="17"/>
                  </a:cubicBezTo>
                  <a:cubicBezTo>
                    <a:pt x="80" y="18"/>
                    <a:pt x="74" y="37"/>
                    <a:pt x="65" y="43"/>
                  </a:cubicBezTo>
                  <a:cubicBezTo>
                    <a:pt x="53" y="52"/>
                    <a:pt x="46" y="38"/>
                    <a:pt x="38" y="30"/>
                  </a:cubicBezTo>
                  <a:cubicBezTo>
                    <a:pt x="31" y="24"/>
                    <a:pt x="23" y="0"/>
                    <a:pt x="15" y="15"/>
                  </a:cubicBezTo>
                  <a:cubicBezTo>
                    <a:pt x="13" y="20"/>
                    <a:pt x="13" y="27"/>
                    <a:pt x="11" y="33"/>
                  </a:cubicBezTo>
                  <a:cubicBezTo>
                    <a:pt x="8" y="39"/>
                    <a:pt x="6" y="44"/>
                    <a:pt x="4" y="50"/>
                  </a:cubicBezTo>
                  <a:cubicBezTo>
                    <a:pt x="0" y="64"/>
                    <a:pt x="4" y="73"/>
                    <a:pt x="16" y="79"/>
                  </a:cubicBezTo>
                  <a:cubicBezTo>
                    <a:pt x="41" y="93"/>
                    <a:pt x="46" y="120"/>
                    <a:pt x="47" y="146"/>
                  </a:cubicBezTo>
                  <a:cubicBezTo>
                    <a:pt x="48" y="151"/>
                    <a:pt x="45" y="159"/>
                    <a:pt x="48" y="163"/>
                  </a:cubicBezTo>
                  <a:cubicBezTo>
                    <a:pt x="50" y="165"/>
                    <a:pt x="54" y="166"/>
                    <a:pt x="56" y="167"/>
                  </a:cubicBezTo>
                  <a:cubicBezTo>
                    <a:pt x="59" y="170"/>
                    <a:pt x="61" y="173"/>
                    <a:pt x="64" y="176"/>
                  </a:cubicBezTo>
                  <a:cubicBezTo>
                    <a:pt x="68" y="181"/>
                    <a:pt x="73" y="186"/>
                    <a:pt x="78" y="189"/>
                  </a:cubicBezTo>
                  <a:cubicBezTo>
                    <a:pt x="83" y="192"/>
                    <a:pt x="89" y="192"/>
                    <a:pt x="94" y="196"/>
                  </a:cubicBezTo>
                  <a:cubicBezTo>
                    <a:pt x="99" y="200"/>
                    <a:pt x="102" y="206"/>
                    <a:pt x="105" y="211"/>
                  </a:cubicBezTo>
                  <a:cubicBezTo>
                    <a:pt x="110" y="217"/>
                    <a:pt x="112" y="218"/>
                    <a:pt x="119" y="222"/>
                  </a:cubicBezTo>
                  <a:cubicBezTo>
                    <a:pt x="134" y="229"/>
                    <a:pt x="127" y="242"/>
                    <a:pt x="134" y="254"/>
                  </a:cubicBezTo>
                  <a:cubicBezTo>
                    <a:pt x="141" y="266"/>
                    <a:pt x="162" y="254"/>
                    <a:pt x="165" y="269"/>
                  </a:cubicBezTo>
                  <a:cubicBezTo>
                    <a:pt x="167" y="275"/>
                    <a:pt x="163" y="283"/>
                    <a:pt x="165" y="289"/>
                  </a:cubicBezTo>
                  <a:cubicBezTo>
                    <a:pt x="168" y="296"/>
                    <a:pt x="174" y="295"/>
                    <a:pt x="180" y="297"/>
                  </a:cubicBezTo>
                  <a:cubicBezTo>
                    <a:pt x="193" y="301"/>
                    <a:pt x="203" y="313"/>
                    <a:pt x="206" y="326"/>
                  </a:cubicBezTo>
                  <a:cubicBezTo>
                    <a:pt x="208" y="331"/>
                    <a:pt x="209" y="340"/>
                    <a:pt x="206" y="345"/>
                  </a:cubicBezTo>
                  <a:cubicBezTo>
                    <a:pt x="206" y="346"/>
                    <a:pt x="206" y="346"/>
                    <a:pt x="205" y="347"/>
                  </a:cubicBezTo>
                  <a:cubicBezTo>
                    <a:pt x="215" y="344"/>
                    <a:pt x="223" y="341"/>
                    <a:pt x="234" y="346"/>
                  </a:cubicBezTo>
                  <a:cubicBezTo>
                    <a:pt x="247" y="352"/>
                    <a:pt x="254" y="359"/>
                    <a:pt x="263" y="369"/>
                  </a:cubicBezTo>
                  <a:cubicBezTo>
                    <a:pt x="271" y="377"/>
                    <a:pt x="285" y="381"/>
                    <a:pt x="291" y="390"/>
                  </a:cubicBezTo>
                  <a:cubicBezTo>
                    <a:pt x="293" y="392"/>
                    <a:pt x="294" y="395"/>
                    <a:pt x="294" y="397"/>
                  </a:cubicBezTo>
                  <a:cubicBezTo>
                    <a:pt x="295" y="397"/>
                    <a:pt x="295" y="396"/>
                    <a:pt x="296" y="396"/>
                  </a:cubicBezTo>
                  <a:cubicBezTo>
                    <a:pt x="298" y="393"/>
                    <a:pt x="305" y="390"/>
                    <a:pt x="306" y="387"/>
                  </a:cubicBezTo>
                  <a:cubicBezTo>
                    <a:pt x="306" y="385"/>
                    <a:pt x="301" y="375"/>
                    <a:pt x="300" y="373"/>
                  </a:cubicBezTo>
                  <a:cubicBezTo>
                    <a:pt x="296" y="366"/>
                    <a:pt x="292" y="365"/>
                    <a:pt x="294" y="356"/>
                  </a:cubicBezTo>
                  <a:cubicBezTo>
                    <a:pt x="295" y="353"/>
                    <a:pt x="298" y="351"/>
                    <a:pt x="297" y="347"/>
                  </a:cubicBezTo>
                  <a:cubicBezTo>
                    <a:pt x="297" y="344"/>
                    <a:pt x="293" y="342"/>
                    <a:pt x="293" y="340"/>
                  </a:cubicBezTo>
                  <a:cubicBezTo>
                    <a:pt x="292" y="324"/>
                    <a:pt x="318" y="328"/>
                    <a:pt x="325" y="321"/>
                  </a:cubicBezTo>
                  <a:cubicBezTo>
                    <a:pt x="329" y="318"/>
                    <a:pt x="327" y="307"/>
                    <a:pt x="325" y="302"/>
                  </a:cubicBezTo>
                  <a:cubicBezTo>
                    <a:pt x="323" y="296"/>
                    <a:pt x="319" y="294"/>
                    <a:pt x="315" y="289"/>
                  </a:cubicBezTo>
                  <a:cubicBezTo>
                    <a:pt x="310" y="280"/>
                    <a:pt x="308" y="256"/>
                    <a:pt x="322" y="259"/>
                  </a:cubicBezTo>
                  <a:cubicBezTo>
                    <a:pt x="322" y="263"/>
                    <a:pt x="328" y="267"/>
                    <a:pt x="329" y="270"/>
                  </a:cubicBezTo>
                  <a:cubicBezTo>
                    <a:pt x="333" y="275"/>
                    <a:pt x="332" y="275"/>
                    <a:pt x="338" y="279"/>
                  </a:cubicBezTo>
                  <a:cubicBezTo>
                    <a:pt x="343" y="282"/>
                    <a:pt x="355" y="292"/>
                    <a:pt x="360" y="290"/>
                  </a:cubicBezTo>
                  <a:cubicBezTo>
                    <a:pt x="361" y="285"/>
                    <a:pt x="360" y="274"/>
                    <a:pt x="359" y="269"/>
                  </a:cubicBezTo>
                  <a:cubicBezTo>
                    <a:pt x="357" y="264"/>
                    <a:pt x="351" y="261"/>
                    <a:pt x="352" y="255"/>
                  </a:cubicBezTo>
                  <a:cubicBezTo>
                    <a:pt x="359" y="252"/>
                    <a:pt x="365" y="251"/>
                    <a:pt x="373" y="251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5" y="251"/>
                    <a:pt x="378" y="249"/>
                    <a:pt x="379" y="248"/>
                  </a:cubicBezTo>
                  <a:cubicBezTo>
                    <a:pt x="383" y="246"/>
                    <a:pt x="384" y="245"/>
                    <a:pt x="388" y="243"/>
                  </a:cubicBezTo>
                  <a:cubicBezTo>
                    <a:pt x="392" y="242"/>
                    <a:pt x="395" y="244"/>
                    <a:pt x="399" y="242"/>
                  </a:cubicBezTo>
                  <a:cubicBezTo>
                    <a:pt x="400" y="238"/>
                    <a:pt x="402" y="232"/>
                    <a:pt x="401" y="227"/>
                  </a:cubicBezTo>
                  <a:cubicBezTo>
                    <a:pt x="399" y="218"/>
                    <a:pt x="378" y="203"/>
                    <a:pt x="382" y="195"/>
                  </a:cubicBezTo>
                  <a:cubicBezTo>
                    <a:pt x="386" y="182"/>
                    <a:pt x="415" y="198"/>
                    <a:pt x="414" y="182"/>
                  </a:cubicBezTo>
                  <a:cubicBezTo>
                    <a:pt x="413" y="178"/>
                    <a:pt x="405" y="171"/>
                    <a:pt x="402" y="169"/>
                  </a:cubicBezTo>
                  <a:cubicBezTo>
                    <a:pt x="396" y="165"/>
                    <a:pt x="392" y="162"/>
                    <a:pt x="386" y="158"/>
                  </a:cubicBezTo>
                  <a:cubicBezTo>
                    <a:pt x="378" y="151"/>
                    <a:pt x="363" y="151"/>
                    <a:pt x="363" y="137"/>
                  </a:cubicBezTo>
                  <a:cubicBezTo>
                    <a:pt x="363" y="130"/>
                    <a:pt x="370" y="123"/>
                    <a:pt x="372" y="117"/>
                  </a:cubicBezTo>
                  <a:cubicBezTo>
                    <a:pt x="375" y="110"/>
                    <a:pt x="376" y="104"/>
                    <a:pt x="378" y="97"/>
                  </a:cubicBezTo>
                  <a:cubicBezTo>
                    <a:pt x="383" y="85"/>
                    <a:pt x="399" y="73"/>
                    <a:pt x="382" y="66"/>
                  </a:cubicBezTo>
                  <a:cubicBezTo>
                    <a:pt x="376" y="64"/>
                    <a:pt x="366" y="66"/>
                    <a:pt x="362" y="62"/>
                  </a:cubicBezTo>
                  <a:cubicBezTo>
                    <a:pt x="362" y="61"/>
                    <a:pt x="362" y="61"/>
                    <a:pt x="362" y="61"/>
                  </a:cubicBezTo>
                  <a:cubicBezTo>
                    <a:pt x="358" y="62"/>
                    <a:pt x="354" y="63"/>
                    <a:pt x="350" y="63"/>
                  </a:cubicBezTo>
                  <a:cubicBezTo>
                    <a:pt x="336" y="66"/>
                    <a:pt x="327" y="61"/>
                    <a:pt x="318" y="5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3" name="Freeform 758"/>
            <p:cNvSpPr>
              <a:spLocks/>
            </p:cNvSpPr>
            <p:nvPr/>
          </p:nvSpPr>
          <p:spPr bwMode="auto">
            <a:xfrm>
              <a:off x="6493495" y="4847967"/>
              <a:ext cx="605955" cy="577471"/>
            </a:xfrm>
            <a:custGeom>
              <a:avLst/>
              <a:gdLst>
                <a:gd name="T0" fmla="*/ 297 w 415"/>
                <a:gd name="T1" fmla="*/ 29 h 397"/>
                <a:gd name="T2" fmla="*/ 262 w 415"/>
                <a:gd name="T3" fmla="*/ 33 h 397"/>
                <a:gd name="T4" fmla="*/ 244 w 415"/>
                <a:gd name="T5" fmla="*/ 31 h 397"/>
                <a:gd name="T6" fmla="*/ 210 w 415"/>
                <a:gd name="T7" fmla="*/ 34 h 397"/>
                <a:gd name="T8" fmla="*/ 175 w 415"/>
                <a:gd name="T9" fmla="*/ 27 h 397"/>
                <a:gd name="T10" fmla="*/ 127 w 415"/>
                <a:gd name="T11" fmla="*/ 13 h 397"/>
                <a:gd name="T12" fmla="*/ 110 w 415"/>
                <a:gd name="T13" fmla="*/ 20 h 397"/>
                <a:gd name="T14" fmla="*/ 65 w 415"/>
                <a:gd name="T15" fmla="*/ 43 h 397"/>
                <a:gd name="T16" fmla="*/ 15 w 415"/>
                <a:gd name="T17" fmla="*/ 15 h 397"/>
                <a:gd name="T18" fmla="*/ 4 w 415"/>
                <a:gd name="T19" fmla="*/ 50 h 397"/>
                <a:gd name="T20" fmla="*/ 47 w 415"/>
                <a:gd name="T21" fmla="*/ 146 h 397"/>
                <a:gd name="T22" fmla="*/ 56 w 415"/>
                <a:gd name="T23" fmla="*/ 167 h 397"/>
                <a:gd name="T24" fmla="*/ 78 w 415"/>
                <a:gd name="T25" fmla="*/ 189 h 397"/>
                <a:gd name="T26" fmla="*/ 105 w 415"/>
                <a:gd name="T27" fmla="*/ 211 h 397"/>
                <a:gd name="T28" fmla="*/ 134 w 415"/>
                <a:gd name="T29" fmla="*/ 254 h 397"/>
                <a:gd name="T30" fmla="*/ 165 w 415"/>
                <a:gd name="T31" fmla="*/ 289 h 397"/>
                <a:gd name="T32" fmla="*/ 206 w 415"/>
                <a:gd name="T33" fmla="*/ 326 h 397"/>
                <a:gd name="T34" fmla="*/ 205 w 415"/>
                <a:gd name="T35" fmla="*/ 347 h 397"/>
                <a:gd name="T36" fmla="*/ 263 w 415"/>
                <a:gd name="T37" fmla="*/ 369 h 397"/>
                <a:gd name="T38" fmla="*/ 294 w 415"/>
                <a:gd name="T39" fmla="*/ 397 h 397"/>
                <a:gd name="T40" fmla="*/ 306 w 415"/>
                <a:gd name="T41" fmla="*/ 387 h 397"/>
                <a:gd name="T42" fmla="*/ 294 w 415"/>
                <a:gd name="T43" fmla="*/ 356 h 397"/>
                <a:gd name="T44" fmla="*/ 293 w 415"/>
                <a:gd name="T45" fmla="*/ 340 h 397"/>
                <a:gd name="T46" fmla="*/ 325 w 415"/>
                <a:gd name="T47" fmla="*/ 302 h 397"/>
                <a:gd name="T48" fmla="*/ 322 w 415"/>
                <a:gd name="T49" fmla="*/ 259 h 397"/>
                <a:gd name="T50" fmla="*/ 338 w 415"/>
                <a:gd name="T51" fmla="*/ 279 h 397"/>
                <a:gd name="T52" fmla="*/ 359 w 415"/>
                <a:gd name="T53" fmla="*/ 269 h 397"/>
                <a:gd name="T54" fmla="*/ 373 w 415"/>
                <a:gd name="T55" fmla="*/ 251 h 397"/>
                <a:gd name="T56" fmla="*/ 379 w 415"/>
                <a:gd name="T57" fmla="*/ 248 h 397"/>
                <a:gd name="T58" fmla="*/ 399 w 415"/>
                <a:gd name="T59" fmla="*/ 242 h 397"/>
                <a:gd name="T60" fmla="*/ 382 w 415"/>
                <a:gd name="T61" fmla="*/ 195 h 397"/>
                <a:gd name="T62" fmla="*/ 402 w 415"/>
                <a:gd name="T63" fmla="*/ 169 h 397"/>
                <a:gd name="T64" fmla="*/ 363 w 415"/>
                <a:gd name="T65" fmla="*/ 137 h 397"/>
                <a:gd name="T66" fmla="*/ 378 w 415"/>
                <a:gd name="T67" fmla="*/ 97 h 397"/>
                <a:gd name="T68" fmla="*/ 362 w 415"/>
                <a:gd name="T69" fmla="*/ 62 h 397"/>
                <a:gd name="T70" fmla="*/ 350 w 415"/>
                <a:gd name="T71" fmla="*/ 6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5" h="397">
                  <a:moveTo>
                    <a:pt x="318" y="50"/>
                  </a:moveTo>
                  <a:cubicBezTo>
                    <a:pt x="311" y="41"/>
                    <a:pt x="313" y="24"/>
                    <a:pt x="297" y="29"/>
                  </a:cubicBezTo>
                  <a:cubicBezTo>
                    <a:pt x="291" y="31"/>
                    <a:pt x="285" y="38"/>
                    <a:pt x="279" y="38"/>
                  </a:cubicBezTo>
                  <a:cubicBezTo>
                    <a:pt x="274" y="38"/>
                    <a:pt x="268" y="33"/>
                    <a:pt x="262" y="33"/>
                  </a:cubicBezTo>
                  <a:cubicBezTo>
                    <a:pt x="259" y="33"/>
                    <a:pt x="255" y="34"/>
                    <a:pt x="252" y="34"/>
                  </a:cubicBezTo>
                  <a:cubicBezTo>
                    <a:pt x="249" y="33"/>
                    <a:pt x="246" y="31"/>
                    <a:pt x="244" y="31"/>
                  </a:cubicBezTo>
                  <a:cubicBezTo>
                    <a:pt x="239" y="30"/>
                    <a:pt x="234" y="34"/>
                    <a:pt x="228" y="35"/>
                  </a:cubicBezTo>
                  <a:cubicBezTo>
                    <a:pt x="221" y="38"/>
                    <a:pt x="217" y="35"/>
                    <a:pt x="210" y="34"/>
                  </a:cubicBezTo>
                  <a:cubicBezTo>
                    <a:pt x="203" y="33"/>
                    <a:pt x="196" y="36"/>
                    <a:pt x="189" y="35"/>
                  </a:cubicBezTo>
                  <a:cubicBezTo>
                    <a:pt x="182" y="35"/>
                    <a:pt x="182" y="30"/>
                    <a:pt x="175" y="27"/>
                  </a:cubicBezTo>
                  <a:cubicBezTo>
                    <a:pt x="168" y="24"/>
                    <a:pt x="163" y="30"/>
                    <a:pt x="156" y="30"/>
                  </a:cubicBezTo>
                  <a:cubicBezTo>
                    <a:pt x="145" y="29"/>
                    <a:pt x="138" y="17"/>
                    <a:pt x="127" y="13"/>
                  </a:cubicBezTo>
                  <a:cubicBezTo>
                    <a:pt x="126" y="13"/>
                    <a:pt x="127" y="12"/>
                    <a:pt x="126" y="11"/>
                  </a:cubicBezTo>
                  <a:cubicBezTo>
                    <a:pt x="121" y="11"/>
                    <a:pt x="116" y="19"/>
                    <a:pt x="110" y="20"/>
                  </a:cubicBezTo>
                  <a:cubicBezTo>
                    <a:pt x="102" y="22"/>
                    <a:pt x="96" y="16"/>
                    <a:pt x="89" y="17"/>
                  </a:cubicBezTo>
                  <a:cubicBezTo>
                    <a:pt x="80" y="18"/>
                    <a:pt x="74" y="37"/>
                    <a:pt x="65" y="43"/>
                  </a:cubicBezTo>
                  <a:cubicBezTo>
                    <a:pt x="53" y="52"/>
                    <a:pt x="46" y="38"/>
                    <a:pt x="38" y="30"/>
                  </a:cubicBezTo>
                  <a:cubicBezTo>
                    <a:pt x="31" y="24"/>
                    <a:pt x="23" y="0"/>
                    <a:pt x="15" y="15"/>
                  </a:cubicBezTo>
                  <a:cubicBezTo>
                    <a:pt x="13" y="20"/>
                    <a:pt x="13" y="27"/>
                    <a:pt x="11" y="33"/>
                  </a:cubicBezTo>
                  <a:cubicBezTo>
                    <a:pt x="8" y="39"/>
                    <a:pt x="6" y="44"/>
                    <a:pt x="4" y="50"/>
                  </a:cubicBezTo>
                  <a:cubicBezTo>
                    <a:pt x="0" y="64"/>
                    <a:pt x="4" y="73"/>
                    <a:pt x="16" y="79"/>
                  </a:cubicBezTo>
                  <a:cubicBezTo>
                    <a:pt x="41" y="93"/>
                    <a:pt x="46" y="120"/>
                    <a:pt x="47" y="146"/>
                  </a:cubicBezTo>
                  <a:cubicBezTo>
                    <a:pt x="48" y="151"/>
                    <a:pt x="45" y="159"/>
                    <a:pt x="48" y="163"/>
                  </a:cubicBezTo>
                  <a:cubicBezTo>
                    <a:pt x="50" y="165"/>
                    <a:pt x="54" y="166"/>
                    <a:pt x="56" y="167"/>
                  </a:cubicBezTo>
                  <a:cubicBezTo>
                    <a:pt x="59" y="170"/>
                    <a:pt x="61" y="173"/>
                    <a:pt x="64" y="176"/>
                  </a:cubicBezTo>
                  <a:cubicBezTo>
                    <a:pt x="68" y="181"/>
                    <a:pt x="73" y="186"/>
                    <a:pt x="78" y="189"/>
                  </a:cubicBezTo>
                  <a:cubicBezTo>
                    <a:pt x="83" y="192"/>
                    <a:pt x="89" y="192"/>
                    <a:pt x="94" y="196"/>
                  </a:cubicBezTo>
                  <a:cubicBezTo>
                    <a:pt x="99" y="200"/>
                    <a:pt x="102" y="206"/>
                    <a:pt x="105" y="211"/>
                  </a:cubicBezTo>
                  <a:cubicBezTo>
                    <a:pt x="110" y="217"/>
                    <a:pt x="112" y="218"/>
                    <a:pt x="119" y="222"/>
                  </a:cubicBezTo>
                  <a:cubicBezTo>
                    <a:pt x="134" y="229"/>
                    <a:pt x="127" y="242"/>
                    <a:pt x="134" y="254"/>
                  </a:cubicBezTo>
                  <a:cubicBezTo>
                    <a:pt x="141" y="266"/>
                    <a:pt x="162" y="254"/>
                    <a:pt x="165" y="269"/>
                  </a:cubicBezTo>
                  <a:cubicBezTo>
                    <a:pt x="167" y="275"/>
                    <a:pt x="163" y="283"/>
                    <a:pt x="165" y="289"/>
                  </a:cubicBezTo>
                  <a:cubicBezTo>
                    <a:pt x="168" y="296"/>
                    <a:pt x="174" y="295"/>
                    <a:pt x="180" y="297"/>
                  </a:cubicBezTo>
                  <a:cubicBezTo>
                    <a:pt x="193" y="301"/>
                    <a:pt x="203" y="313"/>
                    <a:pt x="206" y="326"/>
                  </a:cubicBezTo>
                  <a:cubicBezTo>
                    <a:pt x="208" y="331"/>
                    <a:pt x="209" y="340"/>
                    <a:pt x="206" y="345"/>
                  </a:cubicBezTo>
                  <a:cubicBezTo>
                    <a:pt x="206" y="346"/>
                    <a:pt x="206" y="346"/>
                    <a:pt x="205" y="347"/>
                  </a:cubicBezTo>
                  <a:cubicBezTo>
                    <a:pt x="215" y="344"/>
                    <a:pt x="223" y="341"/>
                    <a:pt x="234" y="346"/>
                  </a:cubicBezTo>
                  <a:cubicBezTo>
                    <a:pt x="247" y="352"/>
                    <a:pt x="254" y="359"/>
                    <a:pt x="263" y="369"/>
                  </a:cubicBezTo>
                  <a:cubicBezTo>
                    <a:pt x="271" y="377"/>
                    <a:pt x="285" y="381"/>
                    <a:pt x="291" y="390"/>
                  </a:cubicBezTo>
                  <a:cubicBezTo>
                    <a:pt x="293" y="392"/>
                    <a:pt x="294" y="395"/>
                    <a:pt x="294" y="397"/>
                  </a:cubicBezTo>
                  <a:cubicBezTo>
                    <a:pt x="295" y="397"/>
                    <a:pt x="295" y="396"/>
                    <a:pt x="296" y="396"/>
                  </a:cubicBezTo>
                  <a:cubicBezTo>
                    <a:pt x="298" y="393"/>
                    <a:pt x="305" y="390"/>
                    <a:pt x="306" y="387"/>
                  </a:cubicBezTo>
                  <a:cubicBezTo>
                    <a:pt x="306" y="385"/>
                    <a:pt x="301" y="375"/>
                    <a:pt x="300" y="373"/>
                  </a:cubicBezTo>
                  <a:cubicBezTo>
                    <a:pt x="296" y="366"/>
                    <a:pt x="292" y="365"/>
                    <a:pt x="294" y="356"/>
                  </a:cubicBezTo>
                  <a:cubicBezTo>
                    <a:pt x="295" y="353"/>
                    <a:pt x="298" y="351"/>
                    <a:pt x="297" y="347"/>
                  </a:cubicBezTo>
                  <a:cubicBezTo>
                    <a:pt x="297" y="344"/>
                    <a:pt x="293" y="342"/>
                    <a:pt x="293" y="340"/>
                  </a:cubicBezTo>
                  <a:cubicBezTo>
                    <a:pt x="292" y="324"/>
                    <a:pt x="318" y="328"/>
                    <a:pt x="325" y="321"/>
                  </a:cubicBezTo>
                  <a:cubicBezTo>
                    <a:pt x="329" y="318"/>
                    <a:pt x="327" y="307"/>
                    <a:pt x="325" y="302"/>
                  </a:cubicBezTo>
                  <a:cubicBezTo>
                    <a:pt x="323" y="296"/>
                    <a:pt x="319" y="294"/>
                    <a:pt x="315" y="289"/>
                  </a:cubicBezTo>
                  <a:cubicBezTo>
                    <a:pt x="310" y="280"/>
                    <a:pt x="308" y="256"/>
                    <a:pt x="322" y="259"/>
                  </a:cubicBezTo>
                  <a:cubicBezTo>
                    <a:pt x="322" y="263"/>
                    <a:pt x="328" y="267"/>
                    <a:pt x="329" y="270"/>
                  </a:cubicBezTo>
                  <a:cubicBezTo>
                    <a:pt x="333" y="275"/>
                    <a:pt x="332" y="275"/>
                    <a:pt x="338" y="279"/>
                  </a:cubicBezTo>
                  <a:cubicBezTo>
                    <a:pt x="343" y="282"/>
                    <a:pt x="355" y="292"/>
                    <a:pt x="360" y="290"/>
                  </a:cubicBezTo>
                  <a:cubicBezTo>
                    <a:pt x="361" y="285"/>
                    <a:pt x="360" y="274"/>
                    <a:pt x="359" y="269"/>
                  </a:cubicBezTo>
                  <a:cubicBezTo>
                    <a:pt x="357" y="264"/>
                    <a:pt x="351" y="261"/>
                    <a:pt x="352" y="255"/>
                  </a:cubicBezTo>
                  <a:cubicBezTo>
                    <a:pt x="359" y="252"/>
                    <a:pt x="365" y="251"/>
                    <a:pt x="373" y="251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5" y="251"/>
                    <a:pt x="378" y="249"/>
                    <a:pt x="379" y="248"/>
                  </a:cubicBezTo>
                  <a:cubicBezTo>
                    <a:pt x="383" y="246"/>
                    <a:pt x="384" y="245"/>
                    <a:pt x="388" y="243"/>
                  </a:cubicBezTo>
                  <a:cubicBezTo>
                    <a:pt x="392" y="242"/>
                    <a:pt x="395" y="244"/>
                    <a:pt x="399" y="242"/>
                  </a:cubicBezTo>
                  <a:cubicBezTo>
                    <a:pt x="400" y="238"/>
                    <a:pt x="402" y="232"/>
                    <a:pt x="401" y="227"/>
                  </a:cubicBezTo>
                  <a:cubicBezTo>
                    <a:pt x="399" y="218"/>
                    <a:pt x="378" y="203"/>
                    <a:pt x="382" y="195"/>
                  </a:cubicBezTo>
                  <a:cubicBezTo>
                    <a:pt x="386" y="182"/>
                    <a:pt x="415" y="198"/>
                    <a:pt x="414" y="182"/>
                  </a:cubicBezTo>
                  <a:cubicBezTo>
                    <a:pt x="413" y="178"/>
                    <a:pt x="405" y="171"/>
                    <a:pt x="402" y="169"/>
                  </a:cubicBezTo>
                  <a:cubicBezTo>
                    <a:pt x="396" y="165"/>
                    <a:pt x="392" y="162"/>
                    <a:pt x="386" y="158"/>
                  </a:cubicBezTo>
                  <a:cubicBezTo>
                    <a:pt x="378" y="151"/>
                    <a:pt x="363" y="151"/>
                    <a:pt x="363" y="137"/>
                  </a:cubicBezTo>
                  <a:cubicBezTo>
                    <a:pt x="363" y="130"/>
                    <a:pt x="370" y="123"/>
                    <a:pt x="372" y="117"/>
                  </a:cubicBezTo>
                  <a:cubicBezTo>
                    <a:pt x="375" y="110"/>
                    <a:pt x="376" y="104"/>
                    <a:pt x="378" y="97"/>
                  </a:cubicBezTo>
                  <a:cubicBezTo>
                    <a:pt x="383" y="85"/>
                    <a:pt x="399" y="73"/>
                    <a:pt x="382" y="66"/>
                  </a:cubicBezTo>
                  <a:cubicBezTo>
                    <a:pt x="376" y="64"/>
                    <a:pt x="366" y="66"/>
                    <a:pt x="362" y="62"/>
                  </a:cubicBezTo>
                  <a:cubicBezTo>
                    <a:pt x="362" y="61"/>
                    <a:pt x="362" y="61"/>
                    <a:pt x="362" y="61"/>
                  </a:cubicBezTo>
                  <a:cubicBezTo>
                    <a:pt x="358" y="62"/>
                    <a:pt x="354" y="63"/>
                    <a:pt x="350" y="63"/>
                  </a:cubicBezTo>
                  <a:cubicBezTo>
                    <a:pt x="336" y="66"/>
                    <a:pt x="327" y="61"/>
                    <a:pt x="318" y="5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4" name="Freeform 759"/>
            <p:cNvSpPr>
              <a:spLocks/>
            </p:cNvSpPr>
            <p:nvPr/>
          </p:nvSpPr>
          <p:spPr bwMode="auto">
            <a:xfrm>
              <a:off x="6177570" y="4576065"/>
              <a:ext cx="888217" cy="779456"/>
            </a:xfrm>
            <a:custGeom>
              <a:avLst/>
              <a:gdLst>
                <a:gd name="T0" fmla="*/ 461 w 609"/>
                <a:gd name="T1" fmla="*/ 132 h 534"/>
                <a:gd name="T2" fmla="*/ 420 w 609"/>
                <a:gd name="T3" fmla="*/ 120 h 534"/>
                <a:gd name="T4" fmla="*/ 388 w 609"/>
                <a:gd name="T5" fmla="*/ 104 h 534"/>
                <a:gd name="T6" fmla="*/ 378 w 609"/>
                <a:gd name="T7" fmla="*/ 90 h 534"/>
                <a:gd name="T8" fmla="*/ 334 w 609"/>
                <a:gd name="T9" fmla="*/ 54 h 534"/>
                <a:gd name="T10" fmla="*/ 311 w 609"/>
                <a:gd name="T11" fmla="*/ 39 h 534"/>
                <a:gd name="T12" fmla="*/ 293 w 609"/>
                <a:gd name="T13" fmla="*/ 20 h 534"/>
                <a:gd name="T14" fmla="*/ 264 w 609"/>
                <a:gd name="T15" fmla="*/ 8 h 534"/>
                <a:gd name="T16" fmla="*/ 214 w 609"/>
                <a:gd name="T17" fmla="*/ 57 h 534"/>
                <a:gd name="T18" fmla="*/ 179 w 609"/>
                <a:gd name="T19" fmla="*/ 94 h 534"/>
                <a:gd name="T20" fmla="*/ 160 w 609"/>
                <a:gd name="T21" fmla="*/ 121 h 534"/>
                <a:gd name="T22" fmla="*/ 164 w 609"/>
                <a:gd name="T23" fmla="*/ 158 h 534"/>
                <a:gd name="T24" fmla="*/ 141 w 609"/>
                <a:gd name="T25" fmla="*/ 176 h 534"/>
                <a:gd name="T26" fmla="*/ 120 w 609"/>
                <a:gd name="T27" fmla="*/ 178 h 534"/>
                <a:gd name="T28" fmla="*/ 80 w 609"/>
                <a:gd name="T29" fmla="*/ 160 h 534"/>
                <a:gd name="T30" fmla="*/ 36 w 609"/>
                <a:gd name="T31" fmla="*/ 184 h 534"/>
                <a:gd name="T32" fmla="*/ 9 w 609"/>
                <a:gd name="T33" fmla="*/ 187 h 534"/>
                <a:gd name="T34" fmla="*/ 1 w 609"/>
                <a:gd name="T35" fmla="*/ 192 h 534"/>
                <a:gd name="T36" fmla="*/ 16 w 609"/>
                <a:gd name="T37" fmla="*/ 243 h 534"/>
                <a:gd name="T38" fmla="*/ 49 w 609"/>
                <a:gd name="T39" fmla="*/ 273 h 534"/>
                <a:gd name="T40" fmla="*/ 75 w 609"/>
                <a:gd name="T41" fmla="*/ 222 h 534"/>
                <a:gd name="T42" fmla="*/ 93 w 609"/>
                <a:gd name="T43" fmla="*/ 212 h 534"/>
                <a:gd name="T44" fmla="*/ 120 w 609"/>
                <a:gd name="T45" fmla="*/ 232 h 534"/>
                <a:gd name="T46" fmla="*/ 137 w 609"/>
                <a:gd name="T47" fmla="*/ 264 h 534"/>
                <a:gd name="T48" fmla="*/ 146 w 609"/>
                <a:gd name="T49" fmla="*/ 297 h 534"/>
                <a:gd name="T50" fmla="*/ 155 w 609"/>
                <a:gd name="T51" fmla="*/ 320 h 534"/>
                <a:gd name="T52" fmla="*/ 181 w 609"/>
                <a:gd name="T53" fmla="*/ 341 h 534"/>
                <a:gd name="T54" fmla="*/ 165 w 609"/>
                <a:gd name="T55" fmla="*/ 363 h 534"/>
                <a:gd name="T56" fmla="*/ 177 w 609"/>
                <a:gd name="T57" fmla="*/ 386 h 534"/>
                <a:gd name="T58" fmla="*/ 219 w 609"/>
                <a:gd name="T59" fmla="*/ 423 h 534"/>
                <a:gd name="T60" fmla="*/ 241 w 609"/>
                <a:gd name="T61" fmla="*/ 434 h 534"/>
                <a:gd name="T62" fmla="*/ 259 w 609"/>
                <a:gd name="T63" fmla="*/ 468 h 534"/>
                <a:gd name="T64" fmla="*/ 320 w 609"/>
                <a:gd name="T65" fmla="*/ 466 h 534"/>
                <a:gd name="T66" fmla="*/ 348 w 609"/>
                <a:gd name="T67" fmla="*/ 479 h 534"/>
                <a:gd name="T68" fmla="*/ 381 w 609"/>
                <a:gd name="T69" fmla="*/ 503 h 534"/>
                <a:gd name="T70" fmla="*/ 416 w 609"/>
                <a:gd name="T71" fmla="*/ 534 h 534"/>
                <a:gd name="T72" fmla="*/ 422 w 609"/>
                <a:gd name="T73" fmla="*/ 533 h 534"/>
                <a:gd name="T74" fmla="*/ 423 w 609"/>
                <a:gd name="T75" fmla="*/ 512 h 534"/>
                <a:gd name="T76" fmla="*/ 382 w 609"/>
                <a:gd name="T77" fmla="*/ 475 h 534"/>
                <a:gd name="T78" fmla="*/ 351 w 609"/>
                <a:gd name="T79" fmla="*/ 440 h 534"/>
                <a:gd name="T80" fmla="*/ 322 w 609"/>
                <a:gd name="T81" fmla="*/ 397 h 534"/>
                <a:gd name="T82" fmla="*/ 295 w 609"/>
                <a:gd name="T83" fmla="*/ 375 h 534"/>
                <a:gd name="T84" fmla="*/ 273 w 609"/>
                <a:gd name="T85" fmla="*/ 353 h 534"/>
                <a:gd name="T86" fmla="*/ 264 w 609"/>
                <a:gd name="T87" fmla="*/ 332 h 534"/>
                <a:gd name="T88" fmla="*/ 221 w 609"/>
                <a:gd name="T89" fmla="*/ 236 h 534"/>
                <a:gd name="T90" fmla="*/ 232 w 609"/>
                <a:gd name="T91" fmla="*/ 201 h 534"/>
                <a:gd name="T92" fmla="*/ 282 w 609"/>
                <a:gd name="T93" fmla="*/ 229 h 534"/>
                <a:gd name="T94" fmla="*/ 327 w 609"/>
                <a:gd name="T95" fmla="*/ 206 h 534"/>
                <a:gd name="T96" fmla="*/ 344 w 609"/>
                <a:gd name="T97" fmla="*/ 199 h 534"/>
                <a:gd name="T98" fmla="*/ 392 w 609"/>
                <a:gd name="T99" fmla="*/ 213 h 534"/>
                <a:gd name="T100" fmla="*/ 427 w 609"/>
                <a:gd name="T101" fmla="*/ 220 h 534"/>
                <a:gd name="T102" fmla="*/ 461 w 609"/>
                <a:gd name="T103" fmla="*/ 217 h 534"/>
                <a:gd name="T104" fmla="*/ 479 w 609"/>
                <a:gd name="T105" fmla="*/ 219 h 534"/>
                <a:gd name="T106" fmla="*/ 514 w 609"/>
                <a:gd name="T107" fmla="*/ 215 h 534"/>
                <a:gd name="T108" fmla="*/ 567 w 609"/>
                <a:gd name="T109" fmla="*/ 249 h 534"/>
                <a:gd name="T110" fmla="*/ 580 w 609"/>
                <a:gd name="T111" fmla="*/ 228 h 534"/>
                <a:gd name="T112" fmla="*/ 609 w 609"/>
                <a:gd name="T113" fmla="*/ 213 h 534"/>
                <a:gd name="T114" fmla="*/ 573 w 609"/>
                <a:gd name="T115" fmla="*/ 192 h 534"/>
                <a:gd name="T116" fmla="*/ 551 w 609"/>
                <a:gd name="T117" fmla="*/ 165 h 534"/>
                <a:gd name="T118" fmla="*/ 539 w 609"/>
                <a:gd name="T119" fmla="*/ 130 h 534"/>
                <a:gd name="T120" fmla="*/ 525 w 609"/>
                <a:gd name="T121" fmla="*/ 113 h 534"/>
                <a:gd name="T122" fmla="*/ 487 w 609"/>
                <a:gd name="T123" fmla="*/ 12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534">
                  <a:moveTo>
                    <a:pt x="487" y="123"/>
                  </a:moveTo>
                  <a:cubicBezTo>
                    <a:pt x="478" y="128"/>
                    <a:pt x="473" y="133"/>
                    <a:pt x="461" y="132"/>
                  </a:cubicBezTo>
                  <a:cubicBezTo>
                    <a:pt x="453" y="132"/>
                    <a:pt x="441" y="132"/>
                    <a:pt x="435" y="130"/>
                  </a:cubicBezTo>
                  <a:cubicBezTo>
                    <a:pt x="429" y="127"/>
                    <a:pt x="425" y="122"/>
                    <a:pt x="420" y="120"/>
                  </a:cubicBezTo>
                  <a:cubicBezTo>
                    <a:pt x="415" y="117"/>
                    <a:pt x="408" y="115"/>
                    <a:pt x="402" y="114"/>
                  </a:cubicBezTo>
                  <a:cubicBezTo>
                    <a:pt x="396" y="112"/>
                    <a:pt x="393" y="108"/>
                    <a:pt x="388" y="104"/>
                  </a:cubicBezTo>
                  <a:cubicBezTo>
                    <a:pt x="386" y="102"/>
                    <a:pt x="384" y="103"/>
                    <a:pt x="381" y="99"/>
                  </a:cubicBezTo>
                  <a:cubicBezTo>
                    <a:pt x="380" y="97"/>
                    <a:pt x="380" y="93"/>
                    <a:pt x="378" y="90"/>
                  </a:cubicBezTo>
                  <a:cubicBezTo>
                    <a:pt x="371" y="78"/>
                    <a:pt x="355" y="80"/>
                    <a:pt x="345" y="71"/>
                  </a:cubicBezTo>
                  <a:cubicBezTo>
                    <a:pt x="341" y="66"/>
                    <a:pt x="339" y="59"/>
                    <a:pt x="334" y="54"/>
                  </a:cubicBezTo>
                  <a:cubicBezTo>
                    <a:pt x="330" y="50"/>
                    <a:pt x="325" y="45"/>
                    <a:pt x="320" y="42"/>
                  </a:cubicBezTo>
                  <a:cubicBezTo>
                    <a:pt x="317" y="40"/>
                    <a:pt x="313" y="40"/>
                    <a:pt x="311" y="39"/>
                  </a:cubicBezTo>
                  <a:cubicBezTo>
                    <a:pt x="306" y="37"/>
                    <a:pt x="308" y="38"/>
                    <a:pt x="305" y="35"/>
                  </a:cubicBezTo>
                  <a:cubicBezTo>
                    <a:pt x="301" y="30"/>
                    <a:pt x="298" y="25"/>
                    <a:pt x="293" y="20"/>
                  </a:cubicBezTo>
                  <a:cubicBezTo>
                    <a:pt x="289" y="16"/>
                    <a:pt x="286" y="5"/>
                    <a:pt x="281" y="2"/>
                  </a:cubicBezTo>
                  <a:cubicBezTo>
                    <a:pt x="277" y="0"/>
                    <a:pt x="267" y="5"/>
                    <a:pt x="264" y="8"/>
                  </a:cubicBezTo>
                  <a:cubicBezTo>
                    <a:pt x="255" y="19"/>
                    <a:pt x="265" y="33"/>
                    <a:pt x="249" y="39"/>
                  </a:cubicBezTo>
                  <a:cubicBezTo>
                    <a:pt x="237" y="44"/>
                    <a:pt x="226" y="52"/>
                    <a:pt x="214" y="57"/>
                  </a:cubicBezTo>
                  <a:cubicBezTo>
                    <a:pt x="203" y="62"/>
                    <a:pt x="186" y="63"/>
                    <a:pt x="182" y="75"/>
                  </a:cubicBezTo>
                  <a:cubicBezTo>
                    <a:pt x="180" y="81"/>
                    <a:pt x="179" y="88"/>
                    <a:pt x="179" y="94"/>
                  </a:cubicBezTo>
                  <a:cubicBezTo>
                    <a:pt x="178" y="99"/>
                    <a:pt x="179" y="109"/>
                    <a:pt x="176" y="113"/>
                  </a:cubicBezTo>
                  <a:cubicBezTo>
                    <a:pt x="172" y="118"/>
                    <a:pt x="164" y="115"/>
                    <a:pt x="160" y="121"/>
                  </a:cubicBezTo>
                  <a:cubicBezTo>
                    <a:pt x="156" y="127"/>
                    <a:pt x="163" y="130"/>
                    <a:pt x="164" y="137"/>
                  </a:cubicBezTo>
                  <a:cubicBezTo>
                    <a:pt x="166" y="143"/>
                    <a:pt x="164" y="151"/>
                    <a:pt x="164" y="158"/>
                  </a:cubicBezTo>
                  <a:cubicBezTo>
                    <a:pt x="165" y="165"/>
                    <a:pt x="166" y="171"/>
                    <a:pt x="166" y="178"/>
                  </a:cubicBezTo>
                  <a:cubicBezTo>
                    <a:pt x="157" y="179"/>
                    <a:pt x="149" y="178"/>
                    <a:pt x="141" y="176"/>
                  </a:cubicBezTo>
                  <a:cubicBezTo>
                    <a:pt x="137" y="175"/>
                    <a:pt x="133" y="171"/>
                    <a:pt x="129" y="172"/>
                  </a:cubicBezTo>
                  <a:cubicBezTo>
                    <a:pt x="124" y="173"/>
                    <a:pt x="124" y="177"/>
                    <a:pt x="120" y="178"/>
                  </a:cubicBezTo>
                  <a:cubicBezTo>
                    <a:pt x="113" y="179"/>
                    <a:pt x="107" y="171"/>
                    <a:pt x="102" y="169"/>
                  </a:cubicBezTo>
                  <a:cubicBezTo>
                    <a:pt x="96" y="165"/>
                    <a:pt x="86" y="161"/>
                    <a:pt x="80" y="160"/>
                  </a:cubicBezTo>
                  <a:cubicBezTo>
                    <a:pt x="77" y="171"/>
                    <a:pt x="76" y="177"/>
                    <a:pt x="64" y="180"/>
                  </a:cubicBezTo>
                  <a:cubicBezTo>
                    <a:pt x="55" y="182"/>
                    <a:pt x="45" y="183"/>
                    <a:pt x="36" y="184"/>
                  </a:cubicBezTo>
                  <a:cubicBezTo>
                    <a:pt x="30" y="184"/>
                    <a:pt x="27" y="187"/>
                    <a:pt x="22" y="188"/>
                  </a:cubicBezTo>
                  <a:cubicBezTo>
                    <a:pt x="17" y="189"/>
                    <a:pt x="14" y="188"/>
                    <a:pt x="9" y="187"/>
                  </a:cubicBezTo>
                  <a:cubicBezTo>
                    <a:pt x="8" y="187"/>
                    <a:pt x="4" y="186"/>
                    <a:pt x="0" y="186"/>
                  </a:cubicBezTo>
                  <a:cubicBezTo>
                    <a:pt x="0" y="188"/>
                    <a:pt x="0" y="190"/>
                    <a:pt x="1" y="192"/>
                  </a:cubicBezTo>
                  <a:cubicBezTo>
                    <a:pt x="1" y="201"/>
                    <a:pt x="1" y="211"/>
                    <a:pt x="5" y="219"/>
                  </a:cubicBezTo>
                  <a:cubicBezTo>
                    <a:pt x="9" y="227"/>
                    <a:pt x="12" y="235"/>
                    <a:pt x="16" y="243"/>
                  </a:cubicBezTo>
                  <a:cubicBezTo>
                    <a:pt x="21" y="251"/>
                    <a:pt x="25" y="256"/>
                    <a:pt x="27" y="265"/>
                  </a:cubicBezTo>
                  <a:cubicBezTo>
                    <a:pt x="30" y="276"/>
                    <a:pt x="39" y="280"/>
                    <a:pt x="49" y="273"/>
                  </a:cubicBezTo>
                  <a:cubicBezTo>
                    <a:pt x="57" y="267"/>
                    <a:pt x="60" y="257"/>
                    <a:pt x="63" y="249"/>
                  </a:cubicBezTo>
                  <a:cubicBezTo>
                    <a:pt x="67" y="240"/>
                    <a:pt x="70" y="231"/>
                    <a:pt x="75" y="222"/>
                  </a:cubicBezTo>
                  <a:cubicBezTo>
                    <a:pt x="76" y="220"/>
                    <a:pt x="79" y="209"/>
                    <a:pt x="82" y="208"/>
                  </a:cubicBezTo>
                  <a:cubicBezTo>
                    <a:pt x="84" y="207"/>
                    <a:pt x="90" y="212"/>
                    <a:pt x="93" y="212"/>
                  </a:cubicBezTo>
                  <a:cubicBezTo>
                    <a:pt x="101" y="214"/>
                    <a:pt x="109" y="214"/>
                    <a:pt x="114" y="221"/>
                  </a:cubicBezTo>
                  <a:cubicBezTo>
                    <a:pt x="117" y="225"/>
                    <a:pt x="118" y="229"/>
                    <a:pt x="120" y="232"/>
                  </a:cubicBezTo>
                  <a:cubicBezTo>
                    <a:pt x="122" y="235"/>
                    <a:pt x="125" y="235"/>
                    <a:pt x="127" y="237"/>
                  </a:cubicBezTo>
                  <a:cubicBezTo>
                    <a:pt x="135" y="243"/>
                    <a:pt x="137" y="255"/>
                    <a:pt x="137" y="264"/>
                  </a:cubicBezTo>
                  <a:cubicBezTo>
                    <a:pt x="137" y="269"/>
                    <a:pt x="135" y="275"/>
                    <a:pt x="135" y="280"/>
                  </a:cubicBezTo>
                  <a:cubicBezTo>
                    <a:pt x="136" y="287"/>
                    <a:pt x="142" y="292"/>
                    <a:pt x="146" y="297"/>
                  </a:cubicBezTo>
                  <a:cubicBezTo>
                    <a:pt x="148" y="301"/>
                    <a:pt x="147" y="305"/>
                    <a:pt x="149" y="309"/>
                  </a:cubicBezTo>
                  <a:cubicBezTo>
                    <a:pt x="151" y="313"/>
                    <a:pt x="154" y="317"/>
                    <a:pt x="155" y="320"/>
                  </a:cubicBezTo>
                  <a:cubicBezTo>
                    <a:pt x="159" y="327"/>
                    <a:pt x="165" y="334"/>
                    <a:pt x="173" y="337"/>
                  </a:cubicBezTo>
                  <a:cubicBezTo>
                    <a:pt x="176" y="338"/>
                    <a:pt x="178" y="338"/>
                    <a:pt x="181" y="341"/>
                  </a:cubicBezTo>
                  <a:cubicBezTo>
                    <a:pt x="183" y="343"/>
                    <a:pt x="186" y="345"/>
                    <a:pt x="187" y="348"/>
                  </a:cubicBezTo>
                  <a:cubicBezTo>
                    <a:pt x="183" y="352"/>
                    <a:pt x="161" y="350"/>
                    <a:pt x="165" y="363"/>
                  </a:cubicBezTo>
                  <a:cubicBezTo>
                    <a:pt x="166" y="366"/>
                    <a:pt x="170" y="370"/>
                    <a:pt x="172" y="373"/>
                  </a:cubicBezTo>
                  <a:cubicBezTo>
                    <a:pt x="174" y="377"/>
                    <a:pt x="174" y="382"/>
                    <a:pt x="177" y="386"/>
                  </a:cubicBezTo>
                  <a:cubicBezTo>
                    <a:pt x="183" y="395"/>
                    <a:pt x="192" y="399"/>
                    <a:pt x="199" y="406"/>
                  </a:cubicBezTo>
                  <a:cubicBezTo>
                    <a:pt x="205" y="413"/>
                    <a:pt x="211" y="418"/>
                    <a:pt x="219" y="423"/>
                  </a:cubicBezTo>
                  <a:cubicBezTo>
                    <a:pt x="223" y="426"/>
                    <a:pt x="225" y="426"/>
                    <a:pt x="229" y="427"/>
                  </a:cubicBezTo>
                  <a:cubicBezTo>
                    <a:pt x="233" y="428"/>
                    <a:pt x="237" y="432"/>
                    <a:pt x="241" y="434"/>
                  </a:cubicBezTo>
                  <a:cubicBezTo>
                    <a:pt x="249" y="440"/>
                    <a:pt x="251" y="449"/>
                    <a:pt x="254" y="457"/>
                  </a:cubicBezTo>
                  <a:cubicBezTo>
                    <a:pt x="255" y="461"/>
                    <a:pt x="255" y="466"/>
                    <a:pt x="259" y="468"/>
                  </a:cubicBezTo>
                  <a:cubicBezTo>
                    <a:pt x="263" y="469"/>
                    <a:pt x="270" y="466"/>
                    <a:pt x="274" y="466"/>
                  </a:cubicBezTo>
                  <a:cubicBezTo>
                    <a:pt x="289" y="466"/>
                    <a:pt x="306" y="461"/>
                    <a:pt x="320" y="466"/>
                  </a:cubicBezTo>
                  <a:cubicBezTo>
                    <a:pt x="326" y="468"/>
                    <a:pt x="332" y="470"/>
                    <a:pt x="339" y="472"/>
                  </a:cubicBezTo>
                  <a:cubicBezTo>
                    <a:pt x="342" y="474"/>
                    <a:pt x="345" y="477"/>
                    <a:pt x="348" y="479"/>
                  </a:cubicBezTo>
                  <a:cubicBezTo>
                    <a:pt x="352" y="481"/>
                    <a:pt x="356" y="482"/>
                    <a:pt x="359" y="484"/>
                  </a:cubicBezTo>
                  <a:cubicBezTo>
                    <a:pt x="368" y="488"/>
                    <a:pt x="375" y="496"/>
                    <a:pt x="381" y="503"/>
                  </a:cubicBezTo>
                  <a:cubicBezTo>
                    <a:pt x="389" y="511"/>
                    <a:pt x="394" y="521"/>
                    <a:pt x="403" y="529"/>
                  </a:cubicBezTo>
                  <a:cubicBezTo>
                    <a:pt x="407" y="532"/>
                    <a:pt x="411" y="532"/>
                    <a:pt x="416" y="534"/>
                  </a:cubicBezTo>
                  <a:cubicBezTo>
                    <a:pt x="416" y="534"/>
                    <a:pt x="416" y="534"/>
                    <a:pt x="416" y="534"/>
                  </a:cubicBezTo>
                  <a:cubicBezTo>
                    <a:pt x="418" y="534"/>
                    <a:pt x="420" y="534"/>
                    <a:pt x="422" y="533"/>
                  </a:cubicBezTo>
                  <a:cubicBezTo>
                    <a:pt x="423" y="532"/>
                    <a:pt x="423" y="532"/>
                    <a:pt x="423" y="531"/>
                  </a:cubicBezTo>
                  <a:cubicBezTo>
                    <a:pt x="426" y="526"/>
                    <a:pt x="425" y="517"/>
                    <a:pt x="423" y="512"/>
                  </a:cubicBezTo>
                  <a:cubicBezTo>
                    <a:pt x="420" y="499"/>
                    <a:pt x="410" y="487"/>
                    <a:pt x="397" y="483"/>
                  </a:cubicBezTo>
                  <a:cubicBezTo>
                    <a:pt x="391" y="481"/>
                    <a:pt x="385" y="482"/>
                    <a:pt x="382" y="475"/>
                  </a:cubicBezTo>
                  <a:cubicBezTo>
                    <a:pt x="380" y="469"/>
                    <a:pt x="384" y="461"/>
                    <a:pt x="382" y="455"/>
                  </a:cubicBezTo>
                  <a:cubicBezTo>
                    <a:pt x="379" y="440"/>
                    <a:pt x="358" y="452"/>
                    <a:pt x="351" y="440"/>
                  </a:cubicBezTo>
                  <a:cubicBezTo>
                    <a:pt x="344" y="428"/>
                    <a:pt x="351" y="415"/>
                    <a:pt x="336" y="408"/>
                  </a:cubicBezTo>
                  <a:cubicBezTo>
                    <a:pt x="329" y="404"/>
                    <a:pt x="327" y="403"/>
                    <a:pt x="322" y="397"/>
                  </a:cubicBezTo>
                  <a:cubicBezTo>
                    <a:pt x="319" y="392"/>
                    <a:pt x="316" y="386"/>
                    <a:pt x="311" y="382"/>
                  </a:cubicBezTo>
                  <a:cubicBezTo>
                    <a:pt x="306" y="378"/>
                    <a:pt x="300" y="378"/>
                    <a:pt x="295" y="375"/>
                  </a:cubicBezTo>
                  <a:cubicBezTo>
                    <a:pt x="290" y="372"/>
                    <a:pt x="285" y="367"/>
                    <a:pt x="281" y="362"/>
                  </a:cubicBezTo>
                  <a:cubicBezTo>
                    <a:pt x="278" y="359"/>
                    <a:pt x="276" y="356"/>
                    <a:pt x="273" y="353"/>
                  </a:cubicBezTo>
                  <a:cubicBezTo>
                    <a:pt x="271" y="352"/>
                    <a:pt x="267" y="351"/>
                    <a:pt x="265" y="349"/>
                  </a:cubicBezTo>
                  <a:cubicBezTo>
                    <a:pt x="262" y="345"/>
                    <a:pt x="265" y="337"/>
                    <a:pt x="264" y="332"/>
                  </a:cubicBezTo>
                  <a:cubicBezTo>
                    <a:pt x="263" y="306"/>
                    <a:pt x="258" y="279"/>
                    <a:pt x="233" y="265"/>
                  </a:cubicBezTo>
                  <a:cubicBezTo>
                    <a:pt x="221" y="259"/>
                    <a:pt x="217" y="250"/>
                    <a:pt x="221" y="236"/>
                  </a:cubicBezTo>
                  <a:cubicBezTo>
                    <a:pt x="223" y="230"/>
                    <a:pt x="225" y="225"/>
                    <a:pt x="228" y="219"/>
                  </a:cubicBezTo>
                  <a:cubicBezTo>
                    <a:pt x="230" y="213"/>
                    <a:pt x="230" y="206"/>
                    <a:pt x="232" y="201"/>
                  </a:cubicBezTo>
                  <a:cubicBezTo>
                    <a:pt x="240" y="186"/>
                    <a:pt x="248" y="210"/>
                    <a:pt x="255" y="216"/>
                  </a:cubicBezTo>
                  <a:cubicBezTo>
                    <a:pt x="263" y="224"/>
                    <a:pt x="270" y="238"/>
                    <a:pt x="282" y="229"/>
                  </a:cubicBezTo>
                  <a:cubicBezTo>
                    <a:pt x="291" y="223"/>
                    <a:pt x="297" y="204"/>
                    <a:pt x="306" y="203"/>
                  </a:cubicBezTo>
                  <a:cubicBezTo>
                    <a:pt x="313" y="202"/>
                    <a:pt x="319" y="208"/>
                    <a:pt x="327" y="206"/>
                  </a:cubicBezTo>
                  <a:cubicBezTo>
                    <a:pt x="333" y="205"/>
                    <a:pt x="338" y="197"/>
                    <a:pt x="343" y="197"/>
                  </a:cubicBezTo>
                  <a:cubicBezTo>
                    <a:pt x="344" y="198"/>
                    <a:pt x="343" y="199"/>
                    <a:pt x="344" y="199"/>
                  </a:cubicBezTo>
                  <a:cubicBezTo>
                    <a:pt x="355" y="203"/>
                    <a:pt x="362" y="215"/>
                    <a:pt x="373" y="216"/>
                  </a:cubicBezTo>
                  <a:cubicBezTo>
                    <a:pt x="380" y="216"/>
                    <a:pt x="385" y="210"/>
                    <a:pt x="392" y="213"/>
                  </a:cubicBezTo>
                  <a:cubicBezTo>
                    <a:pt x="399" y="216"/>
                    <a:pt x="399" y="221"/>
                    <a:pt x="406" y="221"/>
                  </a:cubicBezTo>
                  <a:cubicBezTo>
                    <a:pt x="413" y="222"/>
                    <a:pt x="420" y="219"/>
                    <a:pt x="427" y="220"/>
                  </a:cubicBezTo>
                  <a:cubicBezTo>
                    <a:pt x="434" y="221"/>
                    <a:pt x="438" y="224"/>
                    <a:pt x="445" y="221"/>
                  </a:cubicBezTo>
                  <a:cubicBezTo>
                    <a:pt x="451" y="220"/>
                    <a:pt x="456" y="216"/>
                    <a:pt x="461" y="217"/>
                  </a:cubicBezTo>
                  <a:cubicBezTo>
                    <a:pt x="463" y="217"/>
                    <a:pt x="466" y="219"/>
                    <a:pt x="469" y="220"/>
                  </a:cubicBezTo>
                  <a:cubicBezTo>
                    <a:pt x="472" y="220"/>
                    <a:pt x="476" y="219"/>
                    <a:pt x="479" y="219"/>
                  </a:cubicBezTo>
                  <a:cubicBezTo>
                    <a:pt x="485" y="219"/>
                    <a:pt x="491" y="224"/>
                    <a:pt x="496" y="224"/>
                  </a:cubicBezTo>
                  <a:cubicBezTo>
                    <a:pt x="502" y="224"/>
                    <a:pt x="508" y="217"/>
                    <a:pt x="514" y="215"/>
                  </a:cubicBezTo>
                  <a:cubicBezTo>
                    <a:pt x="530" y="210"/>
                    <a:pt x="528" y="227"/>
                    <a:pt x="535" y="236"/>
                  </a:cubicBezTo>
                  <a:cubicBezTo>
                    <a:pt x="544" y="247"/>
                    <a:pt x="553" y="252"/>
                    <a:pt x="567" y="249"/>
                  </a:cubicBezTo>
                  <a:cubicBezTo>
                    <a:pt x="571" y="249"/>
                    <a:pt x="575" y="248"/>
                    <a:pt x="579" y="247"/>
                  </a:cubicBezTo>
                  <a:cubicBezTo>
                    <a:pt x="575" y="242"/>
                    <a:pt x="579" y="233"/>
                    <a:pt x="580" y="228"/>
                  </a:cubicBezTo>
                  <a:cubicBezTo>
                    <a:pt x="581" y="222"/>
                    <a:pt x="579" y="214"/>
                    <a:pt x="587" y="212"/>
                  </a:cubicBezTo>
                  <a:cubicBezTo>
                    <a:pt x="593" y="211"/>
                    <a:pt x="603" y="213"/>
                    <a:pt x="609" y="213"/>
                  </a:cubicBezTo>
                  <a:cubicBezTo>
                    <a:pt x="605" y="209"/>
                    <a:pt x="594" y="206"/>
                    <a:pt x="588" y="203"/>
                  </a:cubicBezTo>
                  <a:cubicBezTo>
                    <a:pt x="583" y="200"/>
                    <a:pt x="579" y="196"/>
                    <a:pt x="573" y="192"/>
                  </a:cubicBezTo>
                  <a:cubicBezTo>
                    <a:pt x="568" y="188"/>
                    <a:pt x="561" y="187"/>
                    <a:pt x="556" y="184"/>
                  </a:cubicBezTo>
                  <a:cubicBezTo>
                    <a:pt x="548" y="178"/>
                    <a:pt x="552" y="174"/>
                    <a:pt x="551" y="165"/>
                  </a:cubicBezTo>
                  <a:cubicBezTo>
                    <a:pt x="549" y="157"/>
                    <a:pt x="543" y="157"/>
                    <a:pt x="540" y="150"/>
                  </a:cubicBezTo>
                  <a:cubicBezTo>
                    <a:pt x="538" y="145"/>
                    <a:pt x="540" y="136"/>
                    <a:pt x="539" y="130"/>
                  </a:cubicBezTo>
                  <a:cubicBezTo>
                    <a:pt x="537" y="123"/>
                    <a:pt x="527" y="120"/>
                    <a:pt x="525" y="114"/>
                  </a:cubicBezTo>
                  <a:cubicBezTo>
                    <a:pt x="525" y="114"/>
                    <a:pt x="525" y="114"/>
                    <a:pt x="525" y="113"/>
                  </a:cubicBezTo>
                  <a:cubicBezTo>
                    <a:pt x="522" y="114"/>
                    <a:pt x="519" y="114"/>
                    <a:pt x="517" y="114"/>
                  </a:cubicBezTo>
                  <a:cubicBezTo>
                    <a:pt x="508" y="117"/>
                    <a:pt x="496" y="119"/>
                    <a:pt x="487" y="12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5" name="Freeform 760"/>
            <p:cNvSpPr>
              <a:spLocks/>
            </p:cNvSpPr>
            <p:nvPr/>
          </p:nvSpPr>
          <p:spPr bwMode="auto">
            <a:xfrm>
              <a:off x="6177570" y="4576065"/>
              <a:ext cx="888217" cy="779456"/>
            </a:xfrm>
            <a:custGeom>
              <a:avLst/>
              <a:gdLst>
                <a:gd name="T0" fmla="*/ 461 w 609"/>
                <a:gd name="T1" fmla="*/ 132 h 534"/>
                <a:gd name="T2" fmla="*/ 420 w 609"/>
                <a:gd name="T3" fmla="*/ 120 h 534"/>
                <a:gd name="T4" fmla="*/ 388 w 609"/>
                <a:gd name="T5" fmla="*/ 104 h 534"/>
                <a:gd name="T6" fmla="*/ 378 w 609"/>
                <a:gd name="T7" fmla="*/ 90 h 534"/>
                <a:gd name="T8" fmla="*/ 334 w 609"/>
                <a:gd name="T9" fmla="*/ 54 h 534"/>
                <a:gd name="T10" fmla="*/ 311 w 609"/>
                <a:gd name="T11" fmla="*/ 39 h 534"/>
                <a:gd name="T12" fmla="*/ 293 w 609"/>
                <a:gd name="T13" fmla="*/ 20 h 534"/>
                <a:gd name="T14" fmla="*/ 264 w 609"/>
                <a:gd name="T15" fmla="*/ 8 h 534"/>
                <a:gd name="T16" fmla="*/ 214 w 609"/>
                <a:gd name="T17" fmla="*/ 57 h 534"/>
                <a:gd name="T18" fmla="*/ 179 w 609"/>
                <a:gd name="T19" fmla="*/ 94 h 534"/>
                <a:gd name="T20" fmla="*/ 160 w 609"/>
                <a:gd name="T21" fmla="*/ 121 h 534"/>
                <a:gd name="T22" fmla="*/ 164 w 609"/>
                <a:gd name="T23" fmla="*/ 158 h 534"/>
                <a:gd name="T24" fmla="*/ 141 w 609"/>
                <a:gd name="T25" fmla="*/ 176 h 534"/>
                <a:gd name="T26" fmla="*/ 120 w 609"/>
                <a:gd name="T27" fmla="*/ 178 h 534"/>
                <a:gd name="T28" fmla="*/ 80 w 609"/>
                <a:gd name="T29" fmla="*/ 160 h 534"/>
                <a:gd name="T30" fmla="*/ 36 w 609"/>
                <a:gd name="T31" fmla="*/ 184 h 534"/>
                <a:gd name="T32" fmla="*/ 9 w 609"/>
                <a:gd name="T33" fmla="*/ 187 h 534"/>
                <a:gd name="T34" fmla="*/ 1 w 609"/>
                <a:gd name="T35" fmla="*/ 192 h 534"/>
                <a:gd name="T36" fmla="*/ 16 w 609"/>
                <a:gd name="T37" fmla="*/ 243 h 534"/>
                <a:gd name="T38" fmla="*/ 49 w 609"/>
                <a:gd name="T39" fmla="*/ 273 h 534"/>
                <a:gd name="T40" fmla="*/ 75 w 609"/>
                <a:gd name="T41" fmla="*/ 222 h 534"/>
                <a:gd name="T42" fmla="*/ 93 w 609"/>
                <a:gd name="T43" fmla="*/ 212 h 534"/>
                <a:gd name="T44" fmla="*/ 120 w 609"/>
                <a:gd name="T45" fmla="*/ 232 h 534"/>
                <a:gd name="T46" fmla="*/ 137 w 609"/>
                <a:gd name="T47" fmla="*/ 264 h 534"/>
                <a:gd name="T48" fmla="*/ 146 w 609"/>
                <a:gd name="T49" fmla="*/ 297 h 534"/>
                <a:gd name="T50" fmla="*/ 155 w 609"/>
                <a:gd name="T51" fmla="*/ 320 h 534"/>
                <a:gd name="T52" fmla="*/ 181 w 609"/>
                <a:gd name="T53" fmla="*/ 341 h 534"/>
                <a:gd name="T54" fmla="*/ 165 w 609"/>
                <a:gd name="T55" fmla="*/ 363 h 534"/>
                <a:gd name="T56" fmla="*/ 177 w 609"/>
                <a:gd name="T57" fmla="*/ 386 h 534"/>
                <a:gd name="T58" fmla="*/ 219 w 609"/>
                <a:gd name="T59" fmla="*/ 423 h 534"/>
                <a:gd name="T60" fmla="*/ 241 w 609"/>
                <a:gd name="T61" fmla="*/ 434 h 534"/>
                <a:gd name="T62" fmla="*/ 259 w 609"/>
                <a:gd name="T63" fmla="*/ 468 h 534"/>
                <a:gd name="T64" fmla="*/ 320 w 609"/>
                <a:gd name="T65" fmla="*/ 466 h 534"/>
                <a:gd name="T66" fmla="*/ 348 w 609"/>
                <a:gd name="T67" fmla="*/ 479 h 534"/>
                <a:gd name="T68" fmla="*/ 381 w 609"/>
                <a:gd name="T69" fmla="*/ 503 h 534"/>
                <a:gd name="T70" fmla="*/ 416 w 609"/>
                <a:gd name="T71" fmla="*/ 534 h 534"/>
                <a:gd name="T72" fmla="*/ 422 w 609"/>
                <a:gd name="T73" fmla="*/ 533 h 534"/>
                <a:gd name="T74" fmla="*/ 423 w 609"/>
                <a:gd name="T75" fmla="*/ 512 h 534"/>
                <a:gd name="T76" fmla="*/ 382 w 609"/>
                <a:gd name="T77" fmla="*/ 475 h 534"/>
                <a:gd name="T78" fmla="*/ 351 w 609"/>
                <a:gd name="T79" fmla="*/ 440 h 534"/>
                <a:gd name="T80" fmla="*/ 322 w 609"/>
                <a:gd name="T81" fmla="*/ 397 h 534"/>
                <a:gd name="T82" fmla="*/ 295 w 609"/>
                <a:gd name="T83" fmla="*/ 375 h 534"/>
                <a:gd name="T84" fmla="*/ 273 w 609"/>
                <a:gd name="T85" fmla="*/ 353 h 534"/>
                <a:gd name="T86" fmla="*/ 264 w 609"/>
                <a:gd name="T87" fmla="*/ 332 h 534"/>
                <a:gd name="T88" fmla="*/ 221 w 609"/>
                <a:gd name="T89" fmla="*/ 236 h 534"/>
                <a:gd name="T90" fmla="*/ 232 w 609"/>
                <a:gd name="T91" fmla="*/ 201 h 534"/>
                <a:gd name="T92" fmla="*/ 282 w 609"/>
                <a:gd name="T93" fmla="*/ 229 h 534"/>
                <a:gd name="T94" fmla="*/ 327 w 609"/>
                <a:gd name="T95" fmla="*/ 206 h 534"/>
                <a:gd name="T96" fmla="*/ 344 w 609"/>
                <a:gd name="T97" fmla="*/ 199 h 534"/>
                <a:gd name="T98" fmla="*/ 392 w 609"/>
                <a:gd name="T99" fmla="*/ 213 h 534"/>
                <a:gd name="T100" fmla="*/ 427 w 609"/>
                <a:gd name="T101" fmla="*/ 220 h 534"/>
                <a:gd name="T102" fmla="*/ 461 w 609"/>
                <a:gd name="T103" fmla="*/ 217 h 534"/>
                <a:gd name="T104" fmla="*/ 479 w 609"/>
                <a:gd name="T105" fmla="*/ 219 h 534"/>
                <a:gd name="T106" fmla="*/ 514 w 609"/>
                <a:gd name="T107" fmla="*/ 215 h 534"/>
                <a:gd name="T108" fmla="*/ 567 w 609"/>
                <a:gd name="T109" fmla="*/ 249 h 534"/>
                <a:gd name="T110" fmla="*/ 580 w 609"/>
                <a:gd name="T111" fmla="*/ 228 h 534"/>
                <a:gd name="T112" fmla="*/ 609 w 609"/>
                <a:gd name="T113" fmla="*/ 213 h 534"/>
                <a:gd name="T114" fmla="*/ 573 w 609"/>
                <a:gd name="T115" fmla="*/ 192 h 534"/>
                <a:gd name="T116" fmla="*/ 551 w 609"/>
                <a:gd name="T117" fmla="*/ 165 h 534"/>
                <a:gd name="T118" fmla="*/ 539 w 609"/>
                <a:gd name="T119" fmla="*/ 130 h 534"/>
                <a:gd name="T120" fmla="*/ 525 w 609"/>
                <a:gd name="T121" fmla="*/ 113 h 534"/>
                <a:gd name="T122" fmla="*/ 487 w 609"/>
                <a:gd name="T123" fmla="*/ 12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534">
                  <a:moveTo>
                    <a:pt x="487" y="123"/>
                  </a:moveTo>
                  <a:cubicBezTo>
                    <a:pt x="478" y="128"/>
                    <a:pt x="473" y="133"/>
                    <a:pt x="461" y="132"/>
                  </a:cubicBezTo>
                  <a:cubicBezTo>
                    <a:pt x="453" y="132"/>
                    <a:pt x="441" y="132"/>
                    <a:pt x="435" y="130"/>
                  </a:cubicBezTo>
                  <a:cubicBezTo>
                    <a:pt x="429" y="127"/>
                    <a:pt x="425" y="122"/>
                    <a:pt x="420" y="120"/>
                  </a:cubicBezTo>
                  <a:cubicBezTo>
                    <a:pt x="415" y="117"/>
                    <a:pt x="408" y="115"/>
                    <a:pt x="402" y="114"/>
                  </a:cubicBezTo>
                  <a:cubicBezTo>
                    <a:pt x="396" y="112"/>
                    <a:pt x="393" y="108"/>
                    <a:pt x="388" y="104"/>
                  </a:cubicBezTo>
                  <a:cubicBezTo>
                    <a:pt x="386" y="102"/>
                    <a:pt x="384" y="103"/>
                    <a:pt x="381" y="99"/>
                  </a:cubicBezTo>
                  <a:cubicBezTo>
                    <a:pt x="380" y="97"/>
                    <a:pt x="380" y="93"/>
                    <a:pt x="378" y="90"/>
                  </a:cubicBezTo>
                  <a:cubicBezTo>
                    <a:pt x="371" y="78"/>
                    <a:pt x="355" y="80"/>
                    <a:pt x="345" y="71"/>
                  </a:cubicBezTo>
                  <a:cubicBezTo>
                    <a:pt x="341" y="66"/>
                    <a:pt x="339" y="59"/>
                    <a:pt x="334" y="54"/>
                  </a:cubicBezTo>
                  <a:cubicBezTo>
                    <a:pt x="330" y="50"/>
                    <a:pt x="325" y="45"/>
                    <a:pt x="320" y="42"/>
                  </a:cubicBezTo>
                  <a:cubicBezTo>
                    <a:pt x="317" y="40"/>
                    <a:pt x="313" y="40"/>
                    <a:pt x="311" y="39"/>
                  </a:cubicBezTo>
                  <a:cubicBezTo>
                    <a:pt x="306" y="37"/>
                    <a:pt x="308" y="38"/>
                    <a:pt x="305" y="35"/>
                  </a:cubicBezTo>
                  <a:cubicBezTo>
                    <a:pt x="301" y="30"/>
                    <a:pt x="298" y="25"/>
                    <a:pt x="293" y="20"/>
                  </a:cubicBezTo>
                  <a:cubicBezTo>
                    <a:pt x="289" y="16"/>
                    <a:pt x="286" y="5"/>
                    <a:pt x="281" y="2"/>
                  </a:cubicBezTo>
                  <a:cubicBezTo>
                    <a:pt x="277" y="0"/>
                    <a:pt x="267" y="5"/>
                    <a:pt x="264" y="8"/>
                  </a:cubicBezTo>
                  <a:cubicBezTo>
                    <a:pt x="255" y="19"/>
                    <a:pt x="265" y="33"/>
                    <a:pt x="249" y="39"/>
                  </a:cubicBezTo>
                  <a:cubicBezTo>
                    <a:pt x="237" y="44"/>
                    <a:pt x="226" y="52"/>
                    <a:pt x="214" y="57"/>
                  </a:cubicBezTo>
                  <a:cubicBezTo>
                    <a:pt x="203" y="62"/>
                    <a:pt x="186" y="63"/>
                    <a:pt x="182" y="75"/>
                  </a:cubicBezTo>
                  <a:cubicBezTo>
                    <a:pt x="180" y="81"/>
                    <a:pt x="179" y="88"/>
                    <a:pt x="179" y="94"/>
                  </a:cubicBezTo>
                  <a:cubicBezTo>
                    <a:pt x="178" y="99"/>
                    <a:pt x="179" y="109"/>
                    <a:pt x="176" y="113"/>
                  </a:cubicBezTo>
                  <a:cubicBezTo>
                    <a:pt x="172" y="118"/>
                    <a:pt x="164" y="115"/>
                    <a:pt x="160" y="121"/>
                  </a:cubicBezTo>
                  <a:cubicBezTo>
                    <a:pt x="156" y="127"/>
                    <a:pt x="163" y="130"/>
                    <a:pt x="164" y="137"/>
                  </a:cubicBezTo>
                  <a:cubicBezTo>
                    <a:pt x="166" y="143"/>
                    <a:pt x="164" y="151"/>
                    <a:pt x="164" y="158"/>
                  </a:cubicBezTo>
                  <a:cubicBezTo>
                    <a:pt x="165" y="165"/>
                    <a:pt x="166" y="171"/>
                    <a:pt x="166" y="178"/>
                  </a:cubicBezTo>
                  <a:cubicBezTo>
                    <a:pt x="157" y="179"/>
                    <a:pt x="149" y="178"/>
                    <a:pt x="141" y="176"/>
                  </a:cubicBezTo>
                  <a:cubicBezTo>
                    <a:pt x="137" y="175"/>
                    <a:pt x="133" y="171"/>
                    <a:pt x="129" y="172"/>
                  </a:cubicBezTo>
                  <a:cubicBezTo>
                    <a:pt x="124" y="173"/>
                    <a:pt x="124" y="177"/>
                    <a:pt x="120" y="178"/>
                  </a:cubicBezTo>
                  <a:cubicBezTo>
                    <a:pt x="113" y="179"/>
                    <a:pt x="107" y="171"/>
                    <a:pt x="102" y="169"/>
                  </a:cubicBezTo>
                  <a:cubicBezTo>
                    <a:pt x="96" y="165"/>
                    <a:pt x="86" y="161"/>
                    <a:pt x="80" y="160"/>
                  </a:cubicBezTo>
                  <a:cubicBezTo>
                    <a:pt x="77" y="171"/>
                    <a:pt x="76" y="177"/>
                    <a:pt x="64" y="180"/>
                  </a:cubicBezTo>
                  <a:cubicBezTo>
                    <a:pt x="55" y="182"/>
                    <a:pt x="45" y="183"/>
                    <a:pt x="36" y="184"/>
                  </a:cubicBezTo>
                  <a:cubicBezTo>
                    <a:pt x="30" y="184"/>
                    <a:pt x="27" y="187"/>
                    <a:pt x="22" y="188"/>
                  </a:cubicBezTo>
                  <a:cubicBezTo>
                    <a:pt x="17" y="189"/>
                    <a:pt x="14" y="188"/>
                    <a:pt x="9" y="187"/>
                  </a:cubicBezTo>
                  <a:cubicBezTo>
                    <a:pt x="8" y="187"/>
                    <a:pt x="4" y="186"/>
                    <a:pt x="0" y="186"/>
                  </a:cubicBezTo>
                  <a:cubicBezTo>
                    <a:pt x="0" y="188"/>
                    <a:pt x="0" y="190"/>
                    <a:pt x="1" y="192"/>
                  </a:cubicBezTo>
                  <a:cubicBezTo>
                    <a:pt x="1" y="201"/>
                    <a:pt x="1" y="211"/>
                    <a:pt x="5" y="219"/>
                  </a:cubicBezTo>
                  <a:cubicBezTo>
                    <a:pt x="9" y="227"/>
                    <a:pt x="12" y="235"/>
                    <a:pt x="16" y="243"/>
                  </a:cubicBezTo>
                  <a:cubicBezTo>
                    <a:pt x="21" y="251"/>
                    <a:pt x="25" y="256"/>
                    <a:pt x="27" y="265"/>
                  </a:cubicBezTo>
                  <a:cubicBezTo>
                    <a:pt x="30" y="276"/>
                    <a:pt x="39" y="280"/>
                    <a:pt x="49" y="273"/>
                  </a:cubicBezTo>
                  <a:cubicBezTo>
                    <a:pt x="57" y="267"/>
                    <a:pt x="60" y="257"/>
                    <a:pt x="63" y="249"/>
                  </a:cubicBezTo>
                  <a:cubicBezTo>
                    <a:pt x="67" y="240"/>
                    <a:pt x="70" y="231"/>
                    <a:pt x="75" y="222"/>
                  </a:cubicBezTo>
                  <a:cubicBezTo>
                    <a:pt x="76" y="220"/>
                    <a:pt x="79" y="209"/>
                    <a:pt x="82" y="208"/>
                  </a:cubicBezTo>
                  <a:cubicBezTo>
                    <a:pt x="84" y="207"/>
                    <a:pt x="90" y="212"/>
                    <a:pt x="93" y="212"/>
                  </a:cubicBezTo>
                  <a:cubicBezTo>
                    <a:pt x="101" y="214"/>
                    <a:pt x="109" y="214"/>
                    <a:pt x="114" y="221"/>
                  </a:cubicBezTo>
                  <a:cubicBezTo>
                    <a:pt x="117" y="225"/>
                    <a:pt x="118" y="229"/>
                    <a:pt x="120" y="232"/>
                  </a:cubicBezTo>
                  <a:cubicBezTo>
                    <a:pt x="122" y="235"/>
                    <a:pt x="125" y="235"/>
                    <a:pt x="127" y="237"/>
                  </a:cubicBezTo>
                  <a:cubicBezTo>
                    <a:pt x="135" y="243"/>
                    <a:pt x="137" y="255"/>
                    <a:pt x="137" y="264"/>
                  </a:cubicBezTo>
                  <a:cubicBezTo>
                    <a:pt x="137" y="269"/>
                    <a:pt x="135" y="275"/>
                    <a:pt x="135" y="280"/>
                  </a:cubicBezTo>
                  <a:cubicBezTo>
                    <a:pt x="136" y="287"/>
                    <a:pt x="142" y="292"/>
                    <a:pt x="146" y="297"/>
                  </a:cubicBezTo>
                  <a:cubicBezTo>
                    <a:pt x="148" y="301"/>
                    <a:pt x="147" y="305"/>
                    <a:pt x="149" y="309"/>
                  </a:cubicBezTo>
                  <a:cubicBezTo>
                    <a:pt x="151" y="313"/>
                    <a:pt x="154" y="317"/>
                    <a:pt x="155" y="320"/>
                  </a:cubicBezTo>
                  <a:cubicBezTo>
                    <a:pt x="159" y="327"/>
                    <a:pt x="165" y="334"/>
                    <a:pt x="173" y="337"/>
                  </a:cubicBezTo>
                  <a:cubicBezTo>
                    <a:pt x="176" y="338"/>
                    <a:pt x="178" y="338"/>
                    <a:pt x="181" y="341"/>
                  </a:cubicBezTo>
                  <a:cubicBezTo>
                    <a:pt x="183" y="343"/>
                    <a:pt x="186" y="345"/>
                    <a:pt x="187" y="348"/>
                  </a:cubicBezTo>
                  <a:cubicBezTo>
                    <a:pt x="183" y="352"/>
                    <a:pt x="161" y="350"/>
                    <a:pt x="165" y="363"/>
                  </a:cubicBezTo>
                  <a:cubicBezTo>
                    <a:pt x="166" y="366"/>
                    <a:pt x="170" y="370"/>
                    <a:pt x="172" y="373"/>
                  </a:cubicBezTo>
                  <a:cubicBezTo>
                    <a:pt x="174" y="377"/>
                    <a:pt x="174" y="382"/>
                    <a:pt x="177" y="386"/>
                  </a:cubicBezTo>
                  <a:cubicBezTo>
                    <a:pt x="183" y="395"/>
                    <a:pt x="192" y="399"/>
                    <a:pt x="199" y="406"/>
                  </a:cubicBezTo>
                  <a:cubicBezTo>
                    <a:pt x="205" y="413"/>
                    <a:pt x="211" y="418"/>
                    <a:pt x="219" y="423"/>
                  </a:cubicBezTo>
                  <a:cubicBezTo>
                    <a:pt x="223" y="426"/>
                    <a:pt x="225" y="426"/>
                    <a:pt x="229" y="427"/>
                  </a:cubicBezTo>
                  <a:cubicBezTo>
                    <a:pt x="233" y="428"/>
                    <a:pt x="237" y="432"/>
                    <a:pt x="241" y="434"/>
                  </a:cubicBezTo>
                  <a:cubicBezTo>
                    <a:pt x="249" y="440"/>
                    <a:pt x="251" y="449"/>
                    <a:pt x="254" y="457"/>
                  </a:cubicBezTo>
                  <a:cubicBezTo>
                    <a:pt x="255" y="461"/>
                    <a:pt x="255" y="466"/>
                    <a:pt x="259" y="468"/>
                  </a:cubicBezTo>
                  <a:cubicBezTo>
                    <a:pt x="263" y="469"/>
                    <a:pt x="270" y="466"/>
                    <a:pt x="274" y="466"/>
                  </a:cubicBezTo>
                  <a:cubicBezTo>
                    <a:pt x="289" y="466"/>
                    <a:pt x="306" y="461"/>
                    <a:pt x="320" y="466"/>
                  </a:cubicBezTo>
                  <a:cubicBezTo>
                    <a:pt x="326" y="468"/>
                    <a:pt x="332" y="470"/>
                    <a:pt x="339" y="472"/>
                  </a:cubicBezTo>
                  <a:cubicBezTo>
                    <a:pt x="342" y="474"/>
                    <a:pt x="345" y="477"/>
                    <a:pt x="348" y="479"/>
                  </a:cubicBezTo>
                  <a:cubicBezTo>
                    <a:pt x="352" y="481"/>
                    <a:pt x="356" y="482"/>
                    <a:pt x="359" y="484"/>
                  </a:cubicBezTo>
                  <a:cubicBezTo>
                    <a:pt x="368" y="488"/>
                    <a:pt x="375" y="496"/>
                    <a:pt x="381" y="503"/>
                  </a:cubicBezTo>
                  <a:cubicBezTo>
                    <a:pt x="389" y="511"/>
                    <a:pt x="394" y="521"/>
                    <a:pt x="403" y="529"/>
                  </a:cubicBezTo>
                  <a:cubicBezTo>
                    <a:pt x="407" y="532"/>
                    <a:pt x="411" y="532"/>
                    <a:pt x="416" y="534"/>
                  </a:cubicBezTo>
                  <a:cubicBezTo>
                    <a:pt x="416" y="534"/>
                    <a:pt x="416" y="534"/>
                    <a:pt x="416" y="534"/>
                  </a:cubicBezTo>
                  <a:cubicBezTo>
                    <a:pt x="418" y="534"/>
                    <a:pt x="420" y="534"/>
                    <a:pt x="422" y="533"/>
                  </a:cubicBezTo>
                  <a:cubicBezTo>
                    <a:pt x="423" y="532"/>
                    <a:pt x="423" y="532"/>
                    <a:pt x="423" y="531"/>
                  </a:cubicBezTo>
                  <a:cubicBezTo>
                    <a:pt x="426" y="526"/>
                    <a:pt x="425" y="517"/>
                    <a:pt x="423" y="512"/>
                  </a:cubicBezTo>
                  <a:cubicBezTo>
                    <a:pt x="420" y="499"/>
                    <a:pt x="410" y="487"/>
                    <a:pt x="397" y="483"/>
                  </a:cubicBezTo>
                  <a:cubicBezTo>
                    <a:pt x="391" y="481"/>
                    <a:pt x="385" y="482"/>
                    <a:pt x="382" y="475"/>
                  </a:cubicBezTo>
                  <a:cubicBezTo>
                    <a:pt x="380" y="469"/>
                    <a:pt x="384" y="461"/>
                    <a:pt x="382" y="455"/>
                  </a:cubicBezTo>
                  <a:cubicBezTo>
                    <a:pt x="379" y="440"/>
                    <a:pt x="358" y="452"/>
                    <a:pt x="351" y="440"/>
                  </a:cubicBezTo>
                  <a:cubicBezTo>
                    <a:pt x="344" y="428"/>
                    <a:pt x="351" y="415"/>
                    <a:pt x="336" y="408"/>
                  </a:cubicBezTo>
                  <a:cubicBezTo>
                    <a:pt x="329" y="404"/>
                    <a:pt x="327" y="403"/>
                    <a:pt x="322" y="397"/>
                  </a:cubicBezTo>
                  <a:cubicBezTo>
                    <a:pt x="319" y="392"/>
                    <a:pt x="316" y="386"/>
                    <a:pt x="311" y="382"/>
                  </a:cubicBezTo>
                  <a:cubicBezTo>
                    <a:pt x="306" y="378"/>
                    <a:pt x="300" y="378"/>
                    <a:pt x="295" y="375"/>
                  </a:cubicBezTo>
                  <a:cubicBezTo>
                    <a:pt x="290" y="372"/>
                    <a:pt x="285" y="367"/>
                    <a:pt x="281" y="362"/>
                  </a:cubicBezTo>
                  <a:cubicBezTo>
                    <a:pt x="278" y="359"/>
                    <a:pt x="276" y="356"/>
                    <a:pt x="273" y="353"/>
                  </a:cubicBezTo>
                  <a:cubicBezTo>
                    <a:pt x="271" y="352"/>
                    <a:pt x="267" y="351"/>
                    <a:pt x="265" y="349"/>
                  </a:cubicBezTo>
                  <a:cubicBezTo>
                    <a:pt x="262" y="345"/>
                    <a:pt x="265" y="337"/>
                    <a:pt x="264" y="332"/>
                  </a:cubicBezTo>
                  <a:cubicBezTo>
                    <a:pt x="263" y="306"/>
                    <a:pt x="258" y="279"/>
                    <a:pt x="233" y="265"/>
                  </a:cubicBezTo>
                  <a:cubicBezTo>
                    <a:pt x="221" y="259"/>
                    <a:pt x="217" y="250"/>
                    <a:pt x="221" y="236"/>
                  </a:cubicBezTo>
                  <a:cubicBezTo>
                    <a:pt x="223" y="230"/>
                    <a:pt x="225" y="225"/>
                    <a:pt x="228" y="219"/>
                  </a:cubicBezTo>
                  <a:cubicBezTo>
                    <a:pt x="230" y="213"/>
                    <a:pt x="230" y="206"/>
                    <a:pt x="232" y="201"/>
                  </a:cubicBezTo>
                  <a:cubicBezTo>
                    <a:pt x="240" y="186"/>
                    <a:pt x="248" y="210"/>
                    <a:pt x="255" y="216"/>
                  </a:cubicBezTo>
                  <a:cubicBezTo>
                    <a:pt x="263" y="224"/>
                    <a:pt x="270" y="238"/>
                    <a:pt x="282" y="229"/>
                  </a:cubicBezTo>
                  <a:cubicBezTo>
                    <a:pt x="291" y="223"/>
                    <a:pt x="297" y="204"/>
                    <a:pt x="306" y="203"/>
                  </a:cubicBezTo>
                  <a:cubicBezTo>
                    <a:pt x="313" y="202"/>
                    <a:pt x="319" y="208"/>
                    <a:pt x="327" y="206"/>
                  </a:cubicBezTo>
                  <a:cubicBezTo>
                    <a:pt x="333" y="205"/>
                    <a:pt x="338" y="197"/>
                    <a:pt x="343" y="197"/>
                  </a:cubicBezTo>
                  <a:cubicBezTo>
                    <a:pt x="344" y="198"/>
                    <a:pt x="343" y="199"/>
                    <a:pt x="344" y="199"/>
                  </a:cubicBezTo>
                  <a:cubicBezTo>
                    <a:pt x="355" y="203"/>
                    <a:pt x="362" y="215"/>
                    <a:pt x="373" y="216"/>
                  </a:cubicBezTo>
                  <a:cubicBezTo>
                    <a:pt x="380" y="216"/>
                    <a:pt x="385" y="210"/>
                    <a:pt x="392" y="213"/>
                  </a:cubicBezTo>
                  <a:cubicBezTo>
                    <a:pt x="399" y="216"/>
                    <a:pt x="399" y="221"/>
                    <a:pt x="406" y="221"/>
                  </a:cubicBezTo>
                  <a:cubicBezTo>
                    <a:pt x="413" y="222"/>
                    <a:pt x="420" y="219"/>
                    <a:pt x="427" y="220"/>
                  </a:cubicBezTo>
                  <a:cubicBezTo>
                    <a:pt x="434" y="221"/>
                    <a:pt x="438" y="224"/>
                    <a:pt x="445" y="221"/>
                  </a:cubicBezTo>
                  <a:cubicBezTo>
                    <a:pt x="451" y="220"/>
                    <a:pt x="456" y="216"/>
                    <a:pt x="461" y="217"/>
                  </a:cubicBezTo>
                  <a:cubicBezTo>
                    <a:pt x="463" y="217"/>
                    <a:pt x="466" y="219"/>
                    <a:pt x="469" y="220"/>
                  </a:cubicBezTo>
                  <a:cubicBezTo>
                    <a:pt x="472" y="220"/>
                    <a:pt x="476" y="219"/>
                    <a:pt x="479" y="219"/>
                  </a:cubicBezTo>
                  <a:cubicBezTo>
                    <a:pt x="485" y="219"/>
                    <a:pt x="491" y="224"/>
                    <a:pt x="496" y="224"/>
                  </a:cubicBezTo>
                  <a:cubicBezTo>
                    <a:pt x="502" y="224"/>
                    <a:pt x="508" y="217"/>
                    <a:pt x="514" y="215"/>
                  </a:cubicBezTo>
                  <a:cubicBezTo>
                    <a:pt x="530" y="210"/>
                    <a:pt x="528" y="227"/>
                    <a:pt x="535" y="236"/>
                  </a:cubicBezTo>
                  <a:cubicBezTo>
                    <a:pt x="544" y="247"/>
                    <a:pt x="553" y="252"/>
                    <a:pt x="567" y="249"/>
                  </a:cubicBezTo>
                  <a:cubicBezTo>
                    <a:pt x="571" y="249"/>
                    <a:pt x="575" y="248"/>
                    <a:pt x="579" y="247"/>
                  </a:cubicBezTo>
                  <a:cubicBezTo>
                    <a:pt x="575" y="242"/>
                    <a:pt x="579" y="233"/>
                    <a:pt x="580" y="228"/>
                  </a:cubicBezTo>
                  <a:cubicBezTo>
                    <a:pt x="581" y="222"/>
                    <a:pt x="579" y="214"/>
                    <a:pt x="587" y="212"/>
                  </a:cubicBezTo>
                  <a:cubicBezTo>
                    <a:pt x="593" y="211"/>
                    <a:pt x="603" y="213"/>
                    <a:pt x="609" y="213"/>
                  </a:cubicBezTo>
                  <a:cubicBezTo>
                    <a:pt x="605" y="209"/>
                    <a:pt x="594" y="206"/>
                    <a:pt x="588" y="203"/>
                  </a:cubicBezTo>
                  <a:cubicBezTo>
                    <a:pt x="583" y="200"/>
                    <a:pt x="579" y="196"/>
                    <a:pt x="573" y="192"/>
                  </a:cubicBezTo>
                  <a:cubicBezTo>
                    <a:pt x="568" y="188"/>
                    <a:pt x="561" y="187"/>
                    <a:pt x="556" y="184"/>
                  </a:cubicBezTo>
                  <a:cubicBezTo>
                    <a:pt x="548" y="178"/>
                    <a:pt x="552" y="174"/>
                    <a:pt x="551" y="165"/>
                  </a:cubicBezTo>
                  <a:cubicBezTo>
                    <a:pt x="549" y="157"/>
                    <a:pt x="543" y="157"/>
                    <a:pt x="540" y="150"/>
                  </a:cubicBezTo>
                  <a:cubicBezTo>
                    <a:pt x="538" y="145"/>
                    <a:pt x="540" y="136"/>
                    <a:pt x="539" y="130"/>
                  </a:cubicBezTo>
                  <a:cubicBezTo>
                    <a:pt x="537" y="123"/>
                    <a:pt x="527" y="120"/>
                    <a:pt x="525" y="114"/>
                  </a:cubicBezTo>
                  <a:cubicBezTo>
                    <a:pt x="525" y="114"/>
                    <a:pt x="525" y="114"/>
                    <a:pt x="525" y="113"/>
                  </a:cubicBezTo>
                  <a:cubicBezTo>
                    <a:pt x="522" y="114"/>
                    <a:pt x="519" y="114"/>
                    <a:pt x="517" y="114"/>
                  </a:cubicBezTo>
                  <a:cubicBezTo>
                    <a:pt x="508" y="117"/>
                    <a:pt x="496" y="119"/>
                    <a:pt x="487" y="12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6" name="Freeform 761"/>
            <p:cNvSpPr>
              <a:spLocks/>
            </p:cNvSpPr>
            <p:nvPr/>
          </p:nvSpPr>
          <p:spPr bwMode="auto">
            <a:xfrm>
              <a:off x="6154265" y="4542400"/>
              <a:ext cx="435045" cy="310746"/>
            </a:xfrm>
            <a:custGeom>
              <a:avLst/>
              <a:gdLst>
                <a:gd name="T0" fmla="*/ 294 w 297"/>
                <a:gd name="T1" fmla="*/ 12 h 212"/>
                <a:gd name="T2" fmla="*/ 261 w 297"/>
                <a:gd name="T3" fmla="*/ 4 h 212"/>
                <a:gd name="T4" fmla="*/ 250 w 297"/>
                <a:gd name="T5" fmla="*/ 18 h 212"/>
                <a:gd name="T6" fmla="*/ 247 w 297"/>
                <a:gd name="T7" fmla="*/ 26 h 212"/>
                <a:gd name="T8" fmla="*/ 236 w 297"/>
                <a:gd name="T9" fmla="*/ 25 h 212"/>
                <a:gd name="T10" fmla="*/ 214 w 297"/>
                <a:gd name="T11" fmla="*/ 24 h 212"/>
                <a:gd name="T12" fmla="*/ 202 w 297"/>
                <a:gd name="T13" fmla="*/ 34 h 212"/>
                <a:gd name="T14" fmla="*/ 183 w 297"/>
                <a:gd name="T15" fmla="*/ 34 h 212"/>
                <a:gd name="T16" fmla="*/ 163 w 297"/>
                <a:gd name="T17" fmla="*/ 34 h 212"/>
                <a:gd name="T18" fmla="*/ 127 w 297"/>
                <a:gd name="T19" fmla="*/ 53 h 212"/>
                <a:gd name="T20" fmla="*/ 95 w 297"/>
                <a:gd name="T21" fmla="*/ 67 h 212"/>
                <a:gd name="T22" fmla="*/ 56 w 297"/>
                <a:gd name="T23" fmla="*/ 60 h 212"/>
                <a:gd name="T24" fmla="*/ 19 w 297"/>
                <a:gd name="T25" fmla="*/ 66 h 212"/>
                <a:gd name="T26" fmla="*/ 3 w 297"/>
                <a:gd name="T27" fmla="*/ 96 h 212"/>
                <a:gd name="T28" fmla="*/ 15 w 297"/>
                <a:gd name="T29" fmla="*/ 107 h 212"/>
                <a:gd name="T30" fmla="*/ 17 w 297"/>
                <a:gd name="T31" fmla="*/ 128 h 212"/>
                <a:gd name="T32" fmla="*/ 30 w 297"/>
                <a:gd name="T33" fmla="*/ 162 h 212"/>
                <a:gd name="T34" fmla="*/ 48 w 297"/>
                <a:gd name="T35" fmla="*/ 174 h 212"/>
                <a:gd name="T36" fmla="*/ 50 w 297"/>
                <a:gd name="T37" fmla="*/ 195 h 212"/>
                <a:gd name="T38" fmla="*/ 23 w 297"/>
                <a:gd name="T39" fmla="*/ 196 h 212"/>
                <a:gd name="T40" fmla="*/ 16 w 297"/>
                <a:gd name="T41" fmla="*/ 202 h 212"/>
                <a:gd name="T42" fmla="*/ 15 w 297"/>
                <a:gd name="T43" fmla="*/ 209 h 212"/>
                <a:gd name="T44" fmla="*/ 24 w 297"/>
                <a:gd name="T45" fmla="*/ 210 h 212"/>
                <a:gd name="T46" fmla="*/ 37 w 297"/>
                <a:gd name="T47" fmla="*/ 211 h 212"/>
                <a:gd name="T48" fmla="*/ 51 w 297"/>
                <a:gd name="T49" fmla="*/ 207 h 212"/>
                <a:gd name="T50" fmla="*/ 79 w 297"/>
                <a:gd name="T51" fmla="*/ 203 h 212"/>
                <a:gd name="T52" fmla="*/ 95 w 297"/>
                <a:gd name="T53" fmla="*/ 183 h 212"/>
                <a:gd name="T54" fmla="*/ 117 w 297"/>
                <a:gd name="T55" fmla="*/ 192 h 212"/>
                <a:gd name="T56" fmla="*/ 135 w 297"/>
                <a:gd name="T57" fmla="*/ 201 h 212"/>
                <a:gd name="T58" fmla="*/ 144 w 297"/>
                <a:gd name="T59" fmla="*/ 195 h 212"/>
                <a:gd name="T60" fmla="*/ 156 w 297"/>
                <a:gd name="T61" fmla="*/ 199 h 212"/>
                <a:gd name="T62" fmla="*/ 181 w 297"/>
                <a:gd name="T63" fmla="*/ 201 h 212"/>
                <a:gd name="T64" fmla="*/ 179 w 297"/>
                <a:gd name="T65" fmla="*/ 181 h 212"/>
                <a:gd name="T66" fmla="*/ 179 w 297"/>
                <a:gd name="T67" fmla="*/ 160 h 212"/>
                <a:gd name="T68" fmla="*/ 175 w 297"/>
                <a:gd name="T69" fmla="*/ 144 h 212"/>
                <a:gd name="T70" fmla="*/ 191 w 297"/>
                <a:gd name="T71" fmla="*/ 136 h 212"/>
                <a:gd name="T72" fmla="*/ 194 w 297"/>
                <a:gd name="T73" fmla="*/ 117 h 212"/>
                <a:gd name="T74" fmla="*/ 197 w 297"/>
                <a:gd name="T75" fmla="*/ 98 h 212"/>
                <a:gd name="T76" fmla="*/ 229 w 297"/>
                <a:gd name="T77" fmla="*/ 80 h 212"/>
                <a:gd name="T78" fmla="*/ 264 w 297"/>
                <a:gd name="T79" fmla="*/ 62 h 212"/>
                <a:gd name="T80" fmla="*/ 279 w 297"/>
                <a:gd name="T81" fmla="*/ 31 h 212"/>
                <a:gd name="T82" fmla="*/ 296 w 297"/>
                <a:gd name="T83" fmla="*/ 25 h 212"/>
                <a:gd name="T84" fmla="*/ 294 w 297"/>
                <a:gd name="T85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7" h="212">
                  <a:moveTo>
                    <a:pt x="294" y="12"/>
                  </a:moveTo>
                  <a:cubicBezTo>
                    <a:pt x="288" y="2"/>
                    <a:pt x="270" y="0"/>
                    <a:pt x="261" y="4"/>
                  </a:cubicBezTo>
                  <a:cubicBezTo>
                    <a:pt x="254" y="7"/>
                    <a:pt x="252" y="11"/>
                    <a:pt x="250" y="18"/>
                  </a:cubicBezTo>
                  <a:cubicBezTo>
                    <a:pt x="249" y="22"/>
                    <a:pt x="251" y="23"/>
                    <a:pt x="247" y="26"/>
                  </a:cubicBezTo>
                  <a:cubicBezTo>
                    <a:pt x="245" y="27"/>
                    <a:pt x="239" y="25"/>
                    <a:pt x="236" y="25"/>
                  </a:cubicBezTo>
                  <a:cubicBezTo>
                    <a:pt x="230" y="24"/>
                    <a:pt x="221" y="23"/>
                    <a:pt x="214" y="24"/>
                  </a:cubicBezTo>
                  <a:cubicBezTo>
                    <a:pt x="205" y="26"/>
                    <a:pt x="207" y="29"/>
                    <a:pt x="202" y="34"/>
                  </a:cubicBezTo>
                  <a:cubicBezTo>
                    <a:pt x="195" y="41"/>
                    <a:pt x="191" y="36"/>
                    <a:pt x="183" y="34"/>
                  </a:cubicBezTo>
                  <a:cubicBezTo>
                    <a:pt x="177" y="32"/>
                    <a:pt x="170" y="33"/>
                    <a:pt x="163" y="34"/>
                  </a:cubicBezTo>
                  <a:cubicBezTo>
                    <a:pt x="150" y="36"/>
                    <a:pt x="137" y="43"/>
                    <a:pt x="127" y="53"/>
                  </a:cubicBezTo>
                  <a:cubicBezTo>
                    <a:pt x="117" y="62"/>
                    <a:pt x="108" y="65"/>
                    <a:pt x="95" y="67"/>
                  </a:cubicBezTo>
                  <a:cubicBezTo>
                    <a:pt x="82" y="68"/>
                    <a:pt x="68" y="61"/>
                    <a:pt x="56" y="60"/>
                  </a:cubicBezTo>
                  <a:cubicBezTo>
                    <a:pt x="45" y="59"/>
                    <a:pt x="28" y="61"/>
                    <a:pt x="19" y="66"/>
                  </a:cubicBezTo>
                  <a:cubicBezTo>
                    <a:pt x="10" y="71"/>
                    <a:pt x="0" y="86"/>
                    <a:pt x="3" y="96"/>
                  </a:cubicBezTo>
                  <a:cubicBezTo>
                    <a:pt x="6" y="104"/>
                    <a:pt x="12" y="100"/>
                    <a:pt x="15" y="107"/>
                  </a:cubicBezTo>
                  <a:cubicBezTo>
                    <a:pt x="17" y="114"/>
                    <a:pt x="15" y="122"/>
                    <a:pt x="17" y="128"/>
                  </a:cubicBezTo>
                  <a:cubicBezTo>
                    <a:pt x="19" y="138"/>
                    <a:pt x="21" y="157"/>
                    <a:pt x="30" y="162"/>
                  </a:cubicBezTo>
                  <a:cubicBezTo>
                    <a:pt x="37" y="166"/>
                    <a:pt x="42" y="166"/>
                    <a:pt x="48" y="174"/>
                  </a:cubicBezTo>
                  <a:cubicBezTo>
                    <a:pt x="52" y="180"/>
                    <a:pt x="56" y="189"/>
                    <a:pt x="50" y="195"/>
                  </a:cubicBezTo>
                  <a:cubicBezTo>
                    <a:pt x="43" y="203"/>
                    <a:pt x="33" y="200"/>
                    <a:pt x="23" y="196"/>
                  </a:cubicBezTo>
                  <a:cubicBezTo>
                    <a:pt x="20" y="198"/>
                    <a:pt x="18" y="200"/>
                    <a:pt x="16" y="202"/>
                  </a:cubicBezTo>
                  <a:cubicBezTo>
                    <a:pt x="16" y="204"/>
                    <a:pt x="15" y="207"/>
                    <a:pt x="15" y="209"/>
                  </a:cubicBezTo>
                  <a:cubicBezTo>
                    <a:pt x="19" y="209"/>
                    <a:pt x="23" y="210"/>
                    <a:pt x="24" y="210"/>
                  </a:cubicBezTo>
                  <a:cubicBezTo>
                    <a:pt x="29" y="211"/>
                    <a:pt x="32" y="212"/>
                    <a:pt x="37" y="211"/>
                  </a:cubicBezTo>
                  <a:cubicBezTo>
                    <a:pt x="42" y="210"/>
                    <a:pt x="45" y="207"/>
                    <a:pt x="51" y="207"/>
                  </a:cubicBezTo>
                  <a:cubicBezTo>
                    <a:pt x="60" y="206"/>
                    <a:pt x="70" y="205"/>
                    <a:pt x="79" y="203"/>
                  </a:cubicBezTo>
                  <a:cubicBezTo>
                    <a:pt x="91" y="200"/>
                    <a:pt x="92" y="194"/>
                    <a:pt x="95" y="183"/>
                  </a:cubicBezTo>
                  <a:cubicBezTo>
                    <a:pt x="101" y="184"/>
                    <a:pt x="111" y="188"/>
                    <a:pt x="117" y="192"/>
                  </a:cubicBezTo>
                  <a:cubicBezTo>
                    <a:pt x="122" y="194"/>
                    <a:pt x="128" y="202"/>
                    <a:pt x="135" y="201"/>
                  </a:cubicBezTo>
                  <a:cubicBezTo>
                    <a:pt x="139" y="200"/>
                    <a:pt x="139" y="196"/>
                    <a:pt x="144" y="195"/>
                  </a:cubicBezTo>
                  <a:cubicBezTo>
                    <a:pt x="148" y="194"/>
                    <a:pt x="152" y="198"/>
                    <a:pt x="156" y="199"/>
                  </a:cubicBezTo>
                  <a:cubicBezTo>
                    <a:pt x="164" y="201"/>
                    <a:pt x="172" y="202"/>
                    <a:pt x="181" y="201"/>
                  </a:cubicBezTo>
                  <a:cubicBezTo>
                    <a:pt x="181" y="194"/>
                    <a:pt x="180" y="188"/>
                    <a:pt x="179" y="181"/>
                  </a:cubicBezTo>
                  <a:cubicBezTo>
                    <a:pt x="179" y="174"/>
                    <a:pt x="181" y="166"/>
                    <a:pt x="179" y="160"/>
                  </a:cubicBezTo>
                  <a:cubicBezTo>
                    <a:pt x="178" y="153"/>
                    <a:pt x="171" y="150"/>
                    <a:pt x="175" y="144"/>
                  </a:cubicBezTo>
                  <a:cubicBezTo>
                    <a:pt x="179" y="138"/>
                    <a:pt x="187" y="141"/>
                    <a:pt x="191" y="136"/>
                  </a:cubicBezTo>
                  <a:cubicBezTo>
                    <a:pt x="194" y="132"/>
                    <a:pt x="193" y="122"/>
                    <a:pt x="194" y="117"/>
                  </a:cubicBezTo>
                  <a:cubicBezTo>
                    <a:pt x="194" y="111"/>
                    <a:pt x="195" y="104"/>
                    <a:pt x="197" y="98"/>
                  </a:cubicBezTo>
                  <a:cubicBezTo>
                    <a:pt x="201" y="86"/>
                    <a:pt x="218" y="85"/>
                    <a:pt x="229" y="80"/>
                  </a:cubicBezTo>
                  <a:cubicBezTo>
                    <a:pt x="241" y="75"/>
                    <a:pt x="252" y="67"/>
                    <a:pt x="264" y="62"/>
                  </a:cubicBezTo>
                  <a:cubicBezTo>
                    <a:pt x="280" y="56"/>
                    <a:pt x="270" y="42"/>
                    <a:pt x="279" y="31"/>
                  </a:cubicBezTo>
                  <a:cubicBezTo>
                    <a:pt x="282" y="28"/>
                    <a:pt x="291" y="23"/>
                    <a:pt x="296" y="25"/>
                  </a:cubicBezTo>
                  <a:cubicBezTo>
                    <a:pt x="297" y="21"/>
                    <a:pt x="297" y="16"/>
                    <a:pt x="294" y="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7" name="Freeform 762"/>
            <p:cNvSpPr>
              <a:spLocks/>
            </p:cNvSpPr>
            <p:nvPr/>
          </p:nvSpPr>
          <p:spPr bwMode="auto">
            <a:xfrm>
              <a:off x="6154265" y="4542400"/>
              <a:ext cx="435045" cy="310746"/>
            </a:xfrm>
            <a:custGeom>
              <a:avLst/>
              <a:gdLst>
                <a:gd name="T0" fmla="*/ 294 w 297"/>
                <a:gd name="T1" fmla="*/ 12 h 212"/>
                <a:gd name="T2" fmla="*/ 261 w 297"/>
                <a:gd name="T3" fmla="*/ 4 h 212"/>
                <a:gd name="T4" fmla="*/ 250 w 297"/>
                <a:gd name="T5" fmla="*/ 18 h 212"/>
                <a:gd name="T6" fmla="*/ 247 w 297"/>
                <a:gd name="T7" fmla="*/ 26 h 212"/>
                <a:gd name="T8" fmla="*/ 236 w 297"/>
                <a:gd name="T9" fmla="*/ 25 h 212"/>
                <a:gd name="T10" fmla="*/ 214 w 297"/>
                <a:gd name="T11" fmla="*/ 24 h 212"/>
                <a:gd name="T12" fmla="*/ 202 w 297"/>
                <a:gd name="T13" fmla="*/ 34 h 212"/>
                <a:gd name="T14" fmla="*/ 183 w 297"/>
                <a:gd name="T15" fmla="*/ 34 h 212"/>
                <a:gd name="T16" fmla="*/ 163 w 297"/>
                <a:gd name="T17" fmla="*/ 34 h 212"/>
                <a:gd name="T18" fmla="*/ 127 w 297"/>
                <a:gd name="T19" fmla="*/ 53 h 212"/>
                <a:gd name="T20" fmla="*/ 95 w 297"/>
                <a:gd name="T21" fmla="*/ 67 h 212"/>
                <a:gd name="T22" fmla="*/ 56 w 297"/>
                <a:gd name="T23" fmla="*/ 60 h 212"/>
                <a:gd name="T24" fmla="*/ 19 w 297"/>
                <a:gd name="T25" fmla="*/ 66 h 212"/>
                <a:gd name="T26" fmla="*/ 3 w 297"/>
                <a:gd name="T27" fmla="*/ 96 h 212"/>
                <a:gd name="T28" fmla="*/ 15 w 297"/>
                <a:gd name="T29" fmla="*/ 107 h 212"/>
                <a:gd name="T30" fmla="*/ 17 w 297"/>
                <a:gd name="T31" fmla="*/ 128 h 212"/>
                <a:gd name="T32" fmla="*/ 30 w 297"/>
                <a:gd name="T33" fmla="*/ 162 h 212"/>
                <a:gd name="T34" fmla="*/ 48 w 297"/>
                <a:gd name="T35" fmla="*/ 174 h 212"/>
                <a:gd name="T36" fmla="*/ 50 w 297"/>
                <a:gd name="T37" fmla="*/ 195 h 212"/>
                <a:gd name="T38" fmla="*/ 23 w 297"/>
                <a:gd name="T39" fmla="*/ 196 h 212"/>
                <a:gd name="T40" fmla="*/ 16 w 297"/>
                <a:gd name="T41" fmla="*/ 202 h 212"/>
                <a:gd name="T42" fmla="*/ 15 w 297"/>
                <a:gd name="T43" fmla="*/ 209 h 212"/>
                <a:gd name="T44" fmla="*/ 24 w 297"/>
                <a:gd name="T45" fmla="*/ 210 h 212"/>
                <a:gd name="T46" fmla="*/ 37 w 297"/>
                <a:gd name="T47" fmla="*/ 211 h 212"/>
                <a:gd name="T48" fmla="*/ 51 w 297"/>
                <a:gd name="T49" fmla="*/ 207 h 212"/>
                <a:gd name="T50" fmla="*/ 79 w 297"/>
                <a:gd name="T51" fmla="*/ 203 h 212"/>
                <a:gd name="T52" fmla="*/ 95 w 297"/>
                <a:gd name="T53" fmla="*/ 183 h 212"/>
                <a:gd name="T54" fmla="*/ 117 w 297"/>
                <a:gd name="T55" fmla="*/ 192 h 212"/>
                <a:gd name="T56" fmla="*/ 135 w 297"/>
                <a:gd name="T57" fmla="*/ 201 h 212"/>
                <a:gd name="T58" fmla="*/ 144 w 297"/>
                <a:gd name="T59" fmla="*/ 195 h 212"/>
                <a:gd name="T60" fmla="*/ 156 w 297"/>
                <a:gd name="T61" fmla="*/ 199 h 212"/>
                <a:gd name="T62" fmla="*/ 181 w 297"/>
                <a:gd name="T63" fmla="*/ 201 h 212"/>
                <a:gd name="T64" fmla="*/ 179 w 297"/>
                <a:gd name="T65" fmla="*/ 181 h 212"/>
                <a:gd name="T66" fmla="*/ 179 w 297"/>
                <a:gd name="T67" fmla="*/ 160 h 212"/>
                <a:gd name="T68" fmla="*/ 175 w 297"/>
                <a:gd name="T69" fmla="*/ 144 h 212"/>
                <a:gd name="T70" fmla="*/ 191 w 297"/>
                <a:gd name="T71" fmla="*/ 136 h 212"/>
                <a:gd name="T72" fmla="*/ 194 w 297"/>
                <a:gd name="T73" fmla="*/ 117 h 212"/>
                <a:gd name="T74" fmla="*/ 197 w 297"/>
                <a:gd name="T75" fmla="*/ 98 h 212"/>
                <a:gd name="T76" fmla="*/ 229 w 297"/>
                <a:gd name="T77" fmla="*/ 80 h 212"/>
                <a:gd name="T78" fmla="*/ 264 w 297"/>
                <a:gd name="T79" fmla="*/ 62 h 212"/>
                <a:gd name="T80" fmla="*/ 279 w 297"/>
                <a:gd name="T81" fmla="*/ 31 h 212"/>
                <a:gd name="T82" fmla="*/ 296 w 297"/>
                <a:gd name="T83" fmla="*/ 25 h 212"/>
                <a:gd name="T84" fmla="*/ 294 w 297"/>
                <a:gd name="T85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7" h="212">
                  <a:moveTo>
                    <a:pt x="294" y="12"/>
                  </a:moveTo>
                  <a:cubicBezTo>
                    <a:pt x="288" y="2"/>
                    <a:pt x="270" y="0"/>
                    <a:pt x="261" y="4"/>
                  </a:cubicBezTo>
                  <a:cubicBezTo>
                    <a:pt x="254" y="7"/>
                    <a:pt x="252" y="11"/>
                    <a:pt x="250" y="18"/>
                  </a:cubicBezTo>
                  <a:cubicBezTo>
                    <a:pt x="249" y="22"/>
                    <a:pt x="251" y="23"/>
                    <a:pt x="247" y="26"/>
                  </a:cubicBezTo>
                  <a:cubicBezTo>
                    <a:pt x="245" y="27"/>
                    <a:pt x="239" y="25"/>
                    <a:pt x="236" y="25"/>
                  </a:cubicBezTo>
                  <a:cubicBezTo>
                    <a:pt x="230" y="24"/>
                    <a:pt x="221" y="23"/>
                    <a:pt x="214" y="24"/>
                  </a:cubicBezTo>
                  <a:cubicBezTo>
                    <a:pt x="205" y="26"/>
                    <a:pt x="207" y="29"/>
                    <a:pt x="202" y="34"/>
                  </a:cubicBezTo>
                  <a:cubicBezTo>
                    <a:pt x="195" y="41"/>
                    <a:pt x="191" y="36"/>
                    <a:pt x="183" y="34"/>
                  </a:cubicBezTo>
                  <a:cubicBezTo>
                    <a:pt x="177" y="32"/>
                    <a:pt x="170" y="33"/>
                    <a:pt x="163" y="34"/>
                  </a:cubicBezTo>
                  <a:cubicBezTo>
                    <a:pt x="150" y="36"/>
                    <a:pt x="137" y="43"/>
                    <a:pt x="127" y="53"/>
                  </a:cubicBezTo>
                  <a:cubicBezTo>
                    <a:pt x="117" y="62"/>
                    <a:pt x="108" y="65"/>
                    <a:pt x="95" y="67"/>
                  </a:cubicBezTo>
                  <a:cubicBezTo>
                    <a:pt x="82" y="68"/>
                    <a:pt x="68" y="61"/>
                    <a:pt x="56" y="60"/>
                  </a:cubicBezTo>
                  <a:cubicBezTo>
                    <a:pt x="45" y="59"/>
                    <a:pt x="28" y="61"/>
                    <a:pt x="19" y="66"/>
                  </a:cubicBezTo>
                  <a:cubicBezTo>
                    <a:pt x="10" y="71"/>
                    <a:pt x="0" y="86"/>
                    <a:pt x="3" y="96"/>
                  </a:cubicBezTo>
                  <a:cubicBezTo>
                    <a:pt x="6" y="104"/>
                    <a:pt x="12" y="100"/>
                    <a:pt x="15" y="107"/>
                  </a:cubicBezTo>
                  <a:cubicBezTo>
                    <a:pt x="17" y="114"/>
                    <a:pt x="15" y="122"/>
                    <a:pt x="17" y="128"/>
                  </a:cubicBezTo>
                  <a:cubicBezTo>
                    <a:pt x="19" y="138"/>
                    <a:pt x="21" y="157"/>
                    <a:pt x="30" y="162"/>
                  </a:cubicBezTo>
                  <a:cubicBezTo>
                    <a:pt x="37" y="166"/>
                    <a:pt x="42" y="166"/>
                    <a:pt x="48" y="174"/>
                  </a:cubicBezTo>
                  <a:cubicBezTo>
                    <a:pt x="52" y="180"/>
                    <a:pt x="56" y="189"/>
                    <a:pt x="50" y="195"/>
                  </a:cubicBezTo>
                  <a:cubicBezTo>
                    <a:pt x="43" y="203"/>
                    <a:pt x="33" y="200"/>
                    <a:pt x="23" y="196"/>
                  </a:cubicBezTo>
                  <a:cubicBezTo>
                    <a:pt x="20" y="198"/>
                    <a:pt x="18" y="200"/>
                    <a:pt x="16" y="202"/>
                  </a:cubicBezTo>
                  <a:cubicBezTo>
                    <a:pt x="16" y="204"/>
                    <a:pt x="15" y="207"/>
                    <a:pt x="15" y="209"/>
                  </a:cubicBezTo>
                  <a:cubicBezTo>
                    <a:pt x="19" y="209"/>
                    <a:pt x="23" y="210"/>
                    <a:pt x="24" y="210"/>
                  </a:cubicBezTo>
                  <a:cubicBezTo>
                    <a:pt x="29" y="211"/>
                    <a:pt x="32" y="212"/>
                    <a:pt x="37" y="211"/>
                  </a:cubicBezTo>
                  <a:cubicBezTo>
                    <a:pt x="42" y="210"/>
                    <a:pt x="45" y="207"/>
                    <a:pt x="51" y="207"/>
                  </a:cubicBezTo>
                  <a:cubicBezTo>
                    <a:pt x="60" y="206"/>
                    <a:pt x="70" y="205"/>
                    <a:pt x="79" y="203"/>
                  </a:cubicBezTo>
                  <a:cubicBezTo>
                    <a:pt x="91" y="200"/>
                    <a:pt x="92" y="194"/>
                    <a:pt x="95" y="183"/>
                  </a:cubicBezTo>
                  <a:cubicBezTo>
                    <a:pt x="101" y="184"/>
                    <a:pt x="111" y="188"/>
                    <a:pt x="117" y="192"/>
                  </a:cubicBezTo>
                  <a:cubicBezTo>
                    <a:pt x="122" y="194"/>
                    <a:pt x="128" y="202"/>
                    <a:pt x="135" y="201"/>
                  </a:cubicBezTo>
                  <a:cubicBezTo>
                    <a:pt x="139" y="200"/>
                    <a:pt x="139" y="196"/>
                    <a:pt x="144" y="195"/>
                  </a:cubicBezTo>
                  <a:cubicBezTo>
                    <a:pt x="148" y="194"/>
                    <a:pt x="152" y="198"/>
                    <a:pt x="156" y="199"/>
                  </a:cubicBezTo>
                  <a:cubicBezTo>
                    <a:pt x="164" y="201"/>
                    <a:pt x="172" y="202"/>
                    <a:pt x="181" y="201"/>
                  </a:cubicBezTo>
                  <a:cubicBezTo>
                    <a:pt x="181" y="194"/>
                    <a:pt x="180" y="188"/>
                    <a:pt x="179" y="181"/>
                  </a:cubicBezTo>
                  <a:cubicBezTo>
                    <a:pt x="179" y="174"/>
                    <a:pt x="181" y="166"/>
                    <a:pt x="179" y="160"/>
                  </a:cubicBezTo>
                  <a:cubicBezTo>
                    <a:pt x="178" y="153"/>
                    <a:pt x="171" y="150"/>
                    <a:pt x="175" y="144"/>
                  </a:cubicBezTo>
                  <a:cubicBezTo>
                    <a:pt x="179" y="138"/>
                    <a:pt x="187" y="141"/>
                    <a:pt x="191" y="136"/>
                  </a:cubicBezTo>
                  <a:cubicBezTo>
                    <a:pt x="194" y="132"/>
                    <a:pt x="193" y="122"/>
                    <a:pt x="194" y="117"/>
                  </a:cubicBezTo>
                  <a:cubicBezTo>
                    <a:pt x="194" y="111"/>
                    <a:pt x="195" y="104"/>
                    <a:pt x="197" y="98"/>
                  </a:cubicBezTo>
                  <a:cubicBezTo>
                    <a:pt x="201" y="86"/>
                    <a:pt x="218" y="85"/>
                    <a:pt x="229" y="80"/>
                  </a:cubicBezTo>
                  <a:cubicBezTo>
                    <a:pt x="241" y="75"/>
                    <a:pt x="252" y="67"/>
                    <a:pt x="264" y="62"/>
                  </a:cubicBezTo>
                  <a:cubicBezTo>
                    <a:pt x="280" y="56"/>
                    <a:pt x="270" y="42"/>
                    <a:pt x="279" y="31"/>
                  </a:cubicBezTo>
                  <a:cubicBezTo>
                    <a:pt x="282" y="28"/>
                    <a:pt x="291" y="23"/>
                    <a:pt x="296" y="25"/>
                  </a:cubicBezTo>
                  <a:cubicBezTo>
                    <a:pt x="297" y="21"/>
                    <a:pt x="297" y="16"/>
                    <a:pt x="294" y="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8" name="Freeform 763"/>
            <p:cNvSpPr>
              <a:spLocks/>
            </p:cNvSpPr>
            <p:nvPr/>
          </p:nvSpPr>
          <p:spPr bwMode="auto">
            <a:xfrm>
              <a:off x="5587152" y="4361131"/>
              <a:ext cx="0" cy="5179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29" name="Freeform 764"/>
            <p:cNvSpPr>
              <a:spLocks/>
            </p:cNvSpPr>
            <p:nvPr/>
          </p:nvSpPr>
          <p:spPr bwMode="auto">
            <a:xfrm>
              <a:off x="5587152" y="4361131"/>
              <a:ext cx="0" cy="5179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0" name="Freeform 765"/>
            <p:cNvSpPr>
              <a:spLocks/>
            </p:cNvSpPr>
            <p:nvPr/>
          </p:nvSpPr>
          <p:spPr bwMode="auto">
            <a:xfrm>
              <a:off x="5605280" y="4104767"/>
              <a:ext cx="1082433" cy="536038"/>
            </a:xfrm>
            <a:custGeom>
              <a:avLst/>
              <a:gdLst>
                <a:gd name="T0" fmla="*/ 679 w 743"/>
                <a:gd name="T1" fmla="*/ 270 h 368"/>
                <a:gd name="T2" fmla="*/ 689 w 743"/>
                <a:gd name="T3" fmla="*/ 217 h 368"/>
                <a:gd name="T4" fmla="*/ 688 w 743"/>
                <a:gd name="T5" fmla="*/ 182 h 368"/>
                <a:gd name="T6" fmla="*/ 727 w 743"/>
                <a:gd name="T7" fmla="*/ 178 h 368"/>
                <a:gd name="T8" fmla="*/ 742 w 743"/>
                <a:gd name="T9" fmla="*/ 148 h 368"/>
                <a:gd name="T10" fmla="*/ 736 w 743"/>
                <a:gd name="T11" fmla="*/ 115 h 368"/>
                <a:gd name="T12" fmla="*/ 719 w 743"/>
                <a:gd name="T13" fmla="*/ 70 h 368"/>
                <a:gd name="T14" fmla="*/ 718 w 743"/>
                <a:gd name="T15" fmla="*/ 46 h 368"/>
                <a:gd name="T16" fmla="*/ 709 w 743"/>
                <a:gd name="T17" fmla="*/ 34 h 368"/>
                <a:gd name="T18" fmla="*/ 641 w 743"/>
                <a:gd name="T19" fmla="*/ 33 h 368"/>
                <a:gd name="T20" fmla="*/ 591 w 743"/>
                <a:gd name="T21" fmla="*/ 3 h 368"/>
                <a:gd name="T22" fmla="*/ 528 w 743"/>
                <a:gd name="T23" fmla="*/ 36 h 368"/>
                <a:gd name="T24" fmla="*/ 457 w 743"/>
                <a:gd name="T25" fmla="*/ 52 h 368"/>
                <a:gd name="T26" fmla="*/ 422 w 743"/>
                <a:gd name="T27" fmla="*/ 37 h 368"/>
                <a:gd name="T28" fmla="*/ 389 w 743"/>
                <a:gd name="T29" fmla="*/ 63 h 368"/>
                <a:gd name="T30" fmla="*/ 363 w 743"/>
                <a:gd name="T31" fmla="*/ 101 h 368"/>
                <a:gd name="T32" fmla="*/ 330 w 743"/>
                <a:gd name="T33" fmla="*/ 131 h 368"/>
                <a:gd name="T34" fmla="*/ 339 w 743"/>
                <a:gd name="T35" fmla="*/ 175 h 368"/>
                <a:gd name="T36" fmla="*/ 332 w 743"/>
                <a:gd name="T37" fmla="*/ 203 h 368"/>
                <a:gd name="T38" fmla="*/ 301 w 743"/>
                <a:gd name="T39" fmla="*/ 190 h 368"/>
                <a:gd name="T40" fmla="*/ 269 w 743"/>
                <a:gd name="T41" fmla="*/ 186 h 368"/>
                <a:gd name="T42" fmla="*/ 257 w 743"/>
                <a:gd name="T43" fmla="*/ 195 h 368"/>
                <a:gd name="T44" fmla="*/ 184 w 743"/>
                <a:gd name="T45" fmla="*/ 211 h 368"/>
                <a:gd name="T46" fmla="*/ 120 w 743"/>
                <a:gd name="T47" fmla="*/ 198 h 368"/>
                <a:gd name="T48" fmla="*/ 77 w 743"/>
                <a:gd name="T49" fmla="*/ 223 h 368"/>
                <a:gd name="T50" fmla="*/ 41 w 743"/>
                <a:gd name="T51" fmla="*/ 190 h 368"/>
                <a:gd name="T52" fmla="*/ 4 w 743"/>
                <a:gd name="T53" fmla="*/ 196 h 368"/>
                <a:gd name="T54" fmla="*/ 12 w 743"/>
                <a:gd name="T55" fmla="*/ 216 h 368"/>
                <a:gd name="T56" fmla="*/ 39 w 743"/>
                <a:gd name="T57" fmla="*/ 283 h 368"/>
                <a:gd name="T58" fmla="*/ 77 w 743"/>
                <a:gd name="T59" fmla="*/ 287 h 368"/>
                <a:gd name="T60" fmla="*/ 151 w 743"/>
                <a:gd name="T61" fmla="*/ 295 h 368"/>
                <a:gd name="T62" fmla="*/ 228 w 743"/>
                <a:gd name="T63" fmla="*/ 276 h 368"/>
                <a:gd name="T64" fmla="*/ 265 w 743"/>
                <a:gd name="T65" fmla="*/ 313 h 368"/>
                <a:gd name="T66" fmla="*/ 310 w 743"/>
                <a:gd name="T67" fmla="*/ 338 h 368"/>
                <a:gd name="T68" fmla="*/ 350 w 743"/>
                <a:gd name="T69" fmla="*/ 347 h 368"/>
                <a:gd name="T70" fmla="*/ 433 w 743"/>
                <a:gd name="T71" fmla="*/ 360 h 368"/>
                <a:gd name="T72" fmla="*/ 504 w 743"/>
                <a:gd name="T73" fmla="*/ 353 h 368"/>
                <a:gd name="T74" fmla="*/ 560 w 743"/>
                <a:gd name="T75" fmla="*/ 334 h 368"/>
                <a:gd name="T76" fmla="*/ 591 w 743"/>
                <a:gd name="T77" fmla="*/ 324 h 368"/>
                <a:gd name="T78" fmla="*/ 624 w 743"/>
                <a:gd name="T79" fmla="*/ 326 h 368"/>
                <a:gd name="T80" fmla="*/ 638 w 743"/>
                <a:gd name="T81" fmla="*/ 304 h 368"/>
                <a:gd name="T82" fmla="*/ 663 w 743"/>
                <a:gd name="T83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3" h="368">
                  <a:moveTo>
                    <a:pt x="663" y="285"/>
                  </a:moveTo>
                  <a:cubicBezTo>
                    <a:pt x="671" y="279"/>
                    <a:pt x="681" y="282"/>
                    <a:pt x="679" y="270"/>
                  </a:cubicBezTo>
                  <a:cubicBezTo>
                    <a:pt x="678" y="260"/>
                    <a:pt x="674" y="254"/>
                    <a:pt x="677" y="243"/>
                  </a:cubicBezTo>
                  <a:cubicBezTo>
                    <a:pt x="680" y="234"/>
                    <a:pt x="686" y="226"/>
                    <a:pt x="689" y="217"/>
                  </a:cubicBezTo>
                  <a:cubicBezTo>
                    <a:pt x="692" y="208"/>
                    <a:pt x="688" y="209"/>
                    <a:pt x="684" y="202"/>
                  </a:cubicBezTo>
                  <a:cubicBezTo>
                    <a:pt x="681" y="196"/>
                    <a:pt x="682" y="186"/>
                    <a:pt x="688" y="182"/>
                  </a:cubicBezTo>
                  <a:cubicBezTo>
                    <a:pt x="693" y="180"/>
                    <a:pt x="702" y="182"/>
                    <a:pt x="709" y="182"/>
                  </a:cubicBezTo>
                  <a:cubicBezTo>
                    <a:pt x="715" y="181"/>
                    <a:pt x="721" y="180"/>
                    <a:pt x="727" y="178"/>
                  </a:cubicBezTo>
                  <a:cubicBezTo>
                    <a:pt x="736" y="176"/>
                    <a:pt x="738" y="175"/>
                    <a:pt x="740" y="167"/>
                  </a:cubicBezTo>
                  <a:cubicBezTo>
                    <a:pt x="741" y="161"/>
                    <a:pt x="742" y="154"/>
                    <a:pt x="742" y="148"/>
                  </a:cubicBezTo>
                  <a:cubicBezTo>
                    <a:pt x="743" y="143"/>
                    <a:pt x="742" y="134"/>
                    <a:pt x="743" y="127"/>
                  </a:cubicBezTo>
                  <a:cubicBezTo>
                    <a:pt x="740" y="123"/>
                    <a:pt x="738" y="118"/>
                    <a:pt x="736" y="115"/>
                  </a:cubicBezTo>
                  <a:cubicBezTo>
                    <a:pt x="730" y="106"/>
                    <a:pt x="726" y="97"/>
                    <a:pt x="724" y="87"/>
                  </a:cubicBezTo>
                  <a:cubicBezTo>
                    <a:pt x="723" y="81"/>
                    <a:pt x="720" y="76"/>
                    <a:pt x="719" y="70"/>
                  </a:cubicBezTo>
                  <a:cubicBezTo>
                    <a:pt x="719" y="65"/>
                    <a:pt x="720" y="58"/>
                    <a:pt x="719" y="52"/>
                  </a:cubicBezTo>
                  <a:cubicBezTo>
                    <a:pt x="719" y="50"/>
                    <a:pt x="719" y="48"/>
                    <a:pt x="718" y="46"/>
                  </a:cubicBezTo>
                  <a:cubicBezTo>
                    <a:pt x="718" y="46"/>
                    <a:pt x="718" y="46"/>
                    <a:pt x="717" y="46"/>
                  </a:cubicBezTo>
                  <a:cubicBezTo>
                    <a:pt x="713" y="44"/>
                    <a:pt x="713" y="37"/>
                    <a:pt x="709" y="34"/>
                  </a:cubicBezTo>
                  <a:cubicBezTo>
                    <a:pt x="706" y="32"/>
                    <a:pt x="698" y="30"/>
                    <a:pt x="694" y="30"/>
                  </a:cubicBezTo>
                  <a:cubicBezTo>
                    <a:pt x="676" y="28"/>
                    <a:pt x="659" y="37"/>
                    <a:pt x="641" y="33"/>
                  </a:cubicBezTo>
                  <a:cubicBezTo>
                    <a:pt x="634" y="32"/>
                    <a:pt x="633" y="29"/>
                    <a:pt x="629" y="23"/>
                  </a:cubicBezTo>
                  <a:cubicBezTo>
                    <a:pt x="619" y="11"/>
                    <a:pt x="606" y="5"/>
                    <a:pt x="591" y="3"/>
                  </a:cubicBezTo>
                  <a:cubicBezTo>
                    <a:pt x="577" y="2"/>
                    <a:pt x="558" y="0"/>
                    <a:pt x="546" y="6"/>
                  </a:cubicBezTo>
                  <a:cubicBezTo>
                    <a:pt x="534" y="12"/>
                    <a:pt x="535" y="26"/>
                    <a:pt x="528" y="36"/>
                  </a:cubicBezTo>
                  <a:cubicBezTo>
                    <a:pt x="519" y="46"/>
                    <a:pt x="506" y="49"/>
                    <a:pt x="494" y="53"/>
                  </a:cubicBezTo>
                  <a:cubicBezTo>
                    <a:pt x="482" y="57"/>
                    <a:pt x="469" y="54"/>
                    <a:pt x="457" y="52"/>
                  </a:cubicBezTo>
                  <a:cubicBezTo>
                    <a:pt x="447" y="51"/>
                    <a:pt x="437" y="43"/>
                    <a:pt x="427" y="39"/>
                  </a:cubicBezTo>
                  <a:cubicBezTo>
                    <a:pt x="426" y="39"/>
                    <a:pt x="424" y="38"/>
                    <a:pt x="422" y="37"/>
                  </a:cubicBezTo>
                  <a:cubicBezTo>
                    <a:pt x="423" y="41"/>
                    <a:pt x="422" y="45"/>
                    <a:pt x="419" y="49"/>
                  </a:cubicBezTo>
                  <a:cubicBezTo>
                    <a:pt x="412" y="58"/>
                    <a:pt x="397" y="56"/>
                    <a:pt x="389" y="63"/>
                  </a:cubicBezTo>
                  <a:cubicBezTo>
                    <a:pt x="382" y="69"/>
                    <a:pt x="383" y="78"/>
                    <a:pt x="380" y="85"/>
                  </a:cubicBezTo>
                  <a:cubicBezTo>
                    <a:pt x="377" y="93"/>
                    <a:pt x="370" y="98"/>
                    <a:pt x="363" y="101"/>
                  </a:cubicBezTo>
                  <a:cubicBezTo>
                    <a:pt x="359" y="104"/>
                    <a:pt x="353" y="104"/>
                    <a:pt x="348" y="107"/>
                  </a:cubicBezTo>
                  <a:cubicBezTo>
                    <a:pt x="337" y="112"/>
                    <a:pt x="331" y="118"/>
                    <a:pt x="330" y="131"/>
                  </a:cubicBezTo>
                  <a:cubicBezTo>
                    <a:pt x="330" y="141"/>
                    <a:pt x="330" y="152"/>
                    <a:pt x="332" y="162"/>
                  </a:cubicBezTo>
                  <a:cubicBezTo>
                    <a:pt x="333" y="166"/>
                    <a:pt x="337" y="171"/>
                    <a:pt x="339" y="175"/>
                  </a:cubicBezTo>
                  <a:cubicBezTo>
                    <a:pt x="340" y="180"/>
                    <a:pt x="340" y="186"/>
                    <a:pt x="340" y="191"/>
                  </a:cubicBezTo>
                  <a:cubicBezTo>
                    <a:pt x="339" y="198"/>
                    <a:pt x="340" y="203"/>
                    <a:pt x="332" y="203"/>
                  </a:cubicBezTo>
                  <a:cubicBezTo>
                    <a:pt x="325" y="203"/>
                    <a:pt x="324" y="196"/>
                    <a:pt x="319" y="193"/>
                  </a:cubicBezTo>
                  <a:cubicBezTo>
                    <a:pt x="313" y="190"/>
                    <a:pt x="307" y="191"/>
                    <a:pt x="301" y="190"/>
                  </a:cubicBezTo>
                  <a:cubicBezTo>
                    <a:pt x="295" y="189"/>
                    <a:pt x="290" y="188"/>
                    <a:pt x="285" y="185"/>
                  </a:cubicBezTo>
                  <a:cubicBezTo>
                    <a:pt x="278" y="182"/>
                    <a:pt x="275" y="180"/>
                    <a:pt x="269" y="186"/>
                  </a:cubicBezTo>
                  <a:cubicBezTo>
                    <a:pt x="267" y="187"/>
                    <a:pt x="267" y="190"/>
                    <a:pt x="265" y="192"/>
                  </a:cubicBezTo>
                  <a:cubicBezTo>
                    <a:pt x="263" y="194"/>
                    <a:pt x="260" y="195"/>
                    <a:pt x="257" y="195"/>
                  </a:cubicBezTo>
                  <a:cubicBezTo>
                    <a:pt x="245" y="197"/>
                    <a:pt x="231" y="190"/>
                    <a:pt x="219" y="193"/>
                  </a:cubicBezTo>
                  <a:cubicBezTo>
                    <a:pt x="207" y="195"/>
                    <a:pt x="196" y="206"/>
                    <a:pt x="184" y="211"/>
                  </a:cubicBezTo>
                  <a:cubicBezTo>
                    <a:pt x="174" y="214"/>
                    <a:pt x="163" y="215"/>
                    <a:pt x="153" y="213"/>
                  </a:cubicBezTo>
                  <a:cubicBezTo>
                    <a:pt x="141" y="211"/>
                    <a:pt x="133" y="199"/>
                    <a:pt x="120" y="198"/>
                  </a:cubicBezTo>
                  <a:cubicBezTo>
                    <a:pt x="109" y="197"/>
                    <a:pt x="97" y="205"/>
                    <a:pt x="90" y="213"/>
                  </a:cubicBezTo>
                  <a:cubicBezTo>
                    <a:pt x="86" y="217"/>
                    <a:pt x="84" y="223"/>
                    <a:pt x="77" y="223"/>
                  </a:cubicBezTo>
                  <a:cubicBezTo>
                    <a:pt x="72" y="223"/>
                    <a:pt x="67" y="217"/>
                    <a:pt x="65" y="212"/>
                  </a:cubicBezTo>
                  <a:cubicBezTo>
                    <a:pt x="58" y="202"/>
                    <a:pt x="54" y="193"/>
                    <a:pt x="41" y="190"/>
                  </a:cubicBezTo>
                  <a:cubicBezTo>
                    <a:pt x="34" y="188"/>
                    <a:pt x="27" y="190"/>
                    <a:pt x="20" y="191"/>
                  </a:cubicBezTo>
                  <a:cubicBezTo>
                    <a:pt x="15" y="192"/>
                    <a:pt x="8" y="196"/>
                    <a:pt x="4" y="196"/>
                  </a:cubicBezTo>
                  <a:cubicBezTo>
                    <a:pt x="3" y="196"/>
                    <a:pt x="3" y="196"/>
                    <a:pt x="2" y="196"/>
                  </a:cubicBezTo>
                  <a:cubicBezTo>
                    <a:pt x="7" y="203"/>
                    <a:pt x="11" y="210"/>
                    <a:pt x="12" y="216"/>
                  </a:cubicBezTo>
                  <a:cubicBezTo>
                    <a:pt x="12" y="230"/>
                    <a:pt x="0" y="241"/>
                    <a:pt x="6" y="256"/>
                  </a:cubicBezTo>
                  <a:cubicBezTo>
                    <a:pt x="12" y="270"/>
                    <a:pt x="25" y="279"/>
                    <a:pt x="39" y="283"/>
                  </a:cubicBezTo>
                  <a:cubicBezTo>
                    <a:pt x="45" y="285"/>
                    <a:pt x="51" y="289"/>
                    <a:pt x="57" y="290"/>
                  </a:cubicBezTo>
                  <a:cubicBezTo>
                    <a:pt x="64" y="290"/>
                    <a:pt x="69" y="286"/>
                    <a:pt x="77" y="287"/>
                  </a:cubicBezTo>
                  <a:cubicBezTo>
                    <a:pt x="91" y="288"/>
                    <a:pt x="98" y="302"/>
                    <a:pt x="112" y="303"/>
                  </a:cubicBezTo>
                  <a:cubicBezTo>
                    <a:pt x="126" y="304"/>
                    <a:pt x="139" y="299"/>
                    <a:pt x="151" y="295"/>
                  </a:cubicBezTo>
                  <a:cubicBezTo>
                    <a:pt x="166" y="291"/>
                    <a:pt x="175" y="281"/>
                    <a:pt x="190" y="283"/>
                  </a:cubicBezTo>
                  <a:cubicBezTo>
                    <a:pt x="205" y="286"/>
                    <a:pt x="215" y="283"/>
                    <a:pt x="228" y="276"/>
                  </a:cubicBezTo>
                  <a:cubicBezTo>
                    <a:pt x="237" y="271"/>
                    <a:pt x="250" y="267"/>
                    <a:pt x="258" y="276"/>
                  </a:cubicBezTo>
                  <a:cubicBezTo>
                    <a:pt x="267" y="286"/>
                    <a:pt x="258" y="302"/>
                    <a:pt x="265" y="313"/>
                  </a:cubicBezTo>
                  <a:cubicBezTo>
                    <a:pt x="272" y="324"/>
                    <a:pt x="285" y="322"/>
                    <a:pt x="296" y="326"/>
                  </a:cubicBezTo>
                  <a:cubicBezTo>
                    <a:pt x="302" y="329"/>
                    <a:pt x="305" y="334"/>
                    <a:pt x="310" y="338"/>
                  </a:cubicBezTo>
                  <a:cubicBezTo>
                    <a:pt x="317" y="342"/>
                    <a:pt x="322" y="340"/>
                    <a:pt x="329" y="341"/>
                  </a:cubicBezTo>
                  <a:cubicBezTo>
                    <a:pt x="336" y="342"/>
                    <a:pt x="343" y="346"/>
                    <a:pt x="350" y="347"/>
                  </a:cubicBezTo>
                  <a:cubicBezTo>
                    <a:pt x="365" y="349"/>
                    <a:pt x="392" y="350"/>
                    <a:pt x="405" y="363"/>
                  </a:cubicBezTo>
                  <a:cubicBezTo>
                    <a:pt x="414" y="360"/>
                    <a:pt x="425" y="359"/>
                    <a:pt x="433" y="360"/>
                  </a:cubicBezTo>
                  <a:cubicBezTo>
                    <a:pt x="445" y="361"/>
                    <a:pt x="459" y="368"/>
                    <a:pt x="472" y="367"/>
                  </a:cubicBezTo>
                  <a:cubicBezTo>
                    <a:pt x="485" y="365"/>
                    <a:pt x="494" y="362"/>
                    <a:pt x="504" y="353"/>
                  </a:cubicBezTo>
                  <a:cubicBezTo>
                    <a:pt x="514" y="343"/>
                    <a:pt x="527" y="336"/>
                    <a:pt x="540" y="334"/>
                  </a:cubicBezTo>
                  <a:cubicBezTo>
                    <a:pt x="547" y="333"/>
                    <a:pt x="554" y="332"/>
                    <a:pt x="560" y="334"/>
                  </a:cubicBezTo>
                  <a:cubicBezTo>
                    <a:pt x="568" y="336"/>
                    <a:pt x="572" y="341"/>
                    <a:pt x="579" y="334"/>
                  </a:cubicBezTo>
                  <a:cubicBezTo>
                    <a:pt x="584" y="329"/>
                    <a:pt x="582" y="326"/>
                    <a:pt x="591" y="324"/>
                  </a:cubicBezTo>
                  <a:cubicBezTo>
                    <a:pt x="598" y="323"/>
                    <a:pt x="607" y="324"/>
                    <a:pt x="613" y="325"/>
                  </a:cubicBezTo>
                  <a:cubicBezTo>
                    <a:pt x="616" y="325"/>
                    <a:pt x="622" y="327"/>
                    <a:pt x="624" y="326"/>
                  </a:cubicBezTo>
                  <a:cubicBezTo>
                    <a:pt x="628" y="323"/>
                    <a:pt x="626" y="322"/>
                    <a:pt x="627" y="318"/>
                  </a:cubicBezTo>
                  <a:cubicBezTo>
                    <a:pt x="629" y="311"/>
                    <a:pt x="631" y="307"/>
                    <a:pt x="638" y="304"/>
                  </a:cubicBezTo>
                  <a:cubicBezTo>
                    <a:pt x="641" y="303"/>
                    <a:pt x="645" y="302"/>
                    <a:pt x="649" y="302"/>
                  </a:cubicBezTo>
                  <a:cubicBezTo>
                    <a:pt x="653" y="295"/>
                    <a:pt x="657" y="290"/>
                    <a:pt x="663" y="2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1" name="Freeform 766"/>
            <p:cNvSpPr>
              <a:spLocks/>
            </p:cNvSpPr>
            <p:nvPr/>
          </p:nvSpPr>
          <p:spPr bwMode="auto">
            <a:xfrm>
              <a:off x="5605280" y="4104767"/>
              <a:ext cx="1082433" cy="536038"/>
            </a:xfrm>
            <a:custGeom>
              <a:avLst/>
              <a:gdLst>
                <a:gd name="T0" fmla="*/ 679 w 743"/>
                <a:gd name="T1" fmla="*/ 270 h 368"/>
                <a:gd name="T2" fmla="*/ 689 w 743"/>
                <a:gd name="T3" fmla="*/ 217 h 368"/>
                <a:gd name="T4" fmla="*/ 688 w 743"/>
                <a:gd name="T5" fmla="*/ 182 h 368"/>
                <a:gd name="T6" fmla="*/ 727 w 743"/>
                <a:gd name="T7" fmla="*/ 178 h 368"/>
                <a:gd name="T8" fmla="*/ 742 w 743"/>
                <a:gd name="T9" fmla="*/ 148 h 368"/>
                <a:gd name="T10" fmla="*/ 736 w 743"/>
                <a:gd name="T11" fmla="*/ 115 h 368"/>
                <a:gd name="T12" fmla="*/ 719 w 743"/>
                <a:gd name="T13" fmla="*/ 70 h 368"/>
                <a:gd name="T14" fmla="*/ 718 w 743"/>
                <a:gd name="T15" fmla="*/ 46 h 368"/>
                <a:gd name="T16" fmla="*/ 709 w 743"/>
                <a:gd name="T17" fmla="*/ 34 h 368"/>
                <a:gd name="T18" fmla="*/ 641 w 743"/>
                <a:gd name="T19" fmla="*/ 33 h 368"/>
                <a:gd name="T20" fmla="*/ 591 w 743"/>
                <a:gd name="T21" fmla="*/ 3 h 368"/>
                <a:gd name="T22" fmla="*/ 528 w 743"/>
                <a:gd name="T23" fmla="*/ 36 h 368"/>
                <a:gd name="T24" fmla="*/ 457 w 743"/>
                <a:gd name="T25" fmla="*/ 52 h 368"/>
                <a:gd name="T26" fmla="*/ 422 w 743"/>
                <a:gd name="T27" fmla="*/ 37 h 368"/>
                <a:gd name="T28" fmla="*/ 389 w 743"/>
                <a:gd name="T29" fmla="*/ 63 h 368"/>
                <a:gd name="T30" fmla="*/ 363 w 743"/>
                <a:gd name="T31" fmla="*/ 101 h 368"/>
                <a:gd name="T32" fmla="*/ 330 w 743"/>
                <a:gd name="T33" fmla="*/ 131 h 368"/>
                <a:gd name="T34" fmla="*/ 339 w 743"/>
                <a:gd name="T35" fmla="*/ 175 h 368"/>
                <a:gd name="T36" fmla="*/ 332 w 743"/>
                <a:gd name="T37" fmla="*/ 203 h 368"/>
                <a:gd name="T38" fmla="*/ 301 w 743"/>
                <a:gd name="T39" fmla="*/ 190 h 368"/>
                <a:gd name="T40" fmla="*/ 269 w 743"/>
                <a:gd name="T41" fmla="*/ 186 h 368"/>
                <a:gd name="T42" fmla="*/ 257 w 743"/>
                <a:gd name="T43" fmla="*/ 195 h 368"/>
                <a:gd name="T44" fmla="*/ 184 w 743"/>
                <a:gd name="T45" fmla="*/ 211 h 368"/>
                <a:gd name="T46" fmla="*/ 120 w 743"/>
                <a:gd name="T47" fmla="*/ 198 h 368"/>
                <a:gd name="T48" fmla="*/ 77 w 743"/>
                <a:gd name="T49" fmla="*/ 223 h 368"/>
                <a:gd name="T50" fmla="*/ 41 w 743"/>
                <a:gd name="T51" fmla="*/ 190 h 368"/>
                <a:gd name="T52" fmla="*/ 4 w 743"/>
                <a:gd name="T53" fmla="*/ 196 h 368"/>
                <a:gd name="T54" fmla="*/ 12 w 743"/>
                <a:gd name="T55" fmla="*/ 216 h 368"/>
                <a:gd name="T56" fmla="*/ 39 w 743"/>
                <a:gd name="T57" fmla="*/ 283 h 368"/>
                <a:gd name="T58" fmla="*/ 77 w 743"/>
                <a:gd name="T59" fmla="*/ 287 h 368"/>
                <a:gd name="T60" fmla="*/ 151 w 743"/>
                <a:gd name="T61" fmla="*/ 295 h 368"/>
                <a:gd name="T62" fmla="*/ 228 w 743"/>
                <a:gd name="T63" fmla="*/ 276 h 368"/>
                <a:gd name="T64" fmla="*/ 265 w 743"/>
                <a:gd name="T65" fmla="*/ 313 h 368"/>
                <a:gd name="T66" fmla="*/ 310 w 743"/>
                <a:gd name="T67" fmla="*/ 338 h 368"/>
                <a:gd name="T68" fmla="*/ 350 w 743"/>
                <a:gd name="T69" fmla="*/ 347 h 368"/>
                <a:gd name="T70" fmla="*/ 433 w 743"/>
                <a:gd name="T71" fmla="*/ 360 h 368"/>
                <a:gd name="T72" fmla="*/ 504 w 743"/>
                <a:gd name="T73" fmla="*/ 353 h 368"/>
                <a:gd name="T74" fmla="*/ 560 w 743"/>
                <a:gd name="T75" fmla="*/ 334 h 368"/>
                <a:gd name="T76" fmla="*/ 591 w 743"/>
                <a:gd name="T77" fmla="*/ 324 h 368"/>
                <a:gd name="T78" fmla="*/ 624 w 743"/>
                <a:gd name="T79" fmla="*/ 326 h 368"/>
                <a:gd name="T80" fmla="*/ 638 w 743"/>
                <a:gd name="T81" fmla="*/ 304 h 368"/>
                <a:gd name="T82" fmla="*/ 663 w 743"/>
                <a:gd name="T83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3" h="368">
                  <a:moveTo>
                    <a:pt x="663" y="285"/>
                  </a:moveTo>
                  <a:cubicBezTo>
                    <a:pt x="671" y="279"/>
                    <a:pt x="681" y="282"/>
                    <a:pt x="679" y="270"/>
                  </a:cubicBezTo>
                  <a:cubicBezTo>
                    <a:pt x="678" y="260"/>
                    <a:pt x="674" y="254"/>
                    <a:pt x="677" y="243"/>
                  </a:cubicBezTo>
                  <a:cubicBezTo>
                    <a:pt x="680" y="234"/>
                    <a:pt x="686" y="226"/>
                    <a:pt x="689" y="217"/>
                  </a:cubicBezTo>
                  <a:cubicBezTo>
                    <a:pt x="692" y="208"/>
                    <a:pt x="688" y="209"/>
                    <a:pt x="684" y="202"/>
                  </a:cubicBezTo>
                  <a:cubicBezTo>
                    <a:pt x="681" y="196"/>
                    <a:pt x="682" y="186"/>
                    <a:pt x="688" y="182"/>
                  </a:cubicBezTo>
                  <a:cubicBezTo>
                    <a:pt x="693" y="180"/>
                    <a:pt x="702" y="182"/>
                    <a:pt x="709" y="182"/>
                  </a:cubicBezTo>
                  <a:cubicBezTo>
                    <a:pt x="715" y="181"/>
                    <a:pt x="721" y="180"/>
                    <a:pt x="727" y="178"/>
                  </a:cubicBezTo>
                  <a:cubicBezTo>
                    <a:pt x="736" y="176"/>
                    <a:pt x="738" y="175"/>
                    <a:pt x="740" y="167"/>
                  </a:cubicBezTo>
                  <a:cubicBezTo>
                    <a:pt x="741" y="161"/>
                    <a:pt x="742" y="154"/>
                    <a:pt x="742" y="148"/>
                  </a:cubicBezTo>
                  <a:cubicBezTo>
                    <a:pt x="743" y="143"/>
                    <a:pt x="742" y="134"/>
                    <a:pt x="743" y="127"/>
                  </a:cubicBezTo>
                  <a:cubicBezTo>
                    <a:pt x="740" y="123"/>
                    <a:pt x="738" y="118"/>
                    <a:pt x="736" y="115"/>
                  </a:cubicBezTo>
                  <a:cubicBezTo>
                    <a:pt x="730" y="106"/>
                    <a:pt x="726" y="97"/>
                    <a:pt x="724" y="87"/>
                  </a:cubicBezTo>
                  <a:cubicBezTo>
                    <a:pt x="723" y="81"/>
                    <a:pt x="720" y="76"/>
                    <a:pt x="719" y="70"/>
                  </a:cubicBezTo>
                  <a:cubicBezTo>
                    <a:pt x="719" y="65"/>
                    <a:pt x="720" y="58"/>
                    <a:pt x="719" y="52"/>
                  </a:cubicBezTo>
                  <a:cubicBezTo>
                    <a:pt x="719" y="50"/>
                    <a:pt x="719" y="48"/>
                    <a:pt x="718" y="46"/>
                  </a:cubicBezTo>
                  <a:cubicBezTo>
                    <a:pt x="718" y="46"/>
                    <a:pt x="718" y="46"/>
                    <a:pt x="717" y="46"/>
                  </a:cubicBezTo>
                  <a:cubicBezTo>
                    <a:pt x="713" y="44"/>
                    <a:pt x="713" y="37"/>
                    <a:pt x="709" y="34"/>
                  </a:cubicBezTo>
                  <a:cubicBezTo>
                    <a:pt x="706" y="32"/>
                    <a:pt x="698" y="30"/>
                    <a:pt x="694" y="30"/>
                  </a:cubicBezTo>
                  <a:cubicBezTo>
                    <a:pt x="676" y="28"/>
                    <a:pt x="659" y="37"/>
                    <a:pt x="641" y="33"/>
                  </a:cubicBezTo>
                  <a:cubicBezTo>
                    <a:pt x="634" y="32"/>
                    <a:pt x="633" y="29"/>
                    <a:pt x="629" y="23"/>
                  </a:cubicBezTo>
                  <a:cubicBezTo>
                    <a:pt x="619" y="11"/>
                    <a:pt x="606" y="5"/>
                    <a:pt x="591" y="3"/>
                  </a:cubicBezTo>
                  <a:cubicBezTo>
                    <a:pt x="577" y="2"/>
                    <a:pt x="558" y="0"/>
                    <a:pt x="546" y="6"/>
                  </a:cubicBezTo>
                  <a:cubicBezTo>
                    <a:pt x="534" y="12"/>
                    <a:pt x="535" y="26"/>
                    <a:pt x="528" y="36"/>
                  </a:cubicBezTo>
                  <a:cubicBezTo>
                    <a:pt x="519" y="46"/>
                    <a:pt x="506" y="49"/>
                    <a:pt x="494" y="53"/>
                  </a:cubicBezTo>
                  <a:cubicBezTo>
                    <a:pt x="482" y="57"/>
                    <a:pt x="469" y="54"/>
                    <a:pt x="457" y="52"/>
                  </a:cubicBezTo>
                  <a:cubicBezTo>
                    <a:pt x="447" y="51"/>
                    <a:pt x="437" y="43"/>
                    <a:pt x="427" y="39"/>
                  </a:cubicBezTo>
                  <a:cubicBezTo>
                    <a:pt x="426" y="39"/>
                    <a:pt x="424" y="38"/>
                    <a:pt x="422" y="37"/>
                  </a:cubicBezTo>
                  <a:cubicBezTo>
                    <a:pt x="423" y="41"/>
                    <a:pt x="422" y="45"/>
                    <a:pt x="419" y="49"/>
                  </a:cubicBezTo>
                  <a:cubicBezTo>
                    <a:pt x="412" y="58"/>
                    <a:pt x="397" y="56"/>
                    <a:pt x="389" y="63"/>
                  </a:cubicBezTo>
                  <a:cubicBezTo>
                    <a:pt x="382" y="69"/>
                    <a:pt x="383" y="78"/>
                    <a:pt x="380" y="85"/>
                  </a:cubicBezTo>
                  <a:cubicBezTo>
                    <a:pt x="377" y="93"/>
                    <a:pt x="370" y="98"/>
                    <a:pt x="363" y="101"/>
                  </a:cubicBezTo>
                  <a:cubicBezTo>
                    <a:pt x="359" y="104"/>
                    <a:pt x="353" y="104"/>
                    <a:pt x="348" y="107"/>
                  </a:cubicBezTo>
                  <a:cubicBezTo>
                    <a:pt x="337" y="112"/>
                    <a:pt x="331" y="118"/>
                    <a:pt x="330" y="131"/>
                  </a:cubicBezTo>
                  <a:cubicBezTo>
                    <a:pt x="330" y="141"/>
                    <a:pt x="330" y="152"/>
                    <a:pt x="332" y="162"/>
                  </a:cubicBezTo>
                  <a:cubicBezTo>
                    <a:pt x="333" y="166"/>
                    <a:pt x="337" y="171"/>
                    <a:pt x="339" y="175"/>
                  </a:cubicBezTo>
                  <a:cubicBezTo>
                    <a:pt x="340" y="180"/>
                    <a:pt x="340" y="186"/>
                    <a:pt x="340" y="191"/>
                  </a:cubicBezTo>
                  <a:cubicBezTo>
                    <a:pt x="339" y="198"/>
                    <a:pt x="340" y="203"/>
                    <a:pt x="332" y="203"/>
                  </a:cubicBezTo>
                  <a:cubicBezTo>
                    <a:pt x="325" y="203"/>
                    <a:pt x="324" y="196"/>
                    <a:pt x="319" y="193"/>
                  </a:cubicBezTo>
                  <a:cubicBezTo>
                    <a:pt x="313" y="190"/>
                    <a:pt x="307" y="191"/>
                    <a:pt x="301" y="190"/>
                  </a:cubicBezTo>
                  <a:cubicBezTo>
                    <a:pt x="295" y="189"/>
                    <a:pt x="290" y="188"/>
                    <a:pt x="285" y="185"/>
                  </a:cubicBezTo>
                  <a:cubicBezTo>
                    <a:pt x="278" y="182"/>
                    <a:pt x="275" y="180"/>
                    <a:pt x="269" y="186"/>
                  </a:cubicBezTo>
                  <a:cubicBezTo>
                    <a:pt x="267" y="187"/>
                    <a:pt x="267" y="190"/>
                    <a:pt x="265" y="192"/>
                  </a:cubicBezTo>
                  <a:cubicBezTo>
                    <a:pt x="263" y="194"/>
                    <a:pt x="260" y="195"/>
                    <a:pt x="257" y="195"/>
                  </a:cubicBezTo>
                  <a:cubicBezTo>
                    <a:pt x="245" y="197"/>
                    <a:pt x="231" y="190"/>
                    <a:pt x="219" y="193"/>
                  </a:cubicBezTo>
                  <a:cubicBezTo>
                    <a:pt x="207" y="195"/>
                    <a:pt x="196" y="206"/>
                    <a:pt x="184" y="211"/>
                  </a:cubicBezTo>
                  <a:cubicBezTo>
                    <a:pt x="174" y="214"/>
                    <a:pt x="163" y="215"/>
                    <a:pt x="153" y="213"/>
                  </a:cubicBezTo>
                  <a:cubicBezTo>
                    <a:pt x="141" y="211"/>
                    <a:pt x="133" y="199"/>
                    <a:pt x="120" y="198"/>
                  </a:cubicBezTo>
                  <a:cubicBezTo>
                    <a:pt x="109" y="197"/>
                    <a:pt x="97" y="205"/>
                    <a:pt x="90" y="213"/>
                  </a:cubicBezTo>
                  <a:cubicBezTo>
                    <a:pt x="86" y="217"/>
                    <a:pt x="84" y="223"/>
                    <a:pt x="77" y="223"/>
                  </a:cubicBezTo>
                  <a:cubicBezTo>
                    <a:pt x="72" y="223"/>
                    <a:pt x="67" y="217"/>
                    <a:pt x="65" y="212"/>
                  </a:cubicBezTo>
                  <a:cubicBezTo>
                    <a:pt x="58" y="202"/>
                    <a:pt x="54" y="193"/>
                    <a:pt x="41" y="190"/>
                  </a:cubicBezTo>
                  <a:cubicBezTo>
                    <a:pt x="34" y="188"/>
                    <a:pt x="27" y="190"/>
                    <a:pt x="20" y="191"/>
                  </a:cubicBezTo>
                  <a:cubicBezTo>
                    <a:pt x="15" y="192"/>
                    <a:pt x="8" y="196"/>
                    <a:pt x="4" y="196"/>
                  </a:cubicBezTo>
                  <a:cubicBezTo>
                    <a:pt x="3" y="196"/>
                    <a:pt x="3" y="196"/>
                    <a:pt x="2" y="196"/>
                  </a:cubicBezTo>
                  <a:cubicBezTo>
                    <a:pt x="7" y="203"/>
                    <a:pt x="11" y="210"/>
                    <a:pt x="12" y="216"/>
                  </a:cubicBezTo>
                  <a:cubicBezTo>
                    <a:pt x="12" y="230"/>
                    <a:pt x="0" y="241"/>
                    <a:pt x="6" y="256"/>
                  </a:cubicBezTo>
                  <a:cubicBezTo>
                    <a:pt x="12" y="270"/>
                    <a:pt x="25" y="279"/>
                    <a:pt x="39" y="283"/>
                  </a:cubicBezTo>
                  <a:cubicBezTo>
                    <a:pt x="45" y="285"/>
                    <a:pt x="51" y="289"/>
                    <a:pt x="57" y="290"/>
                  </a:cubicBezTo>
                  <a:cubicBezTo>
                    <a:pt x="64" y="290"/>
                    <a:pt x="69" y="286"/>
                    <a:pt x="77" y="287"/>
                  </a:cubicBezTo>
                  <a:cubicBezTo>
                    <a:pt x="91" y="288"/>
                    <a:pt x="98" y="302"/>
                    <a:pt x="112" y="303"/>
                  </a:cubicBezTo>
                  <a:cubicBezTo>
                    <a:pt x="126" y="304"/>
                    <a:pt x="139" y="299"/>
                    <a:pt x="151" y="295"/>
                  </a:cubicBezTo>
                  <a:cubicBezTo>
                    <a:pt x="166" y="291"/>
                    <a:pt x="175" y="281"/>
                    <a:pt x="190" y="283"/>
                  </a:cubicBezTo>
                  <a:cubicBezTo>
                    <a:pt x="205" y="286"/>
                    <a:pt x="215" y="283"/>
                    <a:pt x="228" y="276"/>
                  </a:cubicBezTo>
                  <a:cubicBezTo>
                    <a:pt x="237" y="271"/>
                    <a:pt x="250" y="267"/>
                    <a:pt x="258" y="276"/>
                  </a:cubicBezTo>
                  <a:cubicBezTo>
                    <a:pt x="267" y="286"/>
                    <a:pt x="258" y="302"/>
                    <a:pt x="265" y="313"/>
                  </a:cubicBezTo>
                  <a:cubicBezTo>
                    <a:pt x="272" y="324"/>
                    <a:pt x="285" y="322"/>
                    <a:pt x="296" y="326"/>
                  </a:cubicBezTo>
                  <a:cubicBezTo>
                    <a:pt x="302" y="329"/>
                    <a:pt x="305" y="334"/>
                    <a:pt x="310" y="338"/>
                  </a:cubicBezTo>
                  <a:cubicBezTo>
                    <a:pt x="317" y="342"/>
                    <a:pt x="322" y="340"/>
                    <a:pt x="329" y="341"/>
                  </a:cubicBezTo>
                  <a:cubicBezTo>
                    <a:pt x="336" y="342"/>
                    <a:pt x="343" y="346"/>
                    <a:pt x="350" y="347"/>
                  </a:cubicBezTo>
                  <a:cubicBezTo>
                    <a:pt x="365" y="349"/>
                    <a:pt x="392" y="350"/>
                    <a:pt x="405" y="363"/>
                  </a:cubicBezTo>
                  <a:cubicBezTo>
                    <a:pt x="414" y="360"/>
                    <a:pt x="425" y="359"/>
                    <a:pt x="433" y="360"/>
                  </a:cubicBezTo>
                  <a:cubicBezTo>
                    <a:pt x="445" y="361"/>
                    <a:pt x="459" y="368"/>
                    <a:pt x="472" y="367"/>
                  </a:cubicBezTo>
                  <a:cubicBezTo>
                    <a:pt x="485" y="365"/>
                    <a:pt x="494" y="362"/>
                    <a:pt x="504" y="353"/>
                  </a:cubicBezTo>
                  <a:cubicBezTo>
                    <a:pt x="514" y="343"/>
                    <a:pt x="527" y="336"/>
                    <a:pt x="540" y="334"/>
                  </a:cubicBezTo>
                  <a:cubicBezTo>
                    <a:pt x="547" y="333"/>
                    <a:pt x="554" y="332"/>
                    <a:pt x="560" y="334"/>
                  </a:cubicBezTo>
                  <a:cubicBezTo>
                    <a:pt x="568" y="336"/>
                    <a:pt x="572" y="341"/>
                    <a:pt x="579" y="334"/>
                  </a:cubicBezTo>
                  <a:cubicBezTo>
                    <a:pt x="584" y="329"/>
                    <a:pt x="582" y="326"/>
                    <a:pt x="591" y="324"/>
                  </a:cubicBezTo>
                  <a:cubicBezTo>
                    <a:pt x="598" y="323"/>
                    <a:pt x="607" y="324"/>
                    <a:pt x="613" y="325"/>
                  </a:cubicBezTo>
                  <a:cubicBezTo>
                    <a:pt x="616" y="325"/>
                    <a:pt x="622" y="327"/>
                    <a:pt x="624" y="326"/>
                  </a:cubicBezTo>
                  <a:cubicBezTo>
                    <a:pt x="628" y="323"/>
                    <a:pt x="626" y="322"/>
                    <a:pt x="627" y="318"/>
                  </a:cubicBezTo>
                  <a:cubicBezTo>
                    <a:pt x="629" y="311"/>
                    <a:pt x="631" y="307"/>
                    <a:pt x="638" y="304"/>
                  </a:cubicBezTo>
                  <a:cubicBezTo>
                    <a:pt x="641" y="303"/>
                    <a:pt x="645" y="302"/>
                    <a:pt x="649" y="302"/>
                  </a:cubicBezTo>
                  <a:cubicBezTo>
                    <a:pt x="653" y="295"/>
                    <a:pt x="657" y="290"/>
                    <a:pt x="663" y="2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2" name="Freeform 767"/>
            <p:cNvSpPr>
              <a:spLocks/>
            </p:cNvSpPr>
            <p:nvPr/>
          </p:nvSpPr>
          <p:spPr bwMode="auto">
            <a:xfrm>
              <a:off x="6550465" y="4164325"/>
              <a:ext cx="934829" cy="605955"/>
            </a:xfrm>
            <a:custGeom>
              <a:avLst/>
              <a:gdLst>
                <a:gd name="T0" fmla="*/ 616 w 640"/>
                <a:gd name="T1" fmla="*/ 40 h 416"/>
                <a:gd name="T2" fmla="*/ 570 w 640"/>
                <a:gd name="T3" fmla="*/ 16 h 416"/>
                <a:gd name="T4" fmla="*/ 549 w 640"/>
                <a:gd name="T5" fmla="*/ 17 h 416"/>
                <a:gd name="T6" fmla="*/ 497 w 640"/>
                <a:gd name="T7" fmla="*/ 2 h 416"/>
                <a:gd name="T8" fmla="*/ 412 w 640"/>
                <a:gd name="T9" fmla="*/ 18 h 416"/>
                <a:gd name="T10" fmla="*/ 380 w 640"/>
                <a:gd name="T11" fmla="*/ 49 h 416"/>
                <a:gd name="T12" fmla="*/ 352 w 640"/>
                <a:gd name="T13" fmla="*/ 63 h 416"/>
                <a:gd name="T14" fmla="*/ 303 w 640"/>
                <a:gd name="T15" fmla="*/ 70 h 416"/>
                <a:gd name="T16" fmla="*/ 239 w 640"/>
                <a:gd name="T17" fmla="*/ 115 h 416"/>
                <a:gd name="T18" fmla="*/ 225 w 640"/>
                <a:gd name="T19" fmla="*/ 126 h 416"/>
                <a:gd name="T20" fmla="*/ 173 w 640"/>
                <a:gd name="T21" fmla="*/ 132 h 416"/>
                <a:gd name="T22" fmla="*/ 138 w 640"/>
                <a:gd name="T23" fmla="*/ 121 h 416"/>
                <a:gd name="T24" fmla="*/ 94 w 640"/>
                <a:gd name="T25" fmla="*/ 87 h 416"/>
                <a:gd name="T26" fmla="*/ 91 w 640"/>
                <a:gd name="T27" fmla="*/ 127 h 416"/>
                <a:gd name="T28" fmla="*/ 60 w 640"/>
                <a:gd name="T29" fmla="*/ 142 h 416"/>
                <a:gd name="T30" fmla="*/ 35 w 640"/>
                <a:gd name="T31" fmla="*/ 162 h 416"/>
                <a:gd name="T32" fmla="*/ 28 w 640"/>
                <a:gd name="T33" fmla="*/ 203 h 416"/>
                <a:gd name="T34" fmla="*/ 14 w 640"/>
                <a:gd name="T35" fmla="*/ 245 h 416"/>
                <a:gd name="T36" fmla="*/ 22 w 640"/>
                <a:gd name="T37" fmla="*/ 272 h 416"/>
                <a:gd name="T38" fmla="*/ 24 w 640"/>
                <a:gd name="T39" fmla="*/ 285 h 416"/>
                <a:gd name="T40" fmla="*/ 48 w 640"/>
                <a:gd name="T41" fmla="*/ 318 h 416"/>
                <a:gd name="T42" fmla="*/ 63 w 640"/>
                <a:gd name="T43" fmla="*/ 325 h 416"/>
                <a:gd name="T44" fmla="*/ 88 w 640"/>
                <a:gd name="T45" fmla="*/ 354 h 416"/>
                <a:gd name="T46" fmla="*/ 124 w 640"/>
                <a:gd name="T47" fmla="*/ 382 h 416"/>
                <a:gd name="T48" fmla="*/ 145 w 640"/>
                <a:gd name="T49" fmla="*/ 397 h 416"/>
                <a:gd name="T50" fmla="*/ 178 w 640"/>
                <a:gd name="T51" fmla="*/ 413 h 416"/>
                <a:gd name="T52" fmla="*/ 230 w 640"/>
                <a:gd name="T53" fmla="*/ 406 h 416"/>
                <a:gd name="T54" fmla="*/ 268 w 640"/>
                <a:gd name="T55" fmla="*/ 396 h 416"/>
                <a:gd name="T56" fmla="*/ 295 w 640"/>
                <a:gd name="T57" fmla="*/ 376 h 416"/>
                <a:gd name="T58" fmla="*/ 340 w 640"/>
                <a:gd name="T59" fmla="*/ 363 h 416"/>
                <a:gd name="T60" fmla="*/ 372 w 640"/>
                <a:gd name="T61" fmla="*/ 350 h 416"/>
                <a:gd name="T62" fmla="*/ 401 w 640"/>
                <a:gd name="T63" fmla="*/ 345 h 416"/>
                <a:gd name="T64" fmla="*/ 426 w 640"/>
                <a:gd name="T65" fmla="*/ 344 h 416"/>
                <a:gd name="T66" fmla="*/ 460 w 640"/>
                <a:gd name="T67" fmla="*/ 332 h 416"/>
                <a:gd name="T68" fmla="*/ 502 w 640"/>
                <a:gd name="T69" fmla="*/ 298 h 416"/>
                <a:gd name="T70" fmla="*/ 538 w 640"/>
                <a:gd name="T71" fmla="*/ 206 h 416"/>
                <a:gd name="T72" fmla="*/ 561 w 640"/>
                <a:gd name="T73" fmla="*/ 154 h 416"/>
                <a:gd name="T74" fmla="*/ 605 w 640"/>
                <a:gd name="T75" fmla="*/ 99 h 416"/>
                <a:gd name="T76" fmla="*/ 640 w 640"/>
                <a:gd name="T77" fmla="*/ 6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0" h="416">
                  <a:moveTo>
                    <a:pt x="636" y="63"/>
                  </a:moveTo>
                  <a:cubicBezTo>
                    <a:pt x="629" y="53"/>
                    <a:pt x="627" y="46"/>
                    <a:pt x="616" y="40"/>
                  </a:cubicBezTo>
                  <a:cubicBezTo>
                    <a:pt x="606" y="35"/>
                    <a:pt x="596" y="31"/>
                    <a:pt x="586" y="26"/>
                  </a:cubicBezTo>
                  <a:cubicBezTo>
                    <a:pt x="581" y="23"/>
                    <a:pt x="575" y="20"/>
                    <a:pt x="570" y="16"/>
                  </a:cubicBezTo>
                  <a:cubicBezTo>
                    <a:pt x="567" y="14"/>
                    <a:pt x="565" y="12"/>
                    <a:pt x="564" y="10"/>
                  </a:cubicBezTo>
                  <a:cubicBezTo>
                    <a:pt x="559" y="13"/>
                    <a:pt x="553" y="16"/>
                    <a:pt x="549" y="17"/>
                  </a:cubicBezTo>
                  <a:cubicBezTo>
                    <a:pt x="543" y="18"/>
                    <a:pt x="539" y="14"/>
                    <a:pt x="534" y="12"/>
                  </a:cubicBezTo>
                  <a:cubicBezTo>
                    <a:pt x="522" y="8"/>
                    <a:pt x="509" y="4"/>
                    <a:pt x="497" y="2"/>
                  </a:cubicBezTo>
                  <a:cubicBezTo>
                    <a:pt x="485" y="0"/>
                    <a:pt x="474" y="4"/>
                    <a:pt x="463" y="4"/>
                  </a:cubicBezTo>
                  <a:cubicBezTo>
                    <a:pt x="446" y="5"/>
                    <a:pt x="426" y="7"/>
                    <a:pt x="412" y="18"/>
                  </a:cubicBezTo>
                  <a:cubicBezTo>
                    <a:pt x="407" y="22"/>
                    <a:pt x="408" y="27"/>
                    <a:pt x="406" y="32"/>
                  </a:cubicBezTo>
                  <a:cubicBezTo>
                    <a:pt x="401" y="45"/>
                    <a:pt x="390" y="43"/>
                    <a:pt x="380" y="49"/>
                  </a:cubicBezTo>
                  <a:cubicBezTo>
                    <a:pt x="376" y="52"/>
                    <a:pt x="372" y="55"/>
                    <a:pt x="368" y="58"/>
                  </a:cubicBezTo>
                  <a:cubicBezTo>
                    <a:pt x="364" y="60"/>
                    <a:pt x="356" y="63"/>
                    <a:pt x="352" y="63"/>
                  </a:cubicBezTo>
                  <a:cubicBezTo>
                    <a:pt x="346" y="63"/>
                    <a:pt x="341" y="59"/>
                    <a:pt x="334" y="59"/>
                  </a:cubicBezTo>
                  <a:cubicBezTo>
                    <a:pt x="324" y="59"/>
                    <a:pt x="312" y="64"/>
                    <a:pt x="303" y="70"/>
                  </a:cubicBezTo>
                  <a:cubicBezTo>
                    <a:pt x="292" y="78"/>
                    <a:pt x="282" y="85"/>
                    <a:pt x="269" y="90"/>
                  </a:cubicBezTo>
                  <a:cubicBezTo>
                    <a:pt x="256" y="95"/>
                    <a:pt x="247" y="102"/>
                    <a:pt x="239" y="115"/>
                  </a:cubicBezTo>
                  <a:cubicBezTo>
                    <a:pt x="238" y="117"/>
                    <a:pt x="236" y="121"/>
                    <a:pt x="234" y="122"/>
                  </a:cubicBezTo>
                  <a:cubicBezTo>
                    <a:pt x="231" y="125"/>
                    <a:pt x="229" y="124"/>
                    <a:pt x="225" y="126"/>
                  </a:cubicBezTo>
                  <a:cubicBezTo>
                    <a:pt x="219" y="128"/>
                    <a:pt x="216" y="132"/>
                    <a:pt x="210" y="132"/>
                  </a:cubicBezTo>
                  <a:cubicBezTo>
                    <a:pt x="198" y="133"/>
                    <a:pt x="186" y="131"/>
                    <a:pt x="173" y="132"/>
                  </a:cubicBezTo>
                  <a:cubicBezTo>
                    <a:pt x="167" y="132"/>
                    <a:pt x="159" y="134"/>
                    <a:pt x="154" y="132"/>
                  </a:cubicBezTo>
                  <a:cubicBezTo>
                    <a:pt x="149" y="130"/>
                    <a:pt x="143" y="124"/>
                    <a:pt x="138" y="121"/>
                  </a:cubicBezTo>
                  <a:cubicBezTo>
                    <a:pt x="128" y="113"/>
                    <a:pt x="117" y="107"/>
                    <a:pt x="106" y="100"/>
                  </a:cubicBezTo>
                  <a:cubicBezTo>
                    <a:pt x="101" y="97"/>
                    <a:pt x="97" y="92"/>
                    <a:pt x="94" y="87"/>
                  </a:cubicBezTo>
                  <a:cubicBezTo>
                    <a:pt x="93" y="94"/>
                    <a:pt x="94" y="103"/>
                    <a:pt x="93" y="108"/>
                  </a:cubicBezTo>
                  <a:cubicBezTo>
                    <a:pt x="93" y="114"/>
                    <a:pt x="92" y="121"/>
                    <a:pt x="91" y="127"/>
                  </a:cubicBezTo>
                  <a:cubicBezTo>
                    <a:pt x="89" y="135"/>
                    <a:pt x="87" y="136"/>
                    <a:pt x="78" y="138"/>
                  </a:cubicBezTo>
                  <a:cubicBezTo>
                    <a:pt x="72" y="140"/>
                    <a:pt x="66" y="141"/>
                    <a:pt x="60" y="142"/>
                  </a:cubicBezTo>
                  <a:cubicBezTo>
                    <a:pt x="53" y="142"/>
                    <a:pt x="44" y="140"/>
                    <a:pt x="39" y="142"/>
                  </a:cubicBezTo>
                  <a:cubicBezTo>
                    <a:pt x="33" y="146"/>
                    <a:pt x="32" y="156"/>
                    <a:pt x="35" y="162"/>
                  </a:cubicBezTo>
                  <a:cubicBezTo>
                    <a:pt x="39" y="169"/>
                    <a:pt x="43" y="168"/>
                    <a:pt x="40" y="177"/>
                  </a:cubicBezTo>
                  <a:cubicBezTo>
                    <a:pt x="37" y="186"/>
                    <a:pt x="31" y="194"/>
                    <a:pt x="28" y="203"/>
                  </a:cubicBezTo>
                  <a:cubicBezTo>
                    <a:pt x="25" y="214"/>
                    <a:pt x="29" y="220"/>
                    <a:pt x="30" y="230"/>
                  </a:cubicBezTo>
                  <a:cubicBezTo>
                    <a:pt x="32" y="242"/>
                    <a:pt x="22" y="239"/>
                    <a:pt x="14" y="245"/>
                  </a:cubicBezTo>
                  <a:cubicBezTo>
                    <a:pt x="8" y="250"/>
                    <a:pt x="4" y="255"/>
                    <a:pt x="0" y="262"/>
                  </a:cubicBezTo>
                  <a:cubicBezTo>
                    <a:pt x="9" y="262"/>
                    <a:pt x="18" y="265"/>
                    <a:pt x="22" y="272"/>
                  </a:cubicBezTo>
                  <a:cubicBezTo>
                    <a:pt x="25" y="276"/>
                    <a:pt x="25" y="281"/>
                    <a:pt x="24" y="285"/>
                  </a:cubicBezTo>
                  <a:cubicBezTo>
                    <a:pt x="24" y="285"/>
                    <a:pt x="24" y="285"/>
                    <a:pt x="24" y="285"/>
                  </a:cubicBezTo>
                  <a:cubicBezTo>
                    <a:pt x="29" y="288"/>
                    <a:pt x="32" y="299"/>
                    <a:pt x="36" y="303"/>
                  </a:cubicBezTo>
                  <a:cubicBezTo>
                    <a:pt x="41" y="308"/>
                    <a:pt x="44" y="313"/>
                    <a:pt x="48" y="318"/>
                  </a:cubicBezTo>
                  <a:cubicBezTo>
                    <a:pt x="51" y="321"/>
                    <a:pt x="49" y="320"/>
                    <a:pt x="54" y="322"/>
                  </a:cubicBezTo>
                  <a:cubicBezTo>
                    <a:pt x="56" y="323"/>
                    <a:pt x="60" y="323"/>
                    <a:pt x="63" y="325"/>
                  </a:cubicBezTo>
                  <a:cubicBezTo>
                    <a:pt x="68" y="328"/>
                    <a:pt x="73" y="333"/>
                    <a:pt x="77" y="337"/>
                  </a:cubicBezTo>
                  <a:cubicBezTo>
                    <a:pt x="82" y="342"/>
                    <a:pt x="84" y="349"/>
                    <a:pt x="88" y="354"/>
                  </a:cubicBezTo>
                  <a:cubicBezTo>
                    <a:pt x="98" y="363"/>
                    <a:pt x="114" y="361"/>
                    <a:pt x="121" y="373"/>
                  </a:cubicBezTo>
                  <a:cubicBezTo>
                    <a:pt x="123" y="376"/>
                    <a:pt x="123" y="380"/>
                    <a:pt x="124" y="382"/>
                  </a:cubicBezTo>
                  <a:cubicBezTo>
                    <a:pt x="127" y="386"/>
                    <a:pt x="129" y="385"/>
                    <a:pt x="131" y="387"/>
                  </a:cubicBezTo>
                  <a:cubicBezTo>
                    <a:pt x="136" y="391"/>
                    <a:pt x="139" y="395"/>
                    <a:pt x="145" y="397"/>
                  </a:cubicBezTo>
                  <a:cubicBezTo>
                    <a:pt x="151" y="398"/>
                    <a:pt x="158" y="400"/>
                    <a:pt x="163" y="403"/>
                  </a:cubicBezTo>
                  <a:cubicBezTo>
                    <a:pt x="168" y="405"/>
                    <a:pt x="172" y="410"/>
                    <a:pt x="178" y="413"/>
                  </a:cubicBezTo>
                  <a:cubicBezTo>
                    <a:pt x="184" y="415"/>
                    <a:pt x="196" y="415"/>
                    <a:pt x="204" y="415"/>
                  </a:cubicBezTo>
                  <a:cubicBezTo>
                    <a:pt x="216" y="416"/>
                    <a:pt x="221" y="411"/>
                    <a:pt x="230" y="406"/>
                  </a:cubicBezTo>
                  <a:cubicBezTo>
                    <a:pt x="239" y="402"/>
                    <a:pt x="251" y="400"/>
                    <a:pt x="260" y="397"/>
                  </a:cubicBezTo>
                  <a:cubicBezTo>
                    <a:pt x="262" y="397"/>
                    <a:pt x="265" y="397"/>
                    <a:pt x="268" y="396"/>
                  </a:cubicBezTo>
                  <a:cubicBezTo>
                    <a:pt x="266" y="388"/>
                    <a:pt x="277" y="393"/>
                    <a:pt x="283" y="390"/>
                  </a:cubicBezTo>
                  <a:cubicBezTo>
                    <a:pt x="290" y="387"/>
                    <a:pt x="289" y="379"/>
                    <a:pt x="295" y="376"/>
                  </a:cubicBezTo>
                  <a:cubicBezTo>
                    <a:pt x="300" y="373"/>
                    <a:pt x="313" y="373"/>
                    <a:pt x="320" y="372"/>
                  </a:cubicBezTo>
                  <a:cubicBezTo>
                    <a:pt x="326" y="370"/>
                    <a:pt x="333" y="367"/>
                    <a:pt x="340" y="363"/>
                  </a:cubicBezTo>
                  <a:cubicBezTo>
                    <a:pt x="344" y="360"/>
                    <a:pt x="349" y="356"/>
                    <a:pt x="353" y="354"/>
                  </a:cubicBezTo>
                  <a:cubicBezTo>
                    <a:pt x="359" y="351"/>
                    <a:pt x="366" y="352"/>
                    <a:pt x="372" y="350"/>
                  </a:cubicBezTo>
                  <a:cubicBezTo>
                    <a:pt x="378" y="348"/>
                    <a:pt x="382" y="345"/>
                    <a:pt x="388" y="342"/>
                  </a:cubicBezTo>
                  <a:cubicBezTo>
                    <a:pt x="396" y="338"/>
                    <a:pt x="396" y="339"/>
                    <a:pt x="401" y="345"/>
                  </a:cubicBezTo>
                  <a:cubicBezTo>
                    <a:pt x="405" y="349"/>
                    <a:pt x="409" y="351"/>
                    <a:pt x="414" y="351"/>
                  </a:cubicBezTo>
                  <a:cubicBezTo>
                    <a:pt x="418" y="348"/>
                    <a:pt x="424" y="345"/>
                    <a:pt x="426" y="344"/>
                  </a:cubicBezTo>
                  <a:cubicBezTo>
                    <a:pt x="432" y="341"/>
                    <a:pt x="438" y="341"/>
                    <a:pt x="444" y="339"/>
                  </a:cubicBezTo>
                  <a:cubicBezTo>
                    <a:pt x="450" y="337"/>
                    <a:pt x="455" y="333"/>
                    <a:pt x="460" y="332"/>
                  </a:cubicBezTo>
                  <a:cubicBezTo>
                    <a:pt x="467" y="330"/>
                    <a:pt x="473" y="329"/>
                    <a:pt x="480" y="326"/>
                  </a:cubicBezTo>
                  <a:cubicBezTo>
                    <a:pt x="495" y="320"/>
                    <a:pt x="498" y="314"/>
                    <a:pt x="502" y="298"/>
                  </a:cubicBezTo>
                  <a:cubicBezTo>
                    <a:pt x="510" y="272"/>
                    <a:pt x="527" y="251"/>
                    <a:pt x="533" y="224"/>
                  </a:cubicBezTo>
                  <a:cubicBezTo>
                    <a:pt x="534" y="218"/>
                    <a:pt x="535" y="211"/>
                    <a:pt x="538" y="206"/>
                  </a:cubicBezTo>
                  <a:cubicBezTo>
                    <a:pt x="542" y="201"/>
                    <a:pt x="547" y="198"/>
                    <a:pt x="550" y="192"/>
                  </a:cubicBezTo>
                  <a:cubicBezTo>
                    <a:pt x="555" y="181"/>
                    <a:pt x="557" y="166"/>
                    <a:pt x="561" y="154"/>
                  </a:cubicBezTo>
                  <a:cubicBezTo>
                    <a:pt x="565" y="142"/>
                    <a:pt x="566" y="129"/>
                    <a:pt x="574" y="119"/>
                  </a:cubicBezTo>
                  <a:cubicBezTo>
                    <a:pt x="583" y="107"/>
                    <a:pt x="592" y="104"/>
                    <a:pt x="605" y="99"/>
                  </a:cubicBezTo>
                  <a:cubicBezTo>
                    <a:pt x="616" y="95"/>
                    <a:pt x="626" y="89"/>
                    <a:pt x="633" y="79"/>
                  </a:cubicBezTo>
                  <a:cubicBezTo>
                    <a:pt x="636" y="75"/>
                    <a:pt x="638" y="71"/>
                    <a:pt x="640" y="66"/>
                  </a:cubicBezTo>
                  <a:cubicBezTo>
                    <a:pt x="639" y="66"/>
                    <a:pt x="637" y="64"/>
                    <a:pt x="636" y="6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3" name="Freeform 768"/>
            <p:cNvSpPr>
              <a:spLocks/>
            </p:cNvSpPr>
            <p:nvPr/>
          </p:nvSpPr>
          <p:spPr bwMode="auto">
            <a:xfrm>
              <a:off x="6550465" y="4164325"/>
              <a:ext cx="934829" cy="605955"/>
            </a:xfrm>
            <a:custGeom>
              <a:avLst/>
              <a:gdLst>
                <a:gd name="T0" fmla="*/ 616 w 640"/>
                <a:gd name="T1" fmla="*/ 40 h 416"/>
                <a:gd name="T2" fmla="*/ 570 w 640"/>
                <a:gd name="T3" fmla="*/ 16 h 416"/>
                <a:gd name="T4" fmla="*/ 549 w 640"/>
                <a:gd name="T5" fmla="*/ 17 h 416"/>
                <a:gd name="T6" fmla="*/ 497 w 640"/>
                <a:gd name="T7" fmla="*/ 2 h 416"/>
                <a:gd name="T8" fmla="*/ 412 w 640"/>
                <a:gd name="T9" fmla="*/ 18 h 416"/>
                <a:gd name="T10" fmla="*/ 380 w 640"/>
                <a:gd name="T11" fmla="*/ 49 h 416"/>
                <a:gd name="T12" fmla="*/ 352 w 640"/>
                <a:gd name="T13" fmla="*/ 63 h 416"/>
                <a:gd name="T14" fmla="*/ 303 w 640"/>
                <a:gd name="T15" fmla="*/ 70 h 416"/>
                <a:gd name="T16" fmla="*/ 239 w 640"/>
                <a:gd name="T17" fmla="*/ 115 h 416"/>
                <a:gd name="T18" fmla="*/ 225 w 640"/>
                <a:gd name="T19" fmla="*/ 126 h 416"/>
                <a:gd name="T20" fmla="*/ 173 w 640"/>
                <a:gd name="T21" fmla="*/ 132 h 416"/>
                <a:gd name="T22" fmla="*/ 138 w 640"/>
                <a:gd name="T23" fmla="*/ 121 h 416"/>
                <a:gd name="T24" fmla="*/ 94 w 640"/>
                <a:gd name="T25" fmla="*/ 87 h 416"/>
                <a:gd name="T26" fmla="*/ 91 w 640"/>
                <a:gd name="T27" fmla="*/ 127 h 416"/>
                <a:gd name="T28" fmla="*/ 60 w 640"/>
                <a:gd name="T29" fmla="*/ 142 h 416"/>
                <a:gd name="T30" fmla="*/ 35 w 640"/>
                <a:gd name="T31" fmla="*/ 162 h 416"/>
                <a:gd name="T32" fmla="*/ 28 w 640"/>
                <a:gd name="T33" fmla="*/ 203 h 416"/>
                <a:gd name="T34" fmla="*/ 14 w 640"/>
                <a:gd name="T35" fmla="*/ 245 h 416"/>
                <a:gd name="T36" fmla="*/ 22 w 640"/>
                <a:gd name="T37" fmla="*/ 272 h 416"/>
                <a:gd name="T38" fmla="*/ 24 w 640"/>
                <a:gd name="T39" fmla="*/ 285 h 416"/>
                <a:gd name="T40" fmla="*/ 48 w 640"/>
                <a:gd name="T41" fmla="*/ 318 h 416"/>
                <a:gd name="T42" fmla="*/ 63 w 640"/>
                <a:gd name="T43" fmla="*/ 325 h 416"/>
                <a:gd name="T44" fmla="*/ 88 w 640"/>
                <a:gd name="T45" fmla="*/ 354 h 416"/>
                <a:gd name="T46" fmla="*/ 124 w 640"/>
                <a:gd name="T47" fmla="*/ 382 h 416"/>
                <a:gd name="T48" fmla="*/ 145 w 640"/>
                <a:gd name="T49" fmla="*/ 397 h 416"/>
                <a:gd name="T50" fmla="*/ 178 w 640"/>
                <a:gd name="T51" fmla="*/ 413 h 416"/>
                <a:gd name="T52" fmla="*/ 230 w 640"/>
                <a:gd name="T53" fmla="*/ 406 h 416"/>
                <a:gd name="T54" fmla="*/ 268 w 640"/>
                <a:gd name="T55" fmla="*/ 396 h 416"/>
                <a:gd name="T56" fmla="*/ 295 w 640"/>
                <a:gd name="T57" fmla="*/ 376 h 416"/>
                <a:gd name="T58" fmla="*/ 340 w 640"/>
                <a:gd name="T59" fmla="*/ 363 h 416"/>
                <a:gd name="T60" fmla="*/ 372 w 640"/>
                <a:gd name="T61" fmla="*/ 350 h 416"/>
                <a:gd name="T62" fmla="*/ 401 w 640"/>
                <a:gd name="T63" fmla="*/ 345 h 416"/>
                <a:gd name="T64" fmla="*/ 426 w 640"/>
                <a:gd name="T65" fmla="*/ 344 h 416"/>
                <a:gd name="T66" fmla="*/ 460 w 640"/>
                <a:gd name="T67" fmla="*/ 332 h 416"/>
                <a:gd name="T68" fmla="*/ 502 w 640"/>
                <a:gd name="T69" fmla="*/ 298 h 416"/>
                <a:gd name="T70" fmla="*/ 538 w 640"/>
                <a:gd name="T71" fmla="*/ 206 h 416"/>
                <a:gd name="T72" fmla="*/ 561 w 640"/>
                <a:gd name="T73" fmla="*/ 154 h 416"/>
                <a:gd name="T74" fmla="*/ 605 w 640"/>
                <a:gd name="T75" fmla="*/ 99 h 416"/>
                <a:gd name="T76" fmla="*/ 640 w 640"/>
                <a:gd name="T77" fmla="*/ 6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0" h="416">
                  <a:moveTo>
                    <a:pt x="636" y="63"/>
                  </a:moveTo>
                  <a:cubicBezTo>
                    <a:pt x="629" y="53"/>
                    <a:pt x="627" y="46"/>
                    <a:pt x="616" y="40"/>
                  </a:cubicBezTo>
                  <a:cubicBezTo>
                    <a:pt x="606" y="35"/>
                    <a:pt x="596" y="31"/>
                    <a:pt x="586" y="26"/>
                  </a:cubicBezTo>
                  <a:cubicBezTo>
                    <a:pt x="581" y="23"/>
                    <a:pt x="575" y="20"/>
                    <a:pt x="570" y="16"/>
                  </a:cubicBezTo>
                  <a:cubicBezTo>
                    <a:pt x="567" y="14"/>
                    <a:pt x="565" y="12"/>
                    <a:pt x="564" y="10"/>
                  </a:cubicBezTo>
                  <a:cubicBezTo>
                    <a:pt x="559" y="13"/>
                    <a:pt x="553" y="16"/>
                    <a:pt x="549" y="17"/>
                  </a:cubicBezTo>
                  <a:cubicBezTo>
                    <a:pt x="543" y="18"/>
                    <a:pt x="539" y="14"/>
                    <a:pt x="534" y="12"/>
                  </a:cubicBezTo>
                  <a:cubicBezTo>
                    <a:pt x="522" y="8"/>
                    <a:pt x="509" y="4"/>
                    <a:pt x="497" y="2"/>
                  </a:cubicBezTo>
                  <a:cubicBezTo>
                    <a:pt x="485" y="0"/>
                    <a:pt x="474" y="4"/>
                    <a:pt x="463" y="4"/>
                  </a:cubicBezTo>
                  <a:cubicBezTo>
                    <a:pt x="446" y="5"/>
                    <a:pt x="426" y="7"/>
                    <a:pt x="412" y="18"/>
                  </a:cubicBezTo>
                  <a:cubicBezTo>
                    <a:pt x="407" y="22"/>
                    <a:pt x="408" y="27"/>
                    <a:pt x="406" y="32"/>
                  </a:cubicBezTo>
                  <a:cubicBezTo>
                    <a:pt x="401" y="45"/>
                    <a:pt x="390" y="43"/>
                    <a:pt x="380" y="49"/>
                  </a:cubicBezTo>
                  <a:cubicBezTo>
                    <a:pt x="376" y="52"/>
                    <a:pt x="372" y="55"/>
                    <a:pt x="368" y="58"/>
                  </a:cubicBezTo>
                  <a:cubicBezTo>
                    <a:pt x="364" y="60"/>
                    <a:pt x="356" y="63"/>
                    <a:pt x="352" y="63"/>
                  </a:cubicBezTo>
                  <a:cubicBezTo>
                    <a:pt x="346" y="63"/>
                    <a:pt x="341" y="59"/>
                    <a:pt x="334" y="59"/>
                  </a:cubicBezTo>
                  <a:cubicBezTo>
                    <a:pt x="324" y="59"/>
                    <a:pt x="312" y="64"/>
                    <a:pt x="303" y="70"/>
                  </a:cubicBezTo>
                  <a:cubicBezTo>
                    <a:pt x="292" y="78"/>
                    <a:pt x="282" y="85"/>
                    <a:pt x="269" y="90"/>
                  </a:cubicBezTo>
                  <a:cubicBezTo>
                    <a:pt x="256" y="95"/>
                    <a:pt x="247" y="102"/>
                    <a:pt x="239" y="115"/>
                  </a:cubicBezTo>
                  <a:cubicBezTo>
                    <a:pt x="238" y="117"/>
                    <a:pt x="236" y="121"/>
                    <a:pt x="234" y="122"/>
                  </a:cubicBezTo>
                  <a:cubicBezTo>
                    <a:pt x="231" y="125"/>
                    <a:pt x="229" y="124"/>
                    <a:pt x="225" y="126"/>
                  </a:cubicBezTo>
                  <a:cubicBezTo>
                    <a:pt x="219" y="128"/>
                    <a:pt x="216" y="132"/>
                    <a:pt x="210" y="132"/>
                  </a:cubicBezTo>
                  <a:cubicBezTo>
                    <a:pt x="198" y="133"/>
                    <a:pt x="186" y="131"/>
                    <a:pt x="173" y="132"/>
                  </a:cubicBezTo>
                  <a:cubicBezTo>
                    <a:pt x="167" y="132"/>
                    <a:pt x="159" y="134"/>
                    <a:pt x="154" y="132"/>
                  </a:cubicBezTo>
                  <a:cubicBezTo>
                    <a:pt x="149" y="130"/>
                    <a:pt x="143" y="124"/>
                    <a:pt x="138" y="121"/>
                  </a:cubicBezTo>
                  <a:cubicBezTo>
                    <a:pt x="128" y="113"/>
                    <a:pt x="117" y="107"/>
                    <a:pt x="106" y="100"/>
                  </a:cubicBezTo>
                  <a:cubicBezTo>
                    <a:pt x="101" y="97"/>
                    <a:pt x="97" y="92"/>
                    <a:pt x="94" y="87"/>
                  </a:cubicBezTo>
                  <a:cubicBezTo>
                    <a:pt x="93" y="94"/>
                    <a:pt x="94" y="103"/>
                    <a:pt x="93" y="108"/>
                  </a:cubicBezTo>
                  <a:cubicBezTo>
                    <a:pt x="93" y="114"/>
                    <a:pt x="92" y="121"/>
                    <a:pt x="91" y="127"/>
                  </a:cubicBezTo>
                  <a:cubicBezTo>
                    <a:pt x="89" y="135"/>
                    <a:pt x="87" y="136"/>
                    <a:pt x="78" y="138"/>
                  </a:cubicBezTo>
                  <a:cubicBezTo>
                    <a:pt x="72" y="140"/>
                    <a:pt x="66" y="141"/>
                    <a:pt x="60" y="142"/>
                  </a:cubicBezTo>
                  <a:cubicBezTo>
                    <a:pt x="53" y="142"/>
                    <a:pt x="44" y="140"/>
                    <a:pt x="39" y="142"/>
                  </a:cubicBezTo>
                  <a:cubicBezTo>
                    <a:pt x="33" y="146"/>
                    <a:pt x="32" y="156"/>
                    <a:pt x="35" y="162"/>
                  </a:cubicBezTo>
                  <a:cubicBezTo>
                    <a:pt x="39" y="169"/>
                    <a:pt x="43" y="168"/>
                    <a:pt x="40" y="177"/>
                  </a:cubicBezTo>
                  <a:cubicBezTo>
                    <a:pt x="37" y="186"/>
                    <a:pt x="31" y="194"/>
                    <a:pt x="28" y="203"/>
                  </a:cubicBezTo>
                  <a:cubicBezTo>
                    <a:pt x="25" y="214"/>
                    <a:pt x="29" y="220"/>
                    <a:pt x="30" y="230"/>
                  </a:cubicBezTo>
                  <a:cubicBezTo>
                    <a:pt x="32" y="242"/>
                    <a:pt x="22" y="239"/>
                    <a:pt x="14" y="245"/>
                  </a:cubicBezTo>
                  <a:cubicBezTo>
                    <a:pt x="8" y="250"/>
                    <a:pt x="4" y="255"/>
                    <a:pt x="0" y="262"/>
                  </a:cubicBezTo>
                  <a:cubicBezTo>
                    <a:pt x="9" y="262"/>
                    <a:pt x="18" y="265"/>
                    <a:pt x="22" y="272"/>
                  </a:cubicBezTo>
                  <a:cubicBezTo>
                    <a:pt x="25" y="276"/>
                    <a:pt x="25" y="281"/>
                    <a:pt x="24" y="285"/>
                  </a:cubicBezTo>
                  <a:cubicBezTo>
                    <a:pt x="24" y="285"/>
                    <a:pt x="24" y="285"/>
                    <a:pt x="24" y="285"/>
                  </a:cubicBezTo>
                  <a:cubicBezTo>
                    <a:pt x="29" y="288"/>
                    <a:pt x="32" y="299"/>
                    <a:pt x="36" y="303"/>
                  </a:cubicBezTo>
                  <a:cubicBezTo>
                    <a:pt x="41" y="308"/>
                    <a:pt x="44" y="313"/>
                    <a:pt x="48" y="318"/>
                  </a:cubicBezTo>
                  <a:cubicBezTo>
                    <a:pt x="51" y="321"/>
                    <a:pt x="49" y="320"/>
                    <a:pt x="54" y="322"/>
                  </a:cubicBezTo>
                  <a:cubicBezTo>
                    <a:pt x="56" y="323"/>
                    <a:pt x="60" y="323"/>
                    <a:pt x="63" y="325"/>
                  </a:cubicBezTo>
                  <a:cubicBezTo>
                    <a:pt x="68" y="328"/>
                    <a:pt x="73" y="333"/>
                    <a:pt x="77" y="337"/>
                  </a:cubicBezTo>
                  <a:cubicBezTo>
                    <a:pt x="82" y="342"/>
                    <a:pt x="84" y="349"/>
                    <a:pt x="88" y="354"/>
                  </a:cubicBezTo>
                  <a:cubicBezTo>
                    <a:pt x="98" y="363"/>
                    <a:pt x="114" y="361"/>
                    <a:pt x="121" y="373"/>
                  </a:cubicBezTo>
                  <a:cubicBezTo>
                    <a:pt x="123" y="376"/>
                    <a:pt x="123" y="380"/>
                    <a:pt x="124" y="382"/>
                  </a:cubicBezTo>
                  <a:cubicBezTo>
                    <a:pt x="127" y="386"/>
                    <a:pt x="129" y="385"/>
                    <a:pt x="131" y="387"/>
                  </a:cubicBezTo>
                  <a:cubicBezTo>
                    <a:pt x="136" y="391"/>
                    <a:pt x="139" y="395"/>
                    <a:pt x="145" y="397"/>
                  </a:cubicBezTo>
                  <a:cubicBezTo>
                    <a:pt x="151" y="398"/>
                    <a:pt x="158" y="400"/>
                    <a:pt x="163" y="403"/>
                  </a:cubicBezTo>
                  <a:cubicBezTo>
                    <a:pt x="168" y="405"/>
                    <a:pt x="172" y="410"/>
                    <a:pt x="178" y="413"/>
                  </a:cubicBezTo>
                  <a:cubicBezTo>
                    <a:pt x="184" y="415"/>
                    <a:pt x="196" y="415"/>
                    <a:pt x="204" y="415"/>
                  </a:cubicBezTo>
                  <a:cubicBezTo>
                    <a:pt x="216" y="416"/>
                    <a:pt x="221" y="411"/>
                    <a:pt x="230" y="406"/>
                  </a:cubicBezTo>
                  <a:cubicBezTo>
                    <a:pt x="239" y="402"/>
                    <a:pt x="251" y="400"/>
                    <a:pt x="260" y="397"/>
                  </a:cubicBezTo>
                  <a:cubicBezTo>
                    <a:pt x="262" y="397"/>
                    <a:pt x="265" y="397"/>
                    <a:pt x="268" y="396"/>
                  </a:cubicBezTo>
                  <a:cubicBezTo>
                    <a:pt x="266" y="388"/>
                    <a:pt x="277" y="393"/>
                    <a:pt x="283" y="390"/>
                  </a:cubicBezTo>
                  <a:cubicBezTo>
                    <a:pt x="290" y="387"/>
                    <a:pt x="289" y="379"/>
                    <a:pt x="295" y="376"/>
                  </a:cubicBezTo>
                  <a:cubicBezTo>
                    <a:pt x="300" y="373"/>
                    <a:pt x="313" y="373"/>
                    <a:pt x="320" y="372"/>
                  </a:cubicBezTo>
                  <a:cubicBezTo>
                    <a:pt x="326" y="370"/>
                    <a:pt x="333" y="367"/>
                    <a:pt x="340" y="363"/>
                  </a:cubicBezTo>
                  <a:cubicBezTo>
                    <a:pt x="344" y="360"/>
                    <a:pt x="349" y="356"/>
                    <a:pt x="353" y="354"/>
                  </a:cubicBezTo>
                  <a:cubicBezTo>
                    <a:pt x="359" y="351"/>
                    <a:pt x="366" y="352"/>
                    <a:pt x="372" y="350"/>
                  </a:cubicBezTo>
                  <a:cubicBezTo>
                    <a:pt x="378" y="348"/>
                    <a:pt x="382" y="345"/>
                    <a:pt x="388" y="342"/>
                  </a:cubicBezTo>
                  <a:cubicBezTo>
                    <a:pt x="396" y="338"/>
                    <a:pt x="396" y="339"/>
                    <a:pt x="401" y="345"/>
                  </a:cubicBezTo>
                  <a:cubicBezTo>
                    <a:pt x="405" y="349"/>
                    <a:pt x="409" y="351"/>
                    <a:pt x="414" y="351"/>
                  </a:cubicBezTo>
                  <a:cubicBezTo>
                    <a:pt x="418" y="348"/>
                    <a:pt x="424" y="345"/>
                    <a:pt x="426" y="344"/>
                  </a:cubicBezTo>
                  <a:cubicBezTo>
                    <a:pt x="432" y="341"/>
                    <a:pt x="438" y="341"/>
                    <a:pt x="444" y="339"/>
                  </a:cubicBezTo>
                  <a:cubicBezTo>
                    <a:pt x="450" y="337"/>
                    <a:pt x="455" y="333"/>
                    <a:pt x="460" y="332"/>
                  </a:cubicBezTo>
                  <a:cubicBezTo>
                    <a:pt x="467" y="330"/>
                    <a:pt x="473" y="329"/>
                    <a:pt x="480" y="326"/>
                  </a:cubicBezTo>
                  <a:cubicBezTo>
                    <a:pt x="495" y="320"/>
                    <a:pt x="498" y="314"/>
                    <a:pt x="502" y="298"/>
                  </a:cubicBezTo>
                  <a:cubicBezTo>
                    <a:pt x="510" y="272"/>
                    <a:pt x="527" y="251"/>
                    <a:pt x="533" y="224"/>
                  </a:cubicBezTo>
                  <a:cubicBezTo>
                    <a:pt x="534" y="218"/>
                    <a:pt x="535" y="211"/>
                    <a:pt x="538" y="206"/>
                  </a:cubicBezTo>
                  <a:cubicBezTo>
                    <a:pt x="542" y="201"/>
                    <a:pt x="547" y="198"/>
                    <a:pt x="550" y="192"/>
                  </a:cubicBezTo>
                  <a:cubicBezTo>
                    <a:pt x="555" y="181"/>
                    <a:pt x="557" y="166"/>
                    <a:pt x="561" y="154"/>
                  </a:cubicBezTo>
                  <a:cubicBezTo>
                    <a:pt x="565" y="142"/>
                    <a:pt x="566" y="129"/>
                    <a:pt x="574" y="119"/>
                  </a:cubicBezTo>
                  <a:cubicBezTo>
                    <a:pt x="583" y="107"/>
                    <a:pt x="592" y="104"/>
                    <a:pt x="605" y="99"/>
                  </a:cubicBezTo>
                  <a:cubicBezTo>
                    <a:pt x="616" y="95"/>
                    <a:pt x="626" y="89"/>
                    <a:pt x="633" y="79"/>
                  </a:cubicBezTo>
                  <a:cubicBezTo>
                    <a:pt x="636" y="75"/>
                    <a:pt x="638" y="71"/>
                    <a:pt x="640" y="66"/>
                  </a:cubicBezTo>
                  <a:cubicBezTo>
                    <a:pt x="639" y="66"/>
                    <a:pt x="637" y="64"/>
                    <a:pt x="636" y="6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4" name="Freeform 769"/>
            <p:cNvSpPr>
              <a:spLocks/>
            </p:cNvSpPr>
            <p:nvPr/>
          </p:nvSpPr>
          <p:spPr bwMode="auto">
            <a:xfrm>
              <a:off x="5084779" y="4345594"/>
              <a:ext cx="652567" cy="370307"/>
            </a:xfrm>
            <a:custGeom>
              <a:avLst/>
              <a:gdLst>
                <a:gd name="T0" fmla="*/ 124 w 448"/>
                <a:gd name="T1" fmla="*/ 6 h 254"/>
                <a:gd name="T2" fmla="*/ 111 w 448"/>
                <a:gd name="T3" fmla="*/ 17 h 254"/>
                <a:gd name="T4" fmla="*/ 112 w 448"/>
                <a:gd name="T5" fmla="*/ 34 h 254"/>
                <a:gd name="T6" fmla="*/ 95 w 448"/>
                <a:gd name="T7" fmla="*/ 45 h 254"/>
                <a:gd name="T8" fmla="*/ 82 w 448"/>
                <a:gd name="T9" fmla="*/ 57 h 254"/>
                <a:gd name="T10" fmla="*/ 53 w 448"/>
                <a:gd name="T11" fmla="*/ 88 h 254"/>
                <a:gd name="T12" fmla="*/ 46 w 448"/>
                <a:gd name="T13" fmla="*/ 105 h 254"/>
                <a:gd name="T14" fmla="*/ 31 w 448"/>
                <a:gd name="T15" fmla="*/ 115 h 254"/>
                <a:gd name="T16" fmla="*/ 8 w 448"/>
                <a:gd name="T17" fmla="*/ 147 h 254"/>
                <a:gd name="T18" fmla="*/ 4 w 448"/>
                <a:gd name="T19" fmla="*/ 188 h 254"/>
                <a:gd name="T20" fmla="*/ 5 w 448"/>
                <a:gd name="T21" fmla="*/ 194 h 254"/>
                <a:gd name="T22" fmla="*/ 36 w 448"/>
                <a:gd name="T23" fmla="*/ 163 h 254"/>
                <a:gd name="T24" fmla="*/ 54 w 448"/>
                <a:gd name="T25" fmla="*/ 157 h 254"/>
                <a:gd name="T26" fmla="*/ 77 w 448"/>
                <a:gd name="T27" fmla="*/ 164 h 254"/>
                <a:gd name="T28" fmla="*/ 80 w 448"/>
                <a:gd name="T29" fmla="*/ 184 h 254"/>
                <a:gd name="T30" fmla="*/ 84 w 448"/>
                <a:gd name="T31" fmla="*/ 205 h 254"/>
                <a:gd name="T32" fmla="*/ 96 w 448"/>
                <a:gd name="T33" fmla="*/ 218 h 254"/>
                <a:gd name="T34" fmla="*/ 99 w 448"/>
                <a:gd name="T35" fmla="*/ 237 h 254"/>
                <a:gd name="T36" fmla="*/ 137 w 448"/>
                <a:gd name="T37" fmla="*/ 236 h 254"/>
                <a:gd name="T38" fmla="*/ 178 w 448"/>
                <a:gd name="T39" fmla="*/ 238 h 254"/>
                <a:gd name="T40" fmla="*/ 196 w 448"/>
                <a:gd name="T41" fmla="*/ 226 h 254"/>
                <a:gd name="T42" fmla="*/ 208 w 448"/>
                <a:gd name="T43" fmla="*/ 214 h 254"/>
                <a:gd name="T44" fmla="*/ 215 w 448"/>
                <a:gd name="T45" fmla="*/ 196 h 254"/>
                <a:gd name="T46" fmla="*/ 223 w 448"/>
                <a:gd name="T47" fmla="*/ 180 h 254"/>
                <a:gd name="T48" fmla="*/ 245 w 448"/>
                <a:gd name="T49" fmla="*/ 181 h 254"/>
                <a:gd name="T50" fmla="*/ 244 w 448"/>
                <a:gd name="T51" fmla="*/ 201 h 254"/>
                <a:gd name="T52" fmla="*/ 268 w 448"/>
                <a:gd name="T53" fmla="*/ 230 h 254"/>
                <a:gd name="T54" fmla="*/ 292 w 448"/>
                <a:gd name="T55" fmla="*/ 251 h 254"/>
                <a:gd name="T56" fmla="*/ 303 w 448"/>
                <a:gd name="T57" fmla="*/ 232 h 254"/>
                <a:gd name="T58" fmla="*/ 315 w 448"/>
                <a:gd name="T59" fmla="*/ 213 h 254"/>
                <a:gd name="T60" fmla="*/ 333 w 448"/>
                <a:gd name="T61" fmla="*/ 179 h 254"/>
                <a:gd name="T62" fmla="*/ 339 w 448"/>
                <a:gd name="T63" fmla="*/ 186 h 254"/>
                <a:gd name="T64" fmla="*/ 347 w 448"/>
                <a:gd name="T65" fmla="*/ 191 h 254"/>
                <a:gd name="T66" fmla="*/ 364 w 448"/>
                <a:gd name="T67" fmla="*/ 198 h 254"/>
                <a:gd name="T68" fmla="*/ 402 w 448"/>
                <a:gd name="T69" fmla="*/ 205 h 254"/>
                <a:gd name="T70" fmla="*/ 413 w 448"/>
                <a:gd name="T71" fmla="*/ 200 h 254"/>
                <a:gd name="T72" fmla="*/ 409 w 448"/>
                <a:gd name="T73" fmla="*/ 178 h 254"/>
                <a:gd name="T74" fmla="*/ 419 w 448"/>
                <a:gd name="T75" fmla="*/ 166 h 254"/>
                <a:gd name="T76" fmla="*/ 441 w 448"/>
                <a:gd name="T77" fmla="*/ 163 h 254"/>
                <a:gd name="T78" fmla="*/ 442 w 448"/>
                <a:gd name="T79" fmla="*/ 141 h 254"/>
                <a:gd name="T80" fmla="*/ 448 w 448"/>
                <a:gd name="T81" fmla="*/ 128 h 254"/>
                <a:gd name="T82" fmla="*/ 435 w 448"/>
                <a:gd name="T83" fmla="*/ 123 h 254"/>
                <a:gd name="T84" fmla="*/ 415 w 448"/>
                <a:gd name="T85" fmla="*/ 126 h 254"/>
                <a:gd name="T86" fmla="*/ 397 w 448"/>
                <a:gd name="T87" fmla="*/ 119 h 254"/>
                <a:gd name="T88" fmla="*/ 364 w 448"/>
                <a:gd name="T89" fmla="*/ 92 h 254"/>
                <a:gd name="T90" fmla="*/ 370 w 448"/>
                <a:gd name="T91" fmla="*/ 52 h 254"/>
                <a:gd name="T92" fmla="*/ 360 w 448"/>
                <a:gd name="T93" fmla="*/ 32 h 254"/>
                <a:gd name="T94" fmla="*/ 332 w 448"/>
                <a:gd name="T95" fmla="*/ 15 h 254"/>
                <a:gd name="T96" fmla="*/ 288 w 448"/>
                <a:gd name="T97" fmla="*/ 7 h 254"/>
                <a:gd name="T98" fmla="*/ 241 w 448"/>
                <a:gd name="T99" fmla="*/ 10 h 254"/>
                <a:gd name="T100" fmla="*/ 202 w 448"/>
                <a:gd name="T101" fmla="*/ 13 h 254"/>
                <a:gd name="T102" fmla="*/ 178 w 448"/>
                <a:gd name="T103" fmla="*/ 0 h 254"/>
                <a:gd name="T104" fmla="*/ 164 w 448"/>
                <a:gd name="T105" fmla="*/ 9 h 254"/>
                <a:gd name="T106" fmla="*/ 124 w 448"/>
                <a:gd name="T107" fmla="*/ 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8" h="254">
                  <a:moveTo>
                    <a:pt x="124" y="6"/>
                  </a:moveTo>
                  <a:cubicBezTo>
                    <a:pt x="118" y="6"/>
                    <a:pt x="112" y="9"/>
                    <a:pt x="111" y="17"/>
                  </a:cubicBezTo>
                  <a:cubicBezTo>
                    <a:pt x="110" y="24"/>
                    <a:pt x="117" y="28"/>
                    <a:pt x="112" y="34"/>
                  </a:cubicBezTo>
                  <a:cubicBezTo>
                    <a:pt x="108" y="39"/>
                    <a:pt x="100" y="39"/>
                    <a:pt x="95" y="45"/>
                  </a:cubicBezTo>
                  <a:cubicBezTo>
                    <a:pt x="91" y="50"/>
                    <a:pt x="87" y="53"/>
                    <a:pt x="82" y="57"/>
                  </a:cubicBezTo>
                  <a:cubicBezTo>
                    <a:pt x="69" y="65"/>
                    <a:pt x="61" y="76"/>
                    <a:pt x="53" y="88"/>
                  </a:cubicBezTo>
                  <a:cubicBezTo>
                    <a:pt x="50" y="94"/>
                    <a:pt x="49" y="100"/>
                    <a:pt x="46" y="105"/>
                  </a:cubicBezTo>
                  <a:cubicBezTo>
                    <a:pt x="42" y="111"/>
                    <a:pt x="36" y="112"/>
                    <a:pt x="31" y="115"/>
                  </a:cubicBezTo>
                  <a:cubicBezTo>
                    <a:pt x="20" y="122"/>
                    <a:pt x="12" y="136"/>
                    <a:pt x="8" y="147"/>
                  </a:cubicBezTo>
                  <a:cubicBezTo>
                    <a:pt x="5" y="159"/>
                    <a:pt x="0" y="174"/>
                    <a:pt x="4" y="188"/>
                  </a:cubicBezTo>
                  <a:cubicBezTo>
                    <a:pt x="4" y="190"/>
                    <a:pt x="4" y="192"/>
                    <a:pt x="5" y="194"/>
                  </a:cubicBezTo>
                  <a:cubicBezTo>
                    <a:pt x="15" y="194"/>
                    <a:pt x="28" y="170"/>
                    <a:pt x="36" y="163"/>
                  </a:cubicBezTo>
                  <a:cubicBezTo>
                    <a:pt x="42" y="158"/>
                    <a:pt x="45" y="156"/>
                    <a:pt x="54" y="157"/>
                  </a:cubicBezTo>
                  <a:cubicBezTo>
                    <a:pt x="60" y="157"/>
                    <a:pt x="72" y="159"/>
                    <a:pt x="77" y="164"/>
                  </a:cubicBezTo>
                  <a:cubicBezTo>
                    <a:pt x="82" y="170"/>
                    <a:pt x="80" y="177"/>
                    <a:pt x="80" y="184"/>
                  </a:cubicBezTo>
                  <a:cubicBezTo>
                    <a:pt x="80" y="191"/>
                    <a:pt x="82" y="199"/>
                    <a:pt x="84" y="205"/>
                  </a:cubicBezTo>
                  <a:cubicBezTo>
                    <a:pt x="86" y="213"/>
                    <a:pt x="92" y="212"/>
                    <a:pt x="96" y="218"/>
                  </a:cubicBezTo>
                  <a:cubicBezTo>
                    <a:pt x="102" y="225"/>
                    <a:pt x="95" y="230"/>
                    <a:pt x="99" y="237"/>
                  </a:cubicBezTo>
                  <a:cubicBezTo>
                    <a:pt x="104" y="247"/>
                    <a:pt x="128" y="239"/>
                    <a:pt x="137" y="236"/>
                  </a:cubicBezTo>
                  <a:cubicBezTo>
                    <a:pt x="152" y="232"/>
                    <a:pt x="164" y="239"/>
                    <a:pt x="178" y="238"/>
                  </a:cubicBezTo>
                  <a:cubicBezTo>
                    <a:pt x="187" y="238"/>
                    <a:pt x="188" y="229"/>
                    <a:pt x="196" y="226"/>
                  </a:cubicBezTo>
                  <a:cubicBezTo>
                    <a:pt x="206" y="222"/>
                    <a:pt x="205" y="224"/>
                    <a:pt x="208" y="214"/>
                  </a:cubicBezTo>
                  <a:cubicBezTo>
                    <a:pt x="210" y="208"/>
                    <a:pt x="213" y="203"/>
                    <a:pt x="215" y="196"/>
                  </a:cubicBezTo>
                  <a:cubicBezTo>
                    <a:pt x="217" y="191"/>
                    <a:pt x="218" y="184"/>
                    <a:pt x="223" y="180"/>
                  </a:cubicBezTo>
                  <a:cubicBezTo>
                    <a:pt x="228" y="178"/>
                    <a:pt x="241" y="176"/>
                    <a:pt x="245" y="181"/>
                  </a:cubicBezTo>
                  <a:cubicBezTo>
                    <a:pt x="248" y="185"/>
                    <a:pt x="244" y="196"/>
                    <a:pt x="244" y="201"/>
                  </a:cubicBezTo>
                  <a:cubicBezTo>
                    <a:pt x="246" y="214"/>
                    <a:pt x="260" y="220"/>
                    <a:pt x="268" y="230"/>
                  </a:cubicBezTo>
                  <a:cubicBezTo>
                    <a:pt x="272" y="236"/>
                    <a:pt x="286" y="254"/>
                    <a:pt x="292" y="251"/>
                  </a:cubicBezTo>
                  <a:cubicBezTo>
                    <a:pt x="297" y="249"/>
                    <a:pt x="300" y="236"/>
                    <a:pt x="303" y="232"/>
                  </a:cubicBezTo>
                  <a:cubicBezTo>
                    <a:pt x="307" y="225"/>
                    <a:pt x="312" y="219"/>
                    <a:pt x="315" y="213"/>
                  </a:cubicBezTo>
                  <a:cubicBezTo>
                    <a:pt x="318" y="207"/>
                    <a:pt x="326" y="179"/>
                    <a:pt x="333" y="179"/>
                  </a:cubicBezTo>
                  <a:cubicBezTo>
                    <a:pt x="333" y="179"/>
                    <a:pt x="337" y="185"/>
                    <a:pt x="339" y="186"/>
                  </a:cubicBezTo>
                  <a:cubicBezTo>
                    <a:pt x="341" y="188"/>
                    <a:pt x="345" y="189"/>
                    <a:pt x="347" y="191"/>
                  </a:cubicBezTo>
                  <a:cubicBezTo>
                    <a:pt x="354" y="195"/>
                    <a:pt x="356" y="196"/>
                    <a:pt x="364" y="198"/>
                  </a:cubicBezTo>
                  <a:cubicBezTo>
                    <a:pt x="376" y="201"/>
                    <a:pt x="389" y="202"/>
                    <a:pt x="402" y="205"/>
                  </a:cubicBezTo>
                  <a:cubicBezTo>
                    <a:pt x="410" y="206"/>
                    <a:pt x="412" y="210"/>
                    <a:pt x="413" y="200"/>
                  </a:cubicBezTo>
                  <a:cubicBezTo>
                    <a:pt x="413" y="192"/>
                    <a:pt x="409" y="185"/>
                    <a:pt x="409" y="178"/>
                  </a:cubicBezTo>
                  <a:cubicBezTo>
                    <a:pt x="409" y="171"/>
                    <a:pt x="413" y="168"/>
                    <a:pt x="419" y="166"/>
                  </a:cubicBezTo>
                  <a:cubicBezTo>
                    <a:pt x="424" y="164"/>
                    <a:pt x="437" y="166"/>
                    <a:pt x="441" y="163"/>
                  </a:cubicBezTo>
                  <a:cubicBezTo>
                    <a:pt x="445" y="159"/>
                    <a:pt x="441" y="146"/>
                    <a:pt x="442" y="141"/>
                  </a:cubicBezTo>
                  <a:cubicBezTo>
                    <a:pt x="443" y="136"/>
                    <a:pt x="445" y="132"/>
                    <a:pt x="448" y="128"/>
                  </a:cubicBezTo>
                  <a:cubicBezTo>
                    <a:pt x="444" y="126"/>
                    <a:pt x="440" y="123"/>
                    <a:pt x="435" y="123"/>
                  </a:cubicBezTo>
                  <a:cubicBezTo>
                    <a:pt x="427" y="122"/>
                    <a:pt x="422" y="126"/>
                    <a:pt x="415" y="126"/>
                  </a:cubicBezTo>
                  <a:cubicBezTo>
                    <a:pt x="409" y="125"/>
                    <a:pt x="403" y="121"/>
                    <a:pt x="397" y="119"/>
                  </a:cubicBezTo>
                  <a:cubicBezTo>
                    <a:pt x="383" y="115"/>
                    <a:pt x="370" y="106"/>
                    <a:pt x="364" y="92"/>
                  </a:cubicBezTo>
                  <a:cubicBezTo>
                    <a:pt x="358" y="77"/>
                    <a:pt x="370" y="66"/>
                    <a:pt x="370" y="52"/>
                  </a:cubicBezTo>
                  <a:cubicBezTo>
                    <a:pt x="369" y="46"/>
                    <a:pt x="365" y="39"/>
                    <a:pt x="360" y="32"/>
                  </a:cubicBezTo>
                  <a:cubicBezTo>
                    <a:pt x="350" y="30"/>
                    <a:pt x="341" y="19"/>
                    <a:pt x="332" y="15"/>
                  </a:cubicBezTo>
                  <a:cubicBezTo>
                    <a:pt x="318" y="10"/>
                    <a:pt x="303" y="7"/>
                    <a:pt x="288" y="7"/>
                  </a:cubicBezTo>
                  <a:cubicBezTo>
                    <a:pt x="272" y="8"/>
                    <a:pt x="256" y="7"/>
                    <a:pt x="241" y="10"/>
                  </a:cubicBezTo>
                  <a:cubicBezTo>
                    <a:pt x="227" y="13"/>
                    <a:pt x="216" y="14"/>
                    <a:pt x="202" y="13"/>
                  </a:cubicBezTo>
                  <a:cubicBezTo>
                    <a:pt x="189" y="12"/>
                    <a:pt x="182" y="10"/>
                    <a:pt x="178" y="0"/>
                  </a:cubicBezTo>
                  <a:cubicBezTo>
                    <a:pt x="173" y="3"/>
                    <a:pt x="168" y="7"/>
                    <a:pt x="164" y="9"/>
                  </a:cubicBezTo>
                  <a:cubicBezTo>
                    <a:pt x="150" y="14"/>
                    <a:pt x="137" y="6"/>
                    <a:pt x="124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5" name="Freeform 770"/>
            <p:cNvSpPr>
              <a:spLocks/>
            </p:cNvSpPr>
            <p:nvPr/>
          </p:nvSpPr>
          <p:spPr bwMode="auto">
            <a:xfrm>
              <a:off x="5084779" y="4345594"/>
              <a:ext cx="652567" cy="370307"/>
            </a:xfrm>
            <a:custGeom>
              <a:avLst/>
              <a:gdLst>
                <a:gd name="T0" fmla="*/ 124 w 448"/>
                <a:gd name="T1" fmla="*/ 6 h 254"/>
                <a:gd name="T2" fmla="*/ 111 w 448"/>
                <a:gd name="T3" fmla="*/ 17 h 254"/>
                <a:gd name="T4" fmla="*/ 112 w 448"/>
                <a:gd name="T5" fmla="*/ 34 h 254"/>
                <a:gd name="T6" fmla="*/ 95 w 448"/>
                <a:gd name="T7" fmla="*/ 45 h 254"/>
                <a:gd name="T8" fmla="*/ 82 w 448"/>
                <a:gd name="T9" fmla="*/ 57 h 254"/>
                <a:gd name="T10" fmla="*/ 53 w 448"/>
                <a:gd name="T11" fmla="*/ 88 h 254"/>
                <a:gd name="T12" fmla="*/ 46 w 448"/>
                <a:gd name="T13" fmla="*/ 105 h 254"/>
                <a:gd name="T14" fmla="*/ 31 w 448"/>
                <a:gd name="T15" fmla="*/ 115 h 254"/>
                <a:gd name="T16" fmla="*/ 8 w 448"/>
                <a:gd name="T17" fmla="*/ 147 h 254"/>
                <a:gd name="T18" fmla="*/ 4 w 448"/>
                <a:gd name="T19" fmla="*/ 188 h 254"/>
                <a:gd name="T20" fmla="*/ 5 w 448"/>
                <a:gd name="T21" fmla="*/ 194 h 254"/>
                <a:gd name="T22" fmla="*/ 36 w 448"/>
                <a:gd name="T23" fmla="*/ 163 h 254"/>
                <a:gd name="T24" fmla="*/ 54 w 448"/>
                <a:gd name="T25" fmla="*/ 157 h 254"/>
                <a:gd name="T26" fmla="*/ 77 w 448"/>
                <a:gd name="T27" fmla="*/ 164 h 254"/>
                <a:gd name="T28" fmla="*/ 80 w 448"/>
                <a:gd name="T29" fmla="*/ 184 h 254"/>
                <a:gd name="T30" fmla="*/ 84 w 448"/>
                <a:gd name="T31" fmla="*/ 205 h 254"/>
                <a:gd name="T32" fmla="*/ 96 w 448"/>
                <a:gd name="T33" fmla="*/ 218 h 254"/>
                <a:gd name="T34" fmla="*/ 99 w 448"/>
                <a:gd name="T35" fmla="*/ 237 h 254"/>
                <a:gd name="T36" fmla="*/ 137 w 448"/>
                <a:gd name="T37" fmla="*/ 236 h 254"/>
                <a:gd name="T38" fmla="*/ 178 w 448"/>
                <a:gd name="T39" fmla="*/ 238 h 254"/>
                <a:gd name="T40" fmla="*/ 196 w 448"/>
                <a:gd name="T41" fmla="*/ 226 h 254"/>
                <a:gd name="T42" fmla="*/ 208 w 448"/>
                <a:gd name="T43" fmla="*/ 214 h 254"/>
                <a:gd name="T44" fmla="*/ 215 w 448"/>
                <a:gd name="T45" fmla="*/ 196 h 254"/>
                <a:gd name="T46" fmla="*/ 223 w 448"/>
                <a:gd name="T47" fmla="*/ 180 h 254"/>
                <a:gd name="T48" fmla="*/ 245 w 448"/>
                <a:gd name="T49" fmla="*/ 181 h 254"/>
                <a:gd name="T50" fmla="*/ 244 w 448"/>
                <a:gd name="T51" fmla="*/ 201 h 254"/>
                <a:gd name="T52" fmla="*/ 268 w 448"/>
                <a:gd name="T53" fmla="*/ 230 h 254"/>
                <a:gd name="T54" fmla="*/ 292 w 448"/>
                <a:gd name="T55" fmla="*/ 251 h 254"/>
                <a:gd name="T56" fmla="*/ 303 w 448"/>
                <a:gd name="T57" fmla="*/ 232 h 254"/>
                <a:gd name="T58" fmla="*/ 315 w 448"/>
                <a:gd name="T59" fmla="*/ 213 h 254"/>
                <a:gd name="T60" fmla="*/ 333 w 448"/>
                <a:gd name="T61" fmla="*/ 179 h 254"/>
                <a:gd name="T62" fmla="*/ 339 w 448"/>
                <a:gd name="T63" fmla="*/ 186 h 254"/>
                <a:gd name="T64" fmla="*/ 347 w 448"/>
                <a:gd name="T65" fmla="*/ 191 h 254"/>
                <a:gd name="T66" fmla="*/ 364 w 448"/>
                <a:gd name="T67" fmla="*/ 198 h 254"/>
                <a:gd name="T68" fmla="*/ 402 w 448"/>
                <a:gd name="T69" fmla="*/ 205 h 254"/>
                <a:gd name="T70" fmla="*/ 413 w 448"/>
                <a:gd name="T71" fmla="*/ 200 h 254"/>
                <a:gd name="T72" fmla="*/ 409 w 448"/>
                <a:gd name="T73" fmla="*/ 178 h 254"/>
                <a:gd name="T74" fmla="*/ 419 w 448"/>
                <a:gd name="T75" fmla="*/ 166 h 254"/>
                <a:gd name="T76" fmla="*/ 441 w 448"/>
                <a:gd name="T77" fmla="*/ 163 h 254"/>
                <a:gd name="T78" fmla="*/ 442 w 448"/>
                <a:gd name="T79" fmla="*/ 141 h 254"/>
                <a:gd name="T80" fmla="*/ 448 w 448"/>
                <a:gd name="T81" fmla="*/ 128 h 254"/>
                <a:gd name="T82" fmla="*/ 435 w 448"/>
                <a:gd name="T83" fmla="*/ 123 h 254"/>
                <a:gd name="T84" fmla="*/ 415 w 448"/>
                <a:gd name="T85" fmla="*/ 126 h 254"/>
                <a:gd name="T86" fmla="*/ 397 w 448"/>
                <a:gd name="T87" fmla="*/ 119 h 254"/>
                <a:gd name="T88" fmla="*/ 364 w 448"/>
                <a:gd name="T89" fmla="*/ 92 h 254"/>
                <a:gd name="T90" fmla="*/ 370 w 448"/>
                <a:gd name="T91" fmla="*/ 52 h 254"/>
                <a:gd name="T92" fmla="*/ 360 w 448"/>
                <a:gd name="T93" fmla="*/ 32 h 254"/>
                <a:gd name="T94" fmla="*/ 332 w 448"/>
                <a:gd name="T95" fmla="*/ 15 h 254"/>
                <a:gd name="T96" fmla="*/ 288 w 448"/>
                <a:gd name="T97" fmla="*/ 7 h 254"/>
                <a:gd name="T98" fmla="*/ 241 w 448"/>
                <a:gd name="T99" fmla="*/ 10 h 254"/>
                <a:gd name="T100" fmla="*/ 202 w 448"/>
                <a:gd name="T101" fmla="*/ 13 h 254"/>
                <a:gd name="T102" fmla="*/ 178 w 448"/>
                <a:gd name="T103" fmla="*/ 0 h 254"/>
                <a:gd name="T104" fmla="*/ 164 w 448"/>
                <a:gd name="T105" fmla="*/ 9 h 254"/>
                <a:gd name="T106" fmla="*/ 124 w 448"/>
                <a:gd name="T107" fmla="*/ 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8" h="254">
                  <a:moveTo>
                    <a:pt x="124" y="6"/>
                  </a:moveTo>
                  <a:cubicBezTo>
                    <a:pt x="118" y="6"/>
                    <a:pt x="112" y="9"/>
                    <a:pt x="111" y="17"/>
                  </a:cubicBezTo>
                  <a:cubicBezTo>
                    <a:pt x="110" y="24"/>
                    <a:pt x="117" y="28"/>
                    <a:pt x="112" y="34"/>
                  </a:cubicBezTo>
                  <a:cubicBezTo>
                    <a:pt x="108" y="39"/>
                    <a:pt x="100" y="39"/>
                    <a:pt x="95" y="45"/>
                  </a:cubicBezTo>
                  <a:cubicBezTo>
                    <a:pt x="91" y="50"/>
                    <a:pt x="87" y="53"/>
                    <a:pt x="82" y="57"/>
                  </a:cubicBezTo>
                  <a:cubicBezTo>
                    <a:pt x="69" y="65"/>
                    <a:pt x="61" y="76"/>
                    <a:pt x="53" y="88"/>
                  </a:cubicBezTo>
                  <a:cubicBezTo>
                    <a:pt x="50" y="94"/>
                    <a:pt x="49" y="100"/>
                    <a:pt x="46" y="105"/>
                  </a:cubicBezTo>
                  <a:cubicBezTo>
                    <a:pt x="42" y="111"/>
                    <a:pt x="36" y="112"/>
                    <a:pt x="31" y="115"/>
                  </a:cubicBezTo>
                  <a:cubicBezTo>
                    <a:pt x="20" y="122"/>
                    <a:pt x="12" y="136"/>
                    <a:pt x="8" y="147"/>
                  </a:cubicBezTo>
                  <a:cubicBezTo>
                    <a:pt x="5" y="159"/>
                    <a:pt x="0" y="174"/>
                    <a:pt x="4" y="188"/>
                  </a:cubicBezTo>
                  <a:cubicBezTo>
                    <a:pt x="4" y="190"/>
                    <a:pt x="4" y="192"/>
                    <a:pt x="5" y="194"/>
                  </a:cubicBezTo>
                  <a:cubicBezTo>
                    <a:pt x="15" y="194"/>
                    <a:pt x="28" y="170"/>
                    <a:pt x="36" y="163"/>
                  </a:cubicBezTo>
                  <a:cubicBezTo>
                    <a:pt x="42" y="158"/>
                    <a:pt x="45" y="156"/>
                    <a:pt x="54" y="157"/>
                  </a:cubicBezTo>
                  <a:cubicBezTo>
                    <a:pt x="60" y="157"/>
                    <a:pt x="72" y="159"/>
                    <a:pt x="77" y="164"/>
                  </a:cubicBezTo>
                  <a:cubicBezTo>
                    <a:pt x="82" y="170"/>
                    <a:pt x="80" y="177"/>
                    <a:pt x="80" y="184"/>
                  </a:cubicBezTo>
                  <a:cubicBezTo>
                    <a:pt x="80" y="191"/>
                    <a:pt x="82" y="199"/>
                    <a:pt x="84" y="205"/>
                  </a:cubicBezTo>
                  <a:cubicBezTo>
                    <a:pt x="86" y="213"/>
                    <a:pt x="92" y="212"/>
                    <a:pt x="96" y="218"/>
                  </a:cubicBezTo>
                  <a:cubicBezTo>
                    <a:pt x="102" y="225"/>
                    <a:pt x="95" y="230"/>
                    <a:pt x="99" y="237"/>
                  </a:cubicBezTo>
                  <a:cubicBezTo>
                    <a:pt x="104" y="247"/>
                    <a:pt x="128" y="239"/>
                    <a:pt x="137" y="236"/>
                  </a:cubicBezTo>
                  <a:cubicBezTo>
                    <a:pt x="152" y="232"/>
                    <a:pt x="164" y="239"/>
                    <a:pt x="178" y="238"/>
                  </a:cubicBezTo>
                  <a:cubicBezTo>
                    <a:pt x="187" y="238"/>
                    <a:pt x="188" y="229"/>
                    <a:pt x="196" y="226"/>
                  </a:cubicBezTo>
                  <a:cubicBezTo>
                    <a:pt x="206" y="222"/>
                    <a:pt x="205" y="224"/>
                    <a:pt x="208" y="214"/>
                  </a:cubicBezTo>
                  <a:cubicBezTo>
                    <a:pt x="210" y="208"/>
                    <a:pt x="213" y="203"/>
                    <a:pt x="215" y="196"/>
                  </a:cubicBezTo>
                  <a:cubicBezTo>
                    <a:pt x="217" y="191"/>
                    <a:pt x="218" y="184"/>
                    <a:pt x="223" y="180"/>
                  </a:cubicBezTo>
                  <a:cubicBezTo>
                    <a:pt x="228" y="178"/>
                    <a:pt x="241" y="176"/>
                    <a:pt x="245" y="181"/>
                  </a:cubicBezTo>
                  <a:cubicBezTo>
                    <a:pt x="248" y="185"/>
                    <a:pt x="244" y="196"/>
                    <a:pt x="244" y="201"/>
                  </a:cubicBezTo>
                  <a:cubicBezTo>
                    <a:pt x="246" y="214"/>
                    <a:pt x="260" y="220"/>
                    <a:pt x="268" y="230"/>
                  </a:cubicBezTo>
                  <a:cubicBezTo>
                    <a:pt x="272" y="236"/>
                    <a:pt x="286" y="254"/>
                    <a:pt x="292" y="251"/>
                  </a:cubicBezTo>
                  <a:cubicBezTo>
                    <a:pt x="297" y="249"/>
                    <a:pt x="300" y="236"/>
                    <a:pt x="303" y="232"/>
                  </a:cubicBezTo>
                  <a:cubicBezTo>
                    <a:pt x="307" y="225"/>
                    <a:pt x="312" y="219"/>
                    <a:pt x="315" y="213"/>
                  </a:cubicBezTo>
                  <a:cubicBezTo>
                    <a:pt x="318" y="207"/>
                    <a:pt x="326" y="179"/>
                    <a:pt x="333" y="179"/>
                  </a:cubicBezTo>
                  <a:cubicBezTo>
                    <a:pt x="333" y="179"/>
                    <a:pt x="337" y="185"/>
                    <a:pt x="339" y="186"/>
                  </a:cubicBezTo>
                  <a:cubicBezTo>
                    <a:pt x="341" y="188"/>
                    <a:pt x="345" y="189"/>
                    <a:pt x="347" y="191"/>
                  </a:cubicBezTo>
                  <a:cubicBezTo>
                    <a:pt x="354" y="195"/>
                    <a:pt x="356" y="196"/>
                    <a:pt x="364" y="198"/>
                  </a:cubicBezTo>
                  <a:cubicBezTo>
                    <a:pt x="376" y="201"/>
                    <a:pt x="389" y="202"/>
                    <a:pt x="402" y="205"/>
                  </a:cubicBezTo>
                  <a:cubicBezTo>
                    <a:pt x="410" y="206"/>
                    <a:pt x="412" y="210"/>
                    <a:pt x="413" y="200"/>
                  </a:cubicBezTo>
                  <a:cubicBezTo>
                    <a:pt x="413" y="192"/>
                    <a:pt x="409" y="185"/>
                    <a:pt x="409" y="178"/>
                  </a:cubicBezTo>
                  <a:cubicBezTo>
                    <a:pt x="409" y="171"/>
                    <a:pt x="413" y="168"/>
                    <a:pt x="419" y="166"/>
                  </a:cubicBezTo>
                  <a:cubicBezTo>
                    <a:pt x="424" y="164"/>
                    <a:pt x="437" y="166"/>
                    <a:pt x="441" y="163"/>
                  </a:cubicBezTo>
                  <a:cubicBezTo>
                    <a:pt x="445" y="159"/>
                    <a:pt x="441" y="146"/>
                    <a:pt x="442" y="141"/>
                  </a:cubicBezTo>
                  <a:cubicBezTo>
                    <a:pt x="443" y="136"/>
                    <a:pt x="445" y="132"/>
                    <a:pt x="448" y="128"/>
                  </a:cubicBezTo>
                  <a:cubicBezTo>
                    <a:pt x="444" y="126"/>
                    <a:pt x="440" y="123"/>
                    <a:pt x="435" y="123"/>
                  </a:cubicBezTo>
                  <a:cubicBezTo>
                    <a:pt x="427" y="122"/>
                    <a:pt x="422" y="126"/>
                    <a:pt x="415" y="126"/>
                  </a:cubicBezTo>
                  <a:cubicBezTo>
                    <a:pt x="409" y="125"/>
                    <a:pt x="403" y="121"/>
                    <a:pt x="397" y="119"/>
                  </a:cubicBezTo>
                  <a:cubicBezTo>
                    <a:pt x="383" y="115"/>
                    <a:pt x="370" y="106"/>
                    <a:pt x="364" y="92"/>
                  </a:cubicBezTo>
                  <a:cubicBezTo>
                    <a:pt x="358" y="77"/>
                    <a:pt x="370" y="66"/>
                    <a:pt x="370" y="52"/>
                  </a:cubicBezTo>
                  <a:cubicBezTo>
                    <a:pt x="369" y="46"/>
                    <a:pt x="365" y="39"/>
                    <a:pt x="360" y="32"/>
                  </a:cubicBezTo>
                  <a:cubicBezTo>
                    <a:pt x="350" y="30"/>
                    <a:pt x="341" y="19"/>
                    <a:pt x="332" y="15"/>
                  </a:cubicBezTo>
                  <a:cubicBezTo>
                    <a:pt x="318" y="10"/>
                    <a:pt x="303" y="7"/>
                    <a:pt x="288" y="7"/>
                  </a:cubicBezTo>
                  <a:cubicBezTo>
                    <a:pt x="272" y="8"/>
                    <a:pt x="256" y="7"/>
                    <a:pt x="241" y="10"/>
                  </a:cubicBezTo>
                  <a:cubicBezTo>
                    <a:pt x="227" y="13"/>
                    <a:pt x="216" y="14"/>
                    <a:pt x="202" y="13"/>
                  </a:cubicBezTo>
                  <a:cubicBezTo>
                    <a:pt x="189" y="12"/>
                    <a:pt x="182" y="10"/>
                    <a:pt x="178" y="0"/>
                  </a:cubicBezTo>
                  <a:cubicBezTo>
                    <a:pt x="173" y="3"/>
                    <a:pt x="168" y="7"/>
                    <a:pt x="164" y="9"/>
                  </a:cubicBezTo>
                  <a:cubicBezTo>
                    <a:pt x="150" y="14"/>
                    <a:pt x="137" y="6"/>
                    <a:pt x="124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6" name="Freeform 771"/>
            <p:cNvSpPr>
              <a:spLocks/>
            </p:cNvSpPr>
            <p:nvPr/>
          </p:nvSpPr>
          <p:spPr bwMode="auto">
            <a:xfrm>
              <a:off x="5154698" y="4495788"/>
              <a:ext cx="1807507" cy="1934396"/>
            </a:xfrm>
            <a:custGeom>
              <a:avLst/>
              <a:gdLst>
                <a:gd name="T0" fmla="*/ 1187 w 1239"/>
                <a:gd name="T1" fmla="*/ 921 h 1328"/>
                <a:gd name="T2" fmla="*/ 1099 w 1239"/>
                <a:gd name="T3" fmla="*/ 882 h 1328"/>
                <a:gd name="T4" fmla="*/ 1029 w 1239"/>
                <a:gd name="T5" fmla="*/ 843 h 1328"/>
                <a:gd name="T6" fmla="*/ 973 w 1239"/>
                <a:gd name="T7" fmla="*/ 821 h 1328"/>
                <a:gd name="T8" fmla="*/ 963 w 1239"/>
                <a:gd name="T9" fmla="*/ 780 h 1328"/>
                <a:gd name="T10" fmla="*/ 920 w 1239"/>
                <a:gd name="T11" fmla="*/ 748 h 1328"/>
                <a:gd name="T12" fmla="*/ 860 w 1239"/>
                <a:gd name="T13" fmla="*/ 752 h 1328"/>
                <a:gd name="T14" fmla="*/ 813 w 1239"/>
                <a:gd name="T15" fmla="*/ 719 h 1328"/>
                <a:gd name="T16" fmla="*/ 762 w 1239"/>
                <a:gd name="T17" fmla="*/ 666 h 1328"/>
                <a:gd name="T18" fmla="*/ 733 w 1239"/>
                <a:gd name="T19" fmla="*/ 610 h 1328"/>
                <a:gd name="T20" fmla="*/ 714 w 1239"/>
                <a:gd name="T21" fmla="*/ 551 h 1328"/>
                <a:gd name="T22" fmla="*/ 680 w 1239"/>
                <a:gd name="T23" fmla="*/ 497 h 1328"/>
                <a:gd name="T24" fmla="*/ 616 w 1239"/>
                <a:gd name="T25" fmla="*/ 452 h 1328"/>
                <a:gd name="T26" fmla="*/ 569 w 1239"/>
                <a:gd name="T27" fmla="*/ 384 h 1328"/>
                <a:gd name="T28" fmla="*/ 585 w 1239"/>
                <a:gd name="T29" fmla="*/ 300 h 1328"/>
                <a:gd name="T30" fmla="*/ 597 w 1239"/>
                <a:gd name="T31" fmla="*/ 234 h 1328"/>
                <a:gd name="T32" fmla="*/ 686 w 1239"/>
                <a:gd name="T33" fmla="*/ 206 h 1328"/>
                <a:gd name="T34" fmla="*/ 709 w 1239"/>
                <a:gd name="T35" fmla="*/ 229 h 1328"/>
                <a:gd name="T36" fmla="*/ 703 w 1239"/>
                <a:gd name="T37" fmla="*/ 161 h 1328"/>
                <a:gd name="T38" fmla="*/ 714 w 1239"/>
                <a:gd name="T39" fmla="*/ 96 h 1328"/>
                <a:gd name="T40" fmla="*/ 605 w 1239"/>
                <a:gd name="T41" fmla="*/ 59 h 1328"/>
                <a:gd name="T42" fmla="*/ 499 w 1239"/>
                <a:gd name="T43" fmla="*/ 16 h 1328"/>
                <a:gd name="T44" fmla="*/ 393 w 1239"/>
                <a:gd name="T45" fmla="*/ 38 h 1328"/>
                <a:gd name="T46" fmla="*/ 364 w 1239"/>
                <a:gd name="T47" fmla="*/ 97 h 1328"/>
                <a:gd name="T48" fmla="*/ 290 w 1239"/>
                <a:gd name="T49" fmla="*/ 83 h 1328"/>
                <a:gd name="T50" fmla="*/ 243 w 1239"/>
                <a:gd name="T51" fmla="*/ 148 h 1328"/>
                <a:gd name="T52" fmla="*/ 174 w 1239"/>
                <a:gd name="T53" fmla="*/ 77 h 1328"/>
                <a:gd name="T54" fmla="*/ 129 w 1239"/>
                <a:gd name="T55" fmla="*/ 135 h 1328"/>
                <a:gd name="T56" fmla="*/ 46 w 1239"/>
                <a:gd name="T57" fmla="*/ 136 h 1328"/>
                <a:gd name="T58" fmla="*/ 39 w 1239"/>
                <a:gd name="T59" fmla="*/ 205 h 1328"/>
                <a:gd name="T60" fmla="*/ 18 w 1239"/>
                <a:gd name="T61" fmla="*/ 277 h 1328"/>
                <a:gd name="T62" fmla="*/ 74 w 1239"/>
                <a:gd name="T63" fmla="*/ 398 h 1328"/>
                <a:gd name="T64" fmla="*/ 82 w 1239"/>
                <a:gd name="T65" fmla="*/ 438 h 1328"/>
                <a:gd name="T66" fmla="*/ 147 w 1239"/>
                <a:gd name="T67" fmla="*/ 412 h 1328"/>
                <a:gd name="T68" fmla="*/ 183 w 1239"/>
                <a:gd name="T69" fmla="*/ 374 h 1328"/>
                <a:gd name="T70" fmla="*/ 288 w 1239"/>
                <a:gd name="T71" fmla="*/ 406 h 1328"/>
                <a:gd name="T72" fmla="*/ 352 w 1239"/>
                <a:gd name="T73" fmla="*/ 463 h 1328"/>
                <a:gd name="T74" fmla="*/ 375 w 1239"/>
                <a:gd name="T75" fmla="*/ 566 h 1328"/>
                <a:gd name="T76" fmla="*/ 424 w 1239"/>
                <a:gd name="T77" fmla="*/ 626 h 1328"/>
                <a:gd name="T78" fmla="*/ 473 w 1239"/>
                <a:gd name="T79" fmla="*/ 667 h 1328"/>
                <a:gd name="T80" fmla="*/ 529 w 1239"/>
                <a:gd name="T81" fmla="*/ 725 h 1328"/>
                <a:gd name="T82" fmla="*/ 619 w 1239"/>
                <a:gd name="T83" fmla="*/ 827 h 1328"/>
                <a:gd name="T84" fmla="*/ 703 w 1239"/>
                <a:gd name="T85" fmla="*/ 842 h 1328"/>
                <a:gd name="T86" fmla="*/ 763 w 1239"/>
                <a:gd name="T87" fmla="*/ 906 h 1328"/>
                <a:gd name="T88" fmla="*/ 801 w 1239"/>
                <a:gd name="T89" fmla="*/ 931 h 1328"/>
                <a:gd name="T90" fmla="*/ 868 w 1239"/>
                <a:gd name="T91" fmla="*/ 1001 h 1328"/>
                <a:gd name="T92" fmla="*/ 913 w 1239"/>
                <a:gd name="T93" fmla="*/ 1012 h 1328"/>
                <a:gd name="T94" fmla="*/ 971 w 1239"/>
                <a:gd name="T95" fmla="*/ 1143 h 1328"/>
                <a:gd name="T96" fmla="*/ 949 w 1239"/>
                <a:gd name="T97" fmla="*/ 1232 h 1328"/>
                <a:gd name="T98" fmla="*/ 932 w 1239"/>
                <a:gd name="T99" fmla="*/ 1269 h 1328"/>
                <a:gd name="T100" fmla="*/ 989 w 1239"/>
                <a:gd name="T101" fmla="*/ 1294 h 1328"/>
                <a:gd name="T102" fmla="*/ 1032 w 1239"/>
                <a:gd name="T103" fmla="*/ 1196 h 1328"/>
                <a:gd name="T104" fmla="*/ 1083 w 1239"/>
                <a:gd name="T105" fmla="*/ 1122 h 1328"/>
                <a:gd name="T106" fmla="*/ 1041 w 1239"/>
                <a:gd name="T107" fmla="*/ 1068 h 1328"/>
                <a:gd name="T108" fmla="*/ 1032 w 1239"/>
                <a:gd name="T109" fmla="*/ 1003 h 1328"/>
                <a:gd name="T110" fmla="*/ 1107 w 1239"/>
                <a:gd name="T111" fmla="*/ 950 h 1328"/>
                <a:gd name="T112" fmla="*/ 1174 w 1239"/>
                <a:gd name="T113" fmla="*/ 986 h 1328"/>
                <a:gd name="T114" fmla="*/ 1221 w 1239"/>
                <a:gd name="T115" fmla="*/ 1032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9" h="1328">
                  <a:moveTo>
                    <a:pt x="1231" y="985"/>
                  </a:moveTo>
                  <a:cubicBezTo>
                    <a:pt x="1224" y="977"/>
                    <a:pt x="1217" y="968"/>
                    <a:pt x="1210" y="959"/>
                  </a:cubicBezTo>
                  <a:cubicBezTo>
                    <a:pt x="1204" y="951"/>
                    <a:pt x="1199" y="943"/>
                    <a:pt x="1194" y="934"/>
                  </a:cubicBezTo>
                  <a:cubicBezTo>
                    <a:pt x="1191" y="930"/>
                    <a:pt x="1190" y="925"/>
                    <a:pt x="1187" y="921"/>
                  </a:cubicBezTo>
                  <a:cubicBezTo>
                    <a:pt x="1184" y="918"/>
                    <a:pt x="1181" y="914"/>
                    <a:pt x="1177" y="911"/>
                  </a:cubicBezTo>
                  <a:cubicBezTo>
                    <a:pt x="1173" y="908"/>
                    <a:pt x="1170" y="908"/>
                    <a:pt x="1165" y="907"/>
                  </a:cubicBezTo>
                  <a:cubicBezTo>
                    <a:pt x="1160" y="905"/>
                    <a:pt x="1158" y="902"/>
                    <a:pt x="1154" y="899"/>
                  </a:cubicBezTo>
                  <a:cubicBezTo>
                    <a:pt x="1138" y="889"/>
                    <a:pt x="1116" y="891"/>
                    <a:pt x="1099" y="882"/>
                  </a:cubicBezTo>
                  <a:cubicBezTo>
                    <a:pt x="1092" y="877"/>
                    <a:pt x="1087" y="869"/>
                    <a:pt x="1080" y="865"/>
                  </a:cubicBezTo>
                  <a:cubicBezTo>
                    <a:pt x="1071" y="860"/>
                    <a:pt x="1062" y="853"/>
                    <a:pt x="1052" y="851"/>
                  </a:cubicBezTo>
                  <a:cubicBezTo>
                    <a:pt x="1048" y="849"/>
                    <a:pt x="1044" y="850"/>
                    <a:pt x="1040" y="848"/>
                  </a:cubicBezTo>
                  <a:cubicBezTo>
                    <a:pt x="1037" y="847"/>
                    <a:pt x="1033" y="845"/>
                    <a:pt x="1029" y="843"/>
                  </a:cubicBezTo>
                  <a:cubicBezTo>
                    <a:pt x="1025" y="842"/>
                    <a:pt x="1021" y="842"/>
                    <a:pt x="1017" y="841"/>
                  </a:cubicBezTo>
                  <a:cubicBezTo>
                    <a:pt x="1013" y="840"/>
                    <a:pt x="1011" y="837"/>
                    <a:pt x="1007" y="835"/>
                  </a:cubicBezTo>
                  <a:cubicBezTo>
                    <a:pt x="1000" y="831"/>
                    <a:pt x="992" y="828"/>
                    <a:pt x="984" y="825"/>
                  </a:cubicBezTo>
                  <a:cubicBezTo>
                    <a:pt x="980" y="823"/>
                    <a:pt x="978" y="821"/>
                    <a:pt x="973" y="821"/>
                  </a:cubicBezTo>
                  <a:cubicBezTo>
                    <a:pt x="968" y="820"/>
                    <a:pt x="966" y="819"/>
                    <a:pt x="961" y="817"/>
                  </a:cubicBezTo>
                  <a:cubicBezTo>
                    <a:pt x="953" y="813"/>
                    <a:pt x="943" y="810"/>
                    <a:pt x="946" y="799"/>
                  </a:cubicBezTo>
                  <a:cubicBezTo>
                    <a:pt x="947" y="794"/>
                    <a:pt x="952" y="792"/>
                    <a:pt x="955" y="790"/>
                  </a:cubicBezTo>
                  <a:cubicBezTo>
                    <a:pt x="958" y="787"/>
                    <a:pt x="960" y="783"/>
                    <a:pt x="963" y="780"/>
                  </a:cubicBezTo>
                  <a:cubicBezTo>
                    <a:pt x="969" y="772"/>
                    <a:pt x="972" y="766"/>
                    <a:pt x="968" y="756"/>
                  </a:cubicBezTo>
                  <a:cubicBezTo>
                    <a:pt x="963" y="746"/>
                    <a:pt x="955" y="736"/>
                    <a:pt x="944" y="743"/>
                  </a:cubicBezTo>
                  <a:cubicBezTo>
                    <a:pt x="939" y="745"/>
                    <a:pt x="937" y="748"/>
                    <a:pt x="933" y="749"/>
                  </a:cubicBezTo>
                  <a:cubicBezTo>
                    <a:pt x="929" y="750"/>
                    <a:pt x="924" y="749"/>
                    <a:pt x="920" y="748"/>
                  </a:cubicBezTo>
                  <a:cubicBezTo>
                    <a:pt x="911" y="745"/>
                    <a:pt x="900" y="744"/>
                    <a:pt x="890" y="745"/>
                  </a:cubicBezTo>
                  <a:cubicBezTo>
                    <a:pt x="886" y="746"/>
                    <a:pt x="882" y="746"/>
                    <a:pt x="879" y="748"/>
                  </a:cubicBezTo>
                  <a:cubicBezTo>
                    <a:pt x="875" y="750"/>
                    <a:pt x="873" y="753"/>
                    <a:pt x="870" y="755"/>
                  </a:cubicBezTo>
                  <a:cubicBezTo>
                    <a:pt x="866" y="757"/>
                    <a:pt x="863" y="755"/>
                    <a:pt x="860" y="752"/>
                  </a:cubicBezTo>
                  <a:cubicBezTo>
                    <a:pt x="856" y="748"/>
                    <a:pt x="849" y="745"/>
                    <a:pt x="846" y="740"/>
                  </a:cubicBezTo>
                  <a:cubicBezTo>
                    <a:pt x="843" y="736"/>
                    <a:pt x="841" y="733"/>
                    <a:pt x="837" y="731"/>
                  </a:cubicBezTo>
                  <a:cubicBezTo>
                    <a:pt x="832" y="728"/>
                    <a:pt x="829" y="726"/>
                    <a:pt x="825" y="723"/>
                  </a:cubicBezTo>
                  <a:cubicBezTo>
                    <a:pt x="821" y="721"/>
                    <a:pt x="816" y="722"/>
                    <a:pt x="813" y="719"/>
                  </a:cubicBezTo>
                  <a:cubicBezTo>
                    <a:pt x="811" y="716"/>
                    <a:pt x="812" y="711"/>
                    <a:pt x="809" y="708"/>
                  </a:cubicBezTo>
                  <a:cubicBezTo>
                    <a:pt x="807" y="704"/>
                    <a:pt x="802" y="703"/>
                    <a:pt x="799" y="701"/>
                  </a:cubicBezTo>
                  <a:cubicBezTo>
                    <a:pt x="791" y="697"/>
                    <a:pt x="785" y="690"/>
                    <a:pt x="780" y="683"/>
                  </a:cubicBezTo>
                  <a:cubicBezTo>
                    <a:pt x="775" y="677"/>
                    <a:pt x="767" y="673"/>
                    <a:pt x="762" y="666"/>
                  </a:cubicBezTo>
                  <a:cubicBezTo>
                    <a:pt x="759" y="663"/>
                    <a:pt x="759" y="658"/>
                    <a:pt x="758" y="654"/>
                  </a:cubicBezTo>
                  <a:cubicBezTo>
                    <a:pt x="756" y="649"/>
                    <a:pt x="753" y="648"/>
                    <a:pt x="750" y="643"/>
                  </a:cubicBezTo>
                  <a:cubicBezTo>
                    <a:pt x="745" y="637"/>
                    <a:pt x="742" y="628"/>
                    <a:pt x="738" y="621"/>
                  </a:cubicBezTo>
                  <a:cubicBezTo>
                    <a:pt x="736" y="618"/>
                    <a:pt x="734" y="614"/>
                    <a:pt x="733" y="610"/>
                  </a:cubicBezTo>
                  <a:cubicBezTo>
                    <a:pt x="730" y="602"/>
                    <a:pt x="731" y="593"/>
                    <a:pt x="725" y="586"/>
                  </a:cubicBezTo>
                  <a:cubicBezTo>
                    <a:pt x="722" y="582"/>
                    <a:pt x="719" y="580"/>
                    <a:pt x="719" y="575"/>
                  </a:cubicBezTo>
                  <a:cubicBezTo>
                    <a:pt x="718" y="571"/>
                    <a:pt x="719" y="567"/>
                    <a:pt x="718" y="562"/>
                  </a:cubicBezTo>
                  <a:cubicBezTo>
                    <a:pt x="718" y="558"/>
                    <a:pt x="715" y="555"/>
                    <a:pt x="714" y="551"/>
                  </a:cubicBezTo>
                  <a:cubicBezTo>
                    <a:pt x="712" y="545"/>
                    <a:pt x="712" y="539"/>
                    <a:pt x="710" y="534"/>
                  </a:cubicBezTo>
                  <a:cubicBezTo>
                    <a:pt x="709" y="529"/>
                    <a:pt x="706" y="526"/>
                    <a:pt x="704" y="522"/>
                  </a:cubicBezTo>
                  <a:cubicBezTo>
                    <a:pt x="699" y="516"/>
                    <a:pt x="697" y="509"/>
                    <a:pt x="694" y="502"/>
                  </a:cubicBezTo>
                  <a:cubicBezTo>
                    <a:pt x="691" y="496"/>
                    <a:pt x="686" y="498"/>
                    <a:pt x="680" y="497"/>
                  </a:cubicBezTo>
                  <a:cubicBezTo>
                    <a:pt x="672" y="495"/>
                    <a:pt x="666" y="491"/>
                    <a:pt x="661" y="485"/>
                  </a:cubicBezTo>
                  <a:cubicBezTo>
                    <a:pt x="658" y="482"/>
                    <a:pt x="655" y="477"/>
                    <a:pt x="652" y="475"/>
                  </a:cubicBezTo>
                  <a:cubicBezTo>
                    <a:pt x="649" y="472"/>
                    <a:pt x="644" y="470"/>
                    <a:pt x="641" y="467"/>
                  </a:cubicBezTo>
                  <a:cubicBezTo>
                    <a:pt x="633" y="459"/>
                    <a:pt x="627" y="455"/>
                    <a:pt x="616" y="452"/>
                  </a:cubicBezTo>
                  <a:cubicBezTo>
                    <a:pt x="606" y="449"/>
                    <a:pt x="604" y="439"/>
                    <a:pt x="596" y="434"/>
                  </a:cubicBezTo>
                  <a:cubicBezTo>
                    <a:pt x="591" y="432"/>
                    <a:pt x="589" y="432"/>
                    <a:pt x="586" y="426"/>
                  </a:cubicBezTo>
                  <a:cubicBezTo>
                    <a:pt x="583" y="420"/>
                    <a:pt x="581" y="413"/>
                    <a:pt x="577" y="406"/>
                  </a:cubicBezTo>
                  <a:cubicBezTo>
                    <a:pt x="574" y="399"/>
                    <a:pt x="570" y="392"/>
                    <a:pt x="569" y="384"/>
                  </a:cubicBezTo>
                  <a:cubicBezTo>
                    <a:pt x="569" y="378"/>
                    <a:pt x="570" y="371"/>
                    <a:pt x="570" y="364"/>
                  </a:cubicBezTo>
                  <a:cubicBezTo>
                    <a:pt x="570" y="360"/>
                    <a:pt x="570" y="355"/>
                    <a:pt x="570" y="350"/>
                  </a:cubicBezTo>
                  <a:cubicBezTo>
                    <a:pt x="571" y="340"/>
                    <a:pt x="574" y="331"/>
                    <a:pt x="579" y="323"/>
                  </a:cubicBezTo>
                  <a:cubicBezTo>
                    <a:pt x="584" y="315"/>
                    <a:pt x="592" y="310"/>
                    <a:pt x="585" y="300"/>
                  </a:cubicBezTo>
                  <a:cubicBezTo>
                    <a:pt x="582" y="296"/>
                    <a:pt x="577" y="295"/>
                    <a:pt x="574" y="292"/>
                  </a:cubicBezTo>
                  <a:cubicBezTo>
                    <a:pt x="570" y="288"/>
                    <a:pt x="570" y="283"/>
                    <a:pt x="570" y="278"/>
                  </a:cubicBezTo>
                  <a:cubicBezTo>
                    <a:pt x="570" y="268"/>
                    <a:pt x="572" y="259"/>
                    <a:pt x="576" y="250"/>
                  </a:cubicBezTo>
                  <a:cubicBezTo>
                    <a:pt x="581" y="241"/>
                    <a:pt x="587" y="236"/>
                    <a:pt x="597" y="234"/>
                  </a:cubicBezTo>
                  <a:cubicBezTo>
                    <a:pt x="601" y="233"/>
                    <a:pt x="606" y="235"/>
                    <a:pt x="610" y="234"/>
                  </a:cubicBezTo>
                  <a:cubicBezTo>
                    <a:pt x="615" y="233"/>
                    <a:pt x="622" y="229"/>
                    <a:pt x="626" y="227"/>
                  </a:cubicBezTo>
                  <a:cubicBezTo>
                    <a:pt x="636" y="222"/>
                    <a:pt x="647" y="218"/>
                    <a:pt x="657" y="214"/>
                  </a:cubicBezTo>
                  <a:cubicBezTo>
                    <a:pt x="666" y="209"/>
                    <a:pt x="674" y="203"/>
                    <a:pt x="686" y="206"/>
                  </a:cubicBezTo>
                  <a:cubicBezTo>
                    <a:pt x="691" y="206"/>
                    <a:pt x="694" y="209"/>
                    <a:pt x="699" y="209"/>
                  </a:cubicBezTo>
                  <a:cubicBezTo>
                    <a:pt x="704" y="208"/>
                    <a:pt x="709" y="204"/>
                    <a:pt x="714" y="204"/>
                  </a:cubicBezTo>
                  <a:cubicBezTo>
                    <a:pt x="729" y="203"/>
                    <a:pt x="722" y="220"/>
                    <a:pt x="715" y="225"/>
                  </a:cubicBezTo>
                  <a:cubicBezTo>
                    <a:pt x="713" y="226"/>
                    <a:pt x="711" y="228"/>
                    <a:pt x="709" y="229"/>
                  </a:cubicBezTo>
                  <a:cubicBezTo>
                    <a:pt x="719" y="233"/>
                    <a:pt x="729" y="236"/>
                    <a:pt x="736" y="228"/>
                  </a:cubicBezTo>
                  <a:cubicBezTo>
                    <a:pt x="742" y="222"/>
                    <a:pt x="738" y="213"/>
                    <a:pt x="734" y="207"/>
                  </a:cubicBezTo>
                  <a:cubicBezTo>
                    <a:pt x="728" y="199"/>
                    <a:pt x="723" y="199"/>
                    <a:pt x="716" y="195"/>
                  </a:cubicBezTo>
                  <a:cubicBezTo>
                    <a:pt x="707" y="190"/>
                    <a:pt x="705" y="171"/>
                    <a:pt x="703" y="161"/>
                  </a:cubicBezTo>
                  <a:cubicBezTo>
                    <a:pt x="701" y="155"/>
                    <a:pt x="703" y="147"/>
                    <a:pt x="701" y="140"/>
                  </a:cubicBezTo>
                  <a:cubicBezTo>
                    <a:pt x="698" y="133"/>
                    <a:pt x="692" y="137"/>
                    <a:pt x="689" y="129"/>
                  </a:cubicBezTo>
                  <a:cubicBezTo>
                    <a:pt x="686" y="119"/>
                    <a:pt x="696" y="104"/>
                    <a:pt x="705" y="99"/>
                  </a:cubicBezTo>
                  <a:cubicBezTo>
                    <a:pt x="707" y="98"/>
                    <a:pt x="710" y="97"/>
                    <a:pt x="714" y="96"/>
                  </a:cubicBezTo>
                  <a:cubicBezTo>
                    <a:pt x="701" y="83"/>
                    <a:pt x="674" y="82"/>
                    <a:pt x="659" y="80"/>
                  </a:cubicBezTo>
                  <a:cubicBezTo>
                    <a:pt x="652" y="79"/>
                    <a:pt x="645" y="75"/>
                    <a:pt x="638" y="74"/>
                  </a:cubicBezTo>
                  <a:cubicBezTo>
                    <a:pt x="631" y="73"/>
                    <a:pt x="626" y="75"/>
                    <a:pt x="619" y="71"/>
                  </a:cubicBezTo>
                  <a:cubicBezTo>
                    <a:pt x="614" y="67"/>
                    <a:pt x="611" y="62"/>
                    <a:pt x="605" y="59"/>
                  </a:cubicBezTo>
                  <a:cubicBezTo>
                    <a:pt x="594" y="55"/>
                    <a:pt x="581" y="57"/>
                    <a:pt x="574" y="46"/>
                  </a:cubicBezTo>
                  <a:cubicBezTo>
                    <a:pt x="567" y="35"/>
                    <a:pt x="576" y="19"/>
                    <a:pt x="567" y="9"/>
                  </a:cubicBezTo>
                  <a:cubicBezTo>
                    <a:pt x="559" y="0"/>
                    <a:pt x="546" y="4"/>
                    <a:pt x="537" y="9"/>
                  </a:cubicBezTo>
                  <a:cubicBezTo>
                    <a:pt x="524" y="16"/>
                    <a:pt x="514" y="19"/>
                    <a:pt x="499" y="16"/>
                  </a:cubicBezTo>
                  <a:cubicBezTo>
                    <a:pt x="484" y="14"/>
                    <a:pt x="475" y="24"/>
                    <a:pt x="460" y="28"/>
                  </a:cubicBezTo>
                  <a:cubicBezTo>
                    <a:pt x="448" y="32"/>
                    <a:pt x="435" y="37"/>
                    <a:pt x="421" y="36"/>
                  </a:cubicBezTo>
                  <a:cubicBezTo>
                    <a:pt x="412" y="35"/>
                    <a:pt x="406" y="30"/>
                    <a:pt x="399" y="25"/>
                  </a:cubicBezTo>
                  <a:cubicBezTo>
                    <a:pt x="396" y="29"/>
                    <a:pt x="394" y="33"/>
                    <a:pt x="393" y="38"/>
                  </a:cubicBezTo>
                  <a:cubicBezTo>
                    <a:pt x="392" y="43"/>
                    <a:pt x="396" y="56"/>
                    <a:pt x="392" y="60"/>
                  </a:cubicBezTo>
                  <a:cubicBezTo>
                    <a:pt x="388" y="63"/>
                    <a:pt x="375" y="61"/>
                    <a:pt x="370" y="63"/>
                  </a:cubicBezTo>
                  <a:cubicBezTo>
                    <a:pt x="364" y="65"/>
                    <a:pt x="360" y="68"/>
                    <a:pt x="360" y="75"/>
                  </a:cubicBezTo>
                  <a:cubicBezTo>
                    <a:pt x="360" y="82"/>
                    <a:pt x="364" y="89"/>
                    <a:pt x="364" y="97"/>
                  </a:cubicBezTo>
                  <a:cubicBezTo>
                    <a:pt x="363" y="107"/>
                    <a:pt x="361" y="103"/>
                    <a:pt x="353" y="102"/>
                  </a:cubicBezTo>
                  <a:cubicBezTo>
                    <a:pt x="340" y="99"/>
                    <a:pt x="327" y="98"/>
                    <a:pt x="315" y="95"/>
                  </a:cubicBezTo>
                  <a:cubicBezTo>
                    <a:pt x="307" y="93"/>
                    <a:pt x="305" y="92"/>
                    <a:pt x="298" y="88"/>
                  </a:cubicBezTo>
                  <a:cubicBezTo>
                    <a:pt x="296" y="86"/>
                    <a:pt x="292" y="85"/>
                    <a:pt x="290" y="83"/>
                  </a:cubicBezTo>
                  <a:cubicBezTo>
                    <a:pt x="288" y="82"/>
                    <a:pt x="284" y="76"/>
                    <a:pt x="284" y="76"/>
                  </a:cubicBezTo>
                  <a:cubicBezTo>
                    <a:pt x="277" y="76"/>
                    <a:pt x="269" y="104"/>
                    <a:pt x="266" y="110"/>
                  </a:cubicBezTo>
                  <a:cubicBezTo>
                    <a:pt x="263" y="116"/>
                    <a:pt x="258" y="122"/>
                    <a:pt x="254" y="129"/>
                  </a:cubicBezTo>
                  <a:cubicBezTo>
                    <a:pt x="251" y="133"/>
                    <a:pt x="248" y="146"/>
                    <a:pt x="243" y="148"/>
                  </a:cubicBezTo>
                  <a:cubicBezTo>
                    <a:pt x="237" y="151"/>
                    <a:pt x="223" y="133"/>
                    <a:pt x="219" y="127"/>
                  </a:cubicBezTo>
                  <a:cubicBezTo>
                    <a:pt x="211" y="117"/>
                    <a:pt x="197" y="111"/>
                    <a:pt x="195" y="98"/>
                  </a:cubicBezTo>
                  <a:cubicBezTo>
                    <a:pt x="195" y="93"/>
                    <a:pt x="199" y="82"/>
                    <a:pt x="196" y="78"/>
                  </a:cubicBezTo>
                  <a:cubicBezTo>
                    <a:pt x="192" y="73"/>
                    <a:pt x="179" y="75"/>
                    <a:pt x="174" y="77"/>
                  </a:cubicBezTo>
                  <a:cubicBezTo>
                    <a:pt x="169" y="81"/>
                    <a:pt x="168" y="88"/>
                    <a:pt x="166" y="93"/>
                  </a:cubicBezTo>
                  <a:cubicBezTo>
                    <a:pt x="164" y="100"/>
                    <a:pt x="161" y="105"/>
                    <a:pt x="159" y="111"/>
                  </a:cubicBezTo>
                  <a:cubicBezTo>
                    <a:pt x="156" y="121"/>
                    <a:pt x="157" y="119"/>
                    <a:pt x="147" y="123"/>
                  </a:cubicBezTo>
                  <a:cubicBezTo>
                    <a:pt x="139" y="126"/>
                    <a:pt x="138" y="135"/>
                    <a:pt x="129" y="135"/>
                  </a:cubicBezTo>
                  <a:cubicBezTo>
                    <a:pt x="115" y="136"/>
                    <a:pt x="103" y="129"/>
                    <a:pt x="88" y="133"/>
                  </a:cubicBezTo>
                  <a:cubicBezTo>
                    <a:pt x="79" y="136"/>
                    <a:pt x="55" y="144"/>
                    <a:pt x="50" y="134"/>
                  </a:cubicBezTo>
                  <a:cubicBezTo>
                    <a:pt x="50" y="134"/>
                    <a:pt x="49" y="134"/>
                    <a:pt x="49" y="133"/>
                  </a:cubicBezTo>
                  <a:cubicBezTo>
                    <a:pt x="48" y="134"/>
                    <a:pt x="47" y="135"/>
                    <a:pt x="46" y="136"/>
                  </a:cubicBezTo>
                  <a:cubicBezTo>
                    <a:pt x="41" y="139"/>
                    <a:pt x="31" y="135"/>
                    <a:pt x="28" y="141"/>
                  </a:cubicBezTo>
                  <a:cubicBezTo>
                    <a:pt x="25" y="144"/>
                    <a:pt x="29" y="157"/>
                    <a:pt x="29" y="161"/>
                  </a:cubicBezTo>
                  <a:cubicBezTo>
                    <a:pt x="30" y="169"/>
                    <a:pt x="32" y="176"/>
                    <a:pt x="34" y="183"/>
                  </a:cubicBezTo>
                  <a:cubicBezTo>
                    <a:pt x="35" y="191"/>
                    <a:pt x="37" y="198"/>
                    <a:pt x="39" y="205"/>
                  </a:cubicBezTo>
                  <a:cubicBezTo>
                    <a:pt x="40" y="210"/>
                    <a:pt x="46" y="220"/>
                    <a:pt x="44" y="225"/>
                  </a:cubicBezTo>
                  <a:cubicBezTo>
                    <a:pt x="39" y="235"/>
                    <a:pt x="16" y="237"/>
                    <a:pt x="8" y="244"/>
                  </a:cubicBezTo>
                  <a:cubicBezTo>
                    <a:pt x="3" y="248"/>
                    <a:pt x="0" y="257"/>
                    <a:pt x="2" y="264"/>
                  </a:cubicBezTo>
                  <a:cubicBezTo>
                    <a:pt x="5" y="272"/>
                    <a:pt x="13" y="272"/>
                    <a:pt x="18" y="277"/>
                  </a:cubicBezTo>
                  <a:cubicBezTo>
                    <a:pt x="27" y="286"/>
                    <a:pt x="20" y="306"/>
                    <a:pt x="18" y="317"/>
                  </a:cubicBezTo>
                  <a:cubicBezTo>
                    <a:pt x="14" y="331"/>
                    <a:pt x="13" y="343"/>
                    <a:pt x="19" y="357"/>
                  </a:cubicBezTo>
                  <a:cubicBezTo>
                    <a:pt x="25" y="370"/>
                    <a:pt x="37" y="373"/>
                    <a:pt x="49" y="378"/>
                  </a:cubicBezTo>
                  <a:cubicBezTo>
                    <a:pt x="59" y="381"/>
                    <a:pt x="71" y="387"/>
                    <a:pt x="74" y="398"/>
                  </a:cubicBezTo>
                  <a:cubicBezTo>
                    <a:pt x="76" y="405"/>
                    <a:pt x="74" y="411"/>
                    <a:pt x="73" y="418"/>
                  </a:cubicBezTo>
                  <a:cubicBezTo>
                    <a:pt x="71" y="425"/>
                    <a:pt x="69" y="433"/>
                    <a:pt x="68" y="439"/>
                  </a:cubicBezTo>
                  <a:cubicBezTo>
                    <a:pt x="69" y="439"/>
                    <a:pt x="69" y="439"/>
                    <a:pt x="70" y="438"/>
                  </a:cubicBezTo>
                  <a:cubicBezTo>
                    <a:pt x="74" y="435"/>
                    <a:pt x="77" y="438"/>
                    <a:pt x="82" y="438"/>
                  </a:cubicBezTo>
                  <a:cubicBezTo>
                    <a:pt x="86" y="438"/>
                    <a:pt x="91" y="438"/>
                    <a:pt x="95" y="437"/>
                  </a:cubicBezTo>
                  <a:cubicBezTo>
                    <a:pt x="106" y="436"/>
                    <a:pt x="117" y="433"/>
                    <a:pt x="127" y="430"/>
                  </a:cubicBezTo>
                  <a:cubicBezTo>
                    <a:pt x="131" y="428"/>
                    <a:pt x="138" y="428"/>
                    <a:pt x="141" y="425"/>
                  </a:cubicBezTo>
                  <a:cubicBezTo>
                    <a:pt x="145" y="422"/>
                    <a:pt x="146" y="416"/>
                    <a:pt x="147" y="412"/>
                  </a:cubicBezTo>
                  <a:cubicBezTo>
                    <a:pt x="149" y="406"/>
                    <a:pt x="149" y="403"/>
                    <a:pt x="154" y="399"/>
                  </a:cubicBezTo>
                  <a:cubicBezTo>
                    <a:pt x="157" y="397"/>
                    <a:pt x="160" y="393"/>
                    <a:pt x="163" y="391"/>
                  </a:cubicBezTo>
                  <a:cubicBezTo>
                    <a:pt x="166" y="387"/>
                    <a:pt x="172" y="388"/>
                    <a:pt x="175" y="385"/>
                  </a:cubicBezTo>
                  <a:cubicBezTo>
                    <a:pt x="179" y="381"/>
                    <a:pt x="178" y="377"/>
                    <a:pt x="183" y="374"/>
                  </a:cubicBezTo>
                  <a:cubicBezTo>
                    <a:pt x="187" y="371"/>
                    <a:pt x="193" y="371"/>
                    <a:pt x="198" y="370"/>
                  </a:cubicBezTo>
                  <a:cubicBezTo>
                    <a:pt x="209" y="367"/>
                    <a:pt x="224" y="364"/>
                    <a:pt x="235" y="369"/>
                  </a:cubicBezTo>
                  <a:cubicBezTo>
                    <a:pt x="251" y="375"/>
                    <a:pt x="260" y="388"/>
                    <a:pt x="273" y="398"/>
                  </a:cubicBezTo>
                  <a:cubicBezTo>
                    <a:pt x="277" y="402"/>
                    <a:pt x="283" y="404"/>
                    <a:pt x="288" y="406"/>
                  </a:cubicBezTo>
                  <a:cubicBezTo>
                    <a:pt x="295" y="410"/>
                    <a:pt x="301" y="414"/>
                    <a:pt x="307" y="418"/>
                  </a:cubicBezTo>
                  <a:cubicBezTo>
                    <a:pt x="314" y="421"/>
                    <a:pt x="319" y="426"/>
                    <a:pt x="325" y="430"/>
                  </a:cubicBezTo>
                  <a:cubicBezTo>
                    <a:pt x="331" y="433"/>
                    <a:pt x="337" y="434"/>
                    <a:pt x="342" y="438"/>
                  </a:cubicBezTo>
                  <a:cubicBezTo>
                    <a:pt x="353" y="444"/>
                    <a:pt x="350" y="453"/>
                    <a:pt x="352" y="463"/>
                  </a:cubicBezTo>
                  <a:cubicBezTo>
                    <a:pt x="354" y="474"/>
                    <a:pt x="357" y="484"/>
                    <a:pt x="360" y="495"/>
                  </a:cubicBezTo>
                  <a:cubicBezTo>
                    <a:pt x="365" y="507"/>
                    <a:pt x="366" y="519"/>
                    <a:pt x="369" y="531"/>
                  </a:cubicBezTo>
                  <a:cubicBezTo>
                    <a:pt x="370" y="537"/>
                    <a:pt x="373" y="543"/>
                    <a:pt x="374" y="550"/>
                  </a:cubicBezTo>
                  <a:cubicBezTo>
                    <a:pt x="375" y="555"/>
                    <a:pt x="375" y="561"/>
                    <a:pt x="375" y="566"/>
                  </a:cubicBezTo>
                  <a:cubicBezTo>
                    <a:pt x="376" y="571"/>
                    <a:pt x="377" y="576"/>
                    <a:pt x="380" y="581"/>
                  </a:cubicBezTo>
                  <a:cubicBezTo>
                    <a:pt x="382" y="586"/>
                    <a:pt x="384" y="585"/>
                    <a:pt x="389" y="587"/>
                  </a:cubicBezTo>
                  <a:cubicBezTo>
                    <a:pt x="396" y="592"/>
                    <a:pt x="402" y="599"/>
                    <a:pt x="407" y="606"/>
                  </a:cubicBezTo>
                  <a:cubicBezTo>
                    <a:pt x="412" y="614"/>
                    <a:pt x="417" y="619"/>
                    <a:pt x="424" y="626"/>
                  </a:cubicBezTo>
                  <a:cubicBezTo>
                    <a:pt x="431" y="633"/>
                    <a:pt x="434" y="641"/>
                    <a:pt x="434" y="651"/>
                  </a:cubicBezTo>
                  <a:cubicBezTo>
                    <a:pt x="434" y="656"/>
                    <a:pt x="434" y="660"/>
                    <a:pt x="435" y="664"/>
                  </a:cubicBezTo>
                  <a:cubicBezTo>
                    <a:pt x="438" y="671"/>
                    <a:pt x="440" y="670"/>
                    <a:pt x="447" y="668"/>
                  </a:cubicBezTo>
                  <a:cubicBezTo>
                    <a:pt x="455" y="665"/>
                    <a:pt x="465" y="664"/>
                    <a:pt x="473" y="667"/>
                  </a:cubicBezTo>
                  <a:cubicBezTo>
                    <a:pt x="481" y="670"/>
                    <a:pt x="487" y="678"/>
                    <a:pt x="492" y="685"/>
                  </a:cubicBezTo>
                  <a:cubicBezTo>
                    <a:pt x="498" y="694"/>
                    <a:pt x="503" y="703"/>
                    <a:pt x="508" y="713"/>
                  </a:cubicBezTo>
                  <a:cubicBezTo>
                    <a:pt x="509" y="716"/>
                    <a:pt x="512" y="722"/>
                    <a:pt x="516" y="724"/>
                  </a:cubicBezTo>
                  <a:cubicBezTo>
                    <a:pt x="520" y="727"/>
                    <a:pt x="524" y="723"/>
                    <a:pt x="529" y="725"/>
                  </a:cubicBezTo>
                  <a:cubicBezTo>
                    <a:pt x="538" y="728"/>
                    <a:pt x="541" y="742"/>
                    <a:pt x="545" y="749"/>
                  </a:cubicBezTo>
                  <a:cubicBezTo>
                    <a:pt x="551" y="760"/>
                    <a:pt x="560" y="771"/>
                    <a:pt x="569" y="780"/>
                  </a:cubicBezTo>
                  <a:cubicBezTo>
                    <a:pt x="575" y="787"/>
                    <a:pt x="581" y="794"/>
                    <a:pt x="589" y="800"/>
                  </a:cubicBezTo>
                  <a:cubicBezTo>
                    <a:pt x="599" y="809"/>
                    <a:pt x="607" y="820"/>
                    <a:pt x="619" y="827"/>
                  </a:cubicBezTo>
                  <a:cubicBezTo>
                    <a:pt x="623" y="829"/>
                    <a:pt x="626" y="829"/>
                    <a:pt x="629" y="832"/>
                  </a:cubicBezTo>
                  <a:cubicBezTo>
                    <a:pt x="633" y="834"/>
                    <a:pt x="634" y="836"/>
                    <a:pt x="638" y="837"/>
                  </a:cubicBezTo>
                  <a:cubicBezTo>
                    <a:pt x="647" y="838"/>
                    <a:pt x="655" y="839"/>
                    <a:pt x="664" y="840"/>
                  </a:cubicBezTo>
                  <a:cubicBezTo>
                    <a:pt x="676" y="842"/>
                    <a:pt x="692" y="836"/>
                    <a:pt x="703" y="842"/>
                  </a:cubicBezTo>
                  <a:cubicBezTo>
                    <a:pt x="706" y="844"/>
                    <a:pt x="709" y="847"/>
                    <a:pt x="712" y="849"/>
                  </a:cubicBezTo>
                  <a:cubicBezTo>
                    <a:pt x="719" y="853"/>
                    <a:pt x="721" y="856"/>
                    <a:pt x="724" y="863"/>
                  </a:cubicBezTo>
                  <a:cubicBezTo>
                    <a:pt x="729" y="870"/>
                    <a:pt x="734" y="877"/>
                    <a:pt x="739" y="885"/>
                  </a:cubicBezTo>
                  <a:cubicBezTo>
                    <a:pt x="745" y="896"/>
                    <a:pt x="749" y="903"/>
                    <a:pt x="763" y="906"/>
                  </a:cubicBezTo>
                  <a:cubicBezTo>
                    <a:pt x="767" y="907"/>
                    <a:pt x="775" y="907"/>
                    <a:pt x="778" y="910"/>
                  </a:cubicBezTo>
                  <a:cubicBezTo>
                    <a:pt x="780" y="913"/>
                    <a:pt x="780" y="918"/>
                    <a:pt x="781" y="921"/>
                  </a:cubicBezTo>
                  <a:cubicBezTo>
                    <a:pt x="782" y="924"/>
                    <a:pt x="783" y="930"/>
                    <a:pt x="786" y="931"/>
                  </a:cubicBezTo>
                  <a:cubicBezTo>
                    <a:pt x="789" y="933"/>
                    <a:pt x="797" y="931"/>
                    <a:pt x="801" y="931"/>
                  </a:cubicBezTo>
                  <a:cubicBezTo>
                    <a:pt x="809" y="931"/>
                    <a:pt x="823" y="929"/>
                    <a:pt x="830" y="933"/>
                  </a:cubicBezTo>
                  <a:cubicBezTo>
                    <a:pt x="844" y="942"/>
                    <a:pt x="847" y="956"/>
                    <a:pt x="846" y="972"/>
                  </a:cubicBezTo>
                  <a:cubicBezTo>
                    <a:pt x="846" y="976"/>
                    <a:pt x="843" y="980"/>
                    <a:pt x="843" y="984"/>
                  </a:cubicBezTo>
                  <a:cubicBezTo>
                    <a:pt x="844" y="992"/>
                    <a:pt x="860" y="999"/>
                    <a:pt x="868" y="1001"/>
                  </a:cubicBezTo>
                  <a:cubicBezTo>
                    <a:pt x="872" y="1003"/>
                    <a:pt x="877" y="1002"/>
                    <a:pt x="881" y="1005"/>
                  </a:cubicBezTo>
                  <a:cubicBezTo>
                    <a:pt x="885" y="1008"/>
                    <a:pt x="887" y="1015"/>
                    <a:pt x="891" y="1020"/>
                  </a:cubicBezTo>
                  <a:cubicBezTo>
                    <a:pt x="894" y="1024"/>
                    <a:pt x="896" y="1027"/>
                    <a:pt x="900" y="1024"/>
                  </a:cubicBezTo>
                  <a:cubicBezTo>
                    <a:pt x="906" y="1021"/>
                    <a:pt x="905" y="1012"/>
                    <a:pt x="913" y="1012"/>
                  </a:cubicBezTo>
                  <a:cubicBezTo>
                    <a:pt x="929" y="1013"/>
                    <a:pt x="928" y="1028"/>
                    <a:pt x="931" y="1039"/>
                  </a:cubicBezTo>
                  <a:cubicBezTo>
                    <a:pt x="935" y="1053"/>
                    <a:pt x="937" y="1068"/>
                    <a:pt x="942" y="1080"/>
                  </a:cubicBezTo>
                  <a:cubicBezTo>
                    <a:pt x="947" y="1092"/>
                    <a:pt x="958" y="1100"/>
                    <a:pt x="962" y="1112"/>
                  </a:cubicBezTo>
                  <a:cubicBezTo>
                    <a:pt x="966" y="1122"/>
                    <a:pt x="968" y="1133"/>
                    <a:pt x="971" y="1143"/>
                  </a:cubicBezTo>
                  <a:cubicBezTo>
                    <a:pt x="974" y="1155"/>
                    <a:pt x="980" y="1164"/>
                    <a:pt x="986" y="1175"/>
                  </a:cubicBezTo>
                  <a:cubicBezTo>
                    <a:pt x="989" y="1182"/>
                    <a:pt x="990" y="1192"/>
                    <a:pt x="980" y="1194"/>
                  </a:cubicBezTo>
                  <a:cubicBezTo>
                    <a:pt x="971" y="1195"/>
                    <a:pt x="962" y="1199"/>
                    <a:pt x="955" y="1204"/>
                  </a:cubicBezTo>
                  <a:cubicBezTo>
                    <a:pt x="946" y="1212"/>
                    <a:pt x="946" y="1221"/>
                    <a:pt x="949" y="1232"/>
                  </a:cubicBezTo>
                  <a:cubicBezTo>
                    <a:pt x="950" y="1236"/>
                    <a:pt x="955" y="1238"/>
                    <a:pt x="953" y="1243"/>
                  </a:cubicBezTo>
                  <a:cubicBezTo>
                    <a:pt x="952" y="1245"/>
                    <a:pt x="948" y="1247"/>
                    <a:pt x="946" y="1249"/>
                  </a:cubicBezTo>
                  <a:cubicBezTo>
                    <a:pt x="944" y="1251"/>
                    <a:pt x="943" y="1253"/>
                    <a:pt x="941" y="1255"/>
                  </a:cubicBezTo>
                  <a:cubicBezTo>
                    <a:pt x="937" y="1260"/>
                    <a:pt x="934" y="1263"/>
                    <a:pt x="932" y="1269"/>
                  </a:cubicBezTo>
                  <a:cubicBezTo>
                    <a:pt x="929" y="1280"/>
                    <a:pt x="930" y="1289"/>
                    <a:pt x="931" y="1300"/>
                  </a:cubicBezTo>
                  <a:cubicBezTo>
                    <a:pt x="931" y="1310"/>
                    <a:pt x="935" y="1320"/>
                    <a:pt x="945" y="1324"/>
                  </a:cubicBezTo>
                  <a:cubicBezTo>
                    <a:pt x="958" y="1328"/>
                    <a:pt x="972" y="1322"/>
                    <a:pt x="980" y="1313"/>
                  </a:cubicBezTo>
                  <a:cubicBezTo>
                    <a:pt x="985" y="1307"/>
                    <a:pt x="986" y="1301"/>
                    <a:pt x="989" y="1294"/>
                  </a:cubicBezTo>
                  <a:cubicBezTo>
                    <a:pt x="991" y="1288"/>
                    <a:pt x="995" y="1282"/>
                    <a:pt x="998" y="1275"/>
                  </a:cubicBezTo>
                  <a:cubicBezTo>
                    <a:pt x="1002" y="1266"/>
                    <a:pt x="1013" y="1261"/>
                    <a:pt x="1022" y="1256"/>
                  </a:cubicBezTo>
                  <a:cubicBezTo>
                    <a:pt x="1031" y="1251"/>
                    <a:pt x="1034" y="1238"/>
                    <a:pt x="1032" y="1229"/>
                  </a:cubicBezTo>
                  <a:cubicBezTo>
                    <a:pt x="1031" y="1219"/>
                    <a:pt x="1030" y="1206"/>
                    <a:pt x="1032" y="1196"/>
                  </a:cubicBezTo>
                  <a:cubicBezTo>
                    <a:pt x="1036" y="1186"/>
                    <a:pt x="1047" y="1179"/>
                    <a:pt x="1056" y="1175"/>
                  </a:cubicBezTo>
                  <a:cubicBezTo>
                    <a:pt x="1064" y="1172"/>
                    <a:pt x="1072" y="1167"/>
                    <a:pt x="1080" y="1165"/>
                  </a:cubicBezTo>
                  <a:cubicBezTo>
                    <a:pt x="1087" y="1163"/>
                    <a:pt x="1092" y="1166"/>
                    <a:pt x="1092" y="1159"/>
                  </a:cubicBezTo>
                  <a:cubicBezTo>
                    <a:pt x="1093" y="1146"/>
                    <a:pt x="1085" y="1134"/>
                    <a:pt x="1083" y="1122"/>
                  </a:cubicBezTo>
                  <a:cubicBezTo>
                    <a:pt x="1081" y="1109"/>
                    <a:pt x="1083" y="1102"/>
                    <a:pt x="1074" y="1092"/>
                  </a:cubicBezTo>
                  <a:cubicBezTo>
                    <a:pt x="1072" y="1090"/>
                    <a:pt x="1070" y="1086"/>
                    <a:pt x="1068" y="1085"/>
                  </a:cubicBezTo>
                  <a:cubicBezTo>
                    <a:pt x="1064" y="1083"/>
                    <a:pt x="1060" y="1083"/>
                    <a:pt x="1057" y="1082"/>
                  </a:cubicBezTo>
                  <a:cubicBezTo>
                    <a:pt x="1051" y="1079"/>
                    <a:pt x="1046" y="1072"/>
                    <a:pt x="1041" y="1068"/>
                  </a:cubicBezTo>
                  <a:cubicBezTo>
                    <a:pt x="1035" y="1062"/>
                    <a:pt x="1023" y="1063"/>
                    <a:pt x="1023" y="1054"/>
                  </a:cubicBezTo>
                  <a:cubicBezTo>
                    <a:pt x="1022" y="1049"/>
                    <a:pt x="1024" y="1044"/>
                    <a:pt x="1025" y="1039"/>
                  </a:cubicBezTo>
                  <a:cubicBezTo>
                    <a:pt x="1026" y="1033"/>
                    <a:pt x="1027" y="1026"/>
                    <a:pt x="1028" y="1020"/>
                  </a:cubicBezTo>
                  <a:cubicBezTo>
                    <a:pt x="1029" y="1014"/>
                    <a:pt x="1031" y="1009"/>
                    <a:pt x="1032" y="1003"/>
                  </a:cubicBezTo>
                  <a:cubicBezTo>
                    <a:pt x="1033" y="998"/>
                    <a:pt x="1032" y="994"/>
                    <a:pt x="1034" y="990"/>
                  </a:cubicBezTo>
                  <a:cubicBezTo>
                    <a:pt x="1037" y="982"/>
                    <a:pt x="1045" y="975"/>
                    <a:pt x="1051" y="968"/>
                  </a:cubicBezTo>
                  <a:cubicBezTo>
                    <a:pt x="1058" y="959"/>
                    <a:pt x="1065" y="950"/>
                    <a:pt x="1076" y="948"/>
                  </a:cubicBezTo>
                  <a:cubicBezTo>
                    <a:pt x="1084" y="946"/>
                    <a:pt x="1100" y="945"/>
                    <a:pt x="1107" y="950"/>
                  </a:cubicBezTo>
                  <a:cubicBezTo>
                    <a:pt x="1116" y="954"/>
                    <a:pt x="1121" y="966"/>
                    <a:pt x="1130" y="968"/>
                  </a:cubicBezTo>
                  <a:cubicBezTo>
                    <a:pt x="1137" y="970"/>
                    <a:pt x="1142" y="970"/>
                    <a:pt x="1148" y="972"/>
                  </a:cubicBezTo>
                  <a:cubicBezTo>
                    <a:pt x="1153" y="974"/>
                    <a:pt x="1158" y="976"/>
                    <a:pt x="1162" y="978"/>
                  </a:cubicBezTo>
                  <a:cubicBezTo>
                    <a:pt x="1167" y="980"/>
                    <a:pt x="1170" y="984"/>
                    <a:pt x="1174" y="986"/>
                  </a:cubicBezTo>
                  <a:cubicBezTo>
                    <a:pt x="1179" y="989"/>
                    <a:pt x="1184" y="991"/>
                    <a:pt x="1188" y="994"/>
                  </a:cubicBezTo>
                  <a:cubicBezTo>
                    <a:pt x="1194" y="1001"/>
                    <a:pt x="1195" y="1012"/>
                    <a:pt x="1200" y="1019"/>
                  </a:cubicBezTo>
                  <a:cubicBezTo>
                    <a:pt x="1203" y="1022"/>
                    <a:pt x="1208" y="1022"/>
                    <a:pt x="1211" y="1025"/>
                  </a:cubicBezTo>
                  <a:cubicBezTo>
                    <a:pt x="1214" y="1028"/>
                    <a:pt x="1217" y="1031"/>
                    <a:pt x="1221" y="1032"/>
                  </a:cubicBezTo>
                  <a:cubicBezTo>
                    <a:pt x="1232" y="1034"/>
                    <a:pt x="1229" y="1015"/>
                    <a:pt x="1232" y="1008"/>
                  </a:cubicBezTo>
                  <a:cubicBezTo>
                    <a:pt x="1233" y="1005"/>
                    <a:pt x="1238" y="1000"/>
                    <a:pt x="1238" y="997"/>
                  </a:cubicBezTo>
                  <a:cubicBezTo>
                    <a:pt x="1239" y="992"/>
                    <a:pt x="1234" y="988"/>
                    <a:pt x="1231" y="9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7" name="Freeform 772"/>
            <p:cNvSpPr>
              <a:spLocks/>
            </p:cNvSpPr>
            <p:nvPr/>
          </p:nvSpPr>
          <p:spPr bwMode="auto">
            <a:xfrm>
              <a:off x="5154698" y="4495788"/>
              <a:ext cx="1807507" cy="1934396"/>
            </a:xfrm>
            <a:custGeom>
              <a:avLst/>
              <a:gdLst>
                <a:gd name="T0" fmla="*/ 1187 w 1239"/>
                <a:gd name="T1" fmla="*/ 921 h 1328"/>
                <a:gd name="T2" fmla="*/ 1099 w 1239"/>
                <a:gd name="T3" fmla="*/ 882 h 1328"/>
                <a:gd name="T4" fmla="*/ 1029 w 1239"/>
                <a:gd name="T5" fmla="*/ 843 h 1328"/>
                <a:gd name="T6" fmla="*/ 973 w 1239"/>
                <a:gd name="T7" fmla="*/ 821 h 1328"/>
                <a:gd name="T8" fmla="*/ 963 w 1239"/>
                <a:gd name="T9" fmla="*/ 780 h 1328"/>
                <a:gd name="T10" fmla="*/ 920 w 1239"/>
                <a:gd name="T11" fmla="*/ 748 h 1328"/>
                <a:gd name="T12" fmla="*/ 860 w 1239"/>
                <a:gd name="T13" fmla="*/ 752 h 1328"/>
                <a:gd name="T14" fmla="*/ 813 w 1239"/>
                <a:gd name="T15" fmla="*/ 719 h 1328"/>
                <a:gd name="T16" fmla="*/ 762 w 1239"/>
                <a:gd name="T17" fmla="*/ 666 h 1328"/>
                <a:gd name="T18" fmla="*/ 733 w 1239"/>
                <a:gd name="T19" fmla="*/ 610 h 1328"/>
                <a:gd name="T20" fmla="*/ 714 w 1239"/>
                <a:gd name="T21" fmla="*/ 551 h 1328"/>
                <a:gd name="T22" fmla="*/ 680 w 1239"/>
                <a:gd name="T23" fmla="*/ 497 h 1328"/>
                <a:gd name="T24" fmla="*/ 616 w 1239"/>
                <a:gd name="T25" fmla="*/ 452 h 1328"/>
                <a:gd name="T26" fmla="*/ 569 w 1239"/>
                <a:gd name="T27" fmla="*/ 384 h 1328"/>
                <a:gd name="T28" fmla="*/ 585 w 1239"/>
                <a:gd name="T29" fmla="*/ 300 h 1328"/>
                <a:gd name="T30" fmla="*/ 597 w 1239"/>
                <a:gd name="T31" fmla="*/ 234 h 1328"/>
                <a:gd name="T32" fmla="*/ 686 w 1239"/>
                <a:gd name="T33" fmla="*/ 206 h 1328"/>
                <a:gd name="T34" fmla="*/ 709 w 1239"/>
                <a:gd name="T35" fmla="*/ 229 h 1328"/>
                <a:gd name="T36" fmla="*/ 703 w 1239"/>
                <a:gd name="T37" fmla="*/ 161 h 1328"/>
                <a:gd name="T38" fmla="*/ 714 w 1239"/>
                <a:gd name="T39" fmla="*/ 96 h 1328"/>
                <a:gd name="T40" fmla="*/ 605 w 1239"/>
                <a:gd name="T41" fmla="*/ 59 h 1328"/>
                <a:gd name="T42" fmla="*/ 499 w 1239"/>
                <a:gd name="T43" fmla="*/ 16 h 1328"/>
                <a:gd name="T44" fmla="*/ 393 w 1239"/>
                <a:gd name="T45" fmla="*/ 38 h 1328"/>
                <a:gd name="T46" fmla="*/ 364 w 1239"/>
                <a:gd name="T47" fmla="*/ 97 h 1328"/>
                <a:gd name="T48" fmla="*/ 290 w 1239"/>
                <a:gd name="T49" fmla="*/ 83 h 1328"/>
                <a:gd name="T50" fmla="*/ 243 w 1239"/>
                <a:gd name="T51" fmla="*/ 148 h 1328"/>
                <a:gd name="T52" fmla="*/ 174 w 1239"/>
                <a:gd name="T53" fmla="*/ 77 h 1328"/>
                <a:gd name="T54" fmla="*/ 129 w 1239"/>
                <a:gd name="T55" fmla="*/ 135 h 1328"/>
                <a:gd name="T56" fmla="*/ 46 w 1239"/>
                <a:gd name="T57" fmla="*/ 136 h 1328"/>
                <a:gd name="T58" fmla="*/ 39 w 1239"/>
                <a:gd name="T59" fmla="*/ 205 h 1328"/>
                <a:gd name="T60" fmla="*/ 18 w 1239"/>
                <a:gd name="T61" fmla="*/ 277 h 1328"/>
                <a:gd name="T62" fmla="*/ 74 w 1239"/>
                <a:gd name="T63" fmla="*/ 398 h 1328"/>
                <a:gd name="T64" fmla="*/ 82 w 1239"/>
                <a:gd name="T65" fmla="*/ 438 h 1328"/>
                <a:gd name="T66" fmla="*/ 147 w 1239"/>
                <a:gd name="T67" fmla="*/ 412 h 1328"/>
                <a:gd name="T68" fmla="*/ 183 w 1239"/>
                <a:gd name="T69" fmla="*/ 374 h 1328"/>
                <a:gd name="T70" fmla="*/ 288 w 1239"/>
                <a:gd name="T71" fmla="*/ 406 h 1328"/>
                <a:gd name="T72" fmla="*/ 352 w 1239"/>
                <a:gd name="T73" fmla="*/ 463 h 1328"/>
                <a:gd name="T74" fmla="*/ 375 w 1239"/>
                <a:gd name="T75" fmla="*/ 566 h 1328"/>
                <a:gd name="T76" fmla="*/ 424 w 1239"/>
                <a:gd name="T77" fmla="*/ 626 h 1328"/>
                <a:gd name="T78" fmla="*/ 473 w 1239"/>
                <a:gd name="T79" fmla="*/ 667 h 1328"/>
                <a:gd name="T80" fmla="*/ 529 w 1239"/>
                <a:gd name="T81" fmla="*/ 725 h 1328"/>
                <a:gd name="T82" fmla="*/ 619 w 1239"/>
                <a:gd name="T83" fmla="*/ 827 h 1328"/>
                <a:gd name="T84" fmla="*/ 703 w 1239"/>
                <a:gd name="T85" fmla="*/ 842 h 1328"/>
                <a:gd name="T86" fmla="*/ 763 w 1239"/>
                <a:gd name="T87" fmla="*/ 906 h 1328"/>
                <a:gd name="T88" fmla="*/ 801 w 1239"/>
                <a:gd name="T89" fmla="*/ 931 h 1328"/>
                <a:gd name="T90" fmla="*/ 868 w 1239"/>
                <a:gd name="T91" fmla="*/ 1001 h 1328"/>
                <a:gd name="T92" fmla="*/ 913 w 1239"/>
                <a:gd name="T93" fmla="*/ 1012 h 1328"/>
                <a:gd name="T94" fmla="*/ 971 w 1239"/>
                <a:gd name="T95" fmla="*/ 1143 h 1328"/>
                <a:gd name="T96" fmla="*/ 949 w 1239"/>
                <a:gd name="T97" fmla="*/ 1232 h 1328"/>
                <a:gd name="T98" fmla="*/ 932 w 1239"/>
                <a:gd name="T99" fmla="*/ 1269 h 1328"/>
                <a:gd name="T100" fmla="*/ 989 w 1239"/>
                <a:gd name="T101" fmla="*/ 1294 h 1328"/>
                <a:gd name="T102" fmla="*/ 1032 w 1239"/>
                <a:gd name="T103" fmla="*/ 1196 h 1328"/>
                <a:gd name="T104" fmla="*/ 1083 w 1239"/>
                <a:gd name="T105" fmla="*/ 1122 h 1328"/>
                <a:gd name="T106" fmla="*/ 1041 w 1239"/>
                <a:gd name="T107" fmla="*/ 1068 h 1328"/>
                <a:gd name="T108" fmla="*/ 1032 w 1239"/>
                <a:gd name="T109" fmla="*/ 1003 h 1328"/>
                <a:gd name="T110" fmla="*/ 1107 w 1239"/>
                <a:gd name="T111" fmla="*/ 950 h 1328"/>
                <a:gd name="T112" fmla="*/ 1174 w 1239"/>
                <a:gd name="T113" fmla="*/ 986 h 1328"/>
                <a:gd name="T114" fmla="*/ 1221 w 1239"/>
                <a:gd name="T115" fmla="*/ 1032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9" h="1328">
                  <a:moveTo>
                    <a:pt x="1231" y="985"/>
                  </a:moveTo>
                  <a:cubicBezTo>
                    <a:pt x="1224" y="977"/>
                    <a:pt x="1217" y="968"/>
                    <a:pt x="1210" y="959"/>
                  </a:cubicBezTo>
                  <a:cubicBezTo>
                    <a:pt x="1204" y="951"/>
                    <a:pt x="1199" y="943"/>
                    <a:pt x="1194" y="934"/>
                  </a:cubicBezTo>
                  <a:cubicBezTo>
                    <a:pt x="1191" y="930"/>
                    <a:pt x="1190" y="925"/>
                    <a:pt x="1187" y="921"/>
                  </a:cubicBezTo>
                  <a:cubicBezTo>
                    <a:pt x="1184" y="918"/>
                    <a:pt x="1181" y="914"/>
                    <a:pt x="1177" y="911"/>
                  </a:cubicBezTo>
                  <a:cubicBezTo>
                    <a:pt x="1173" y="908"/>
                    <a:pt x="1170" y="908"/>
                    <a:pt x="1165" y="907"/>
                  </a:cubicBezTo>
                  <a:cubicBezTo>
                    <a:pt x="1160" y="905"/>
                    <a:pt x="1158" y="902"/>
                    <a:pt x="1154" y="899"/>
                  </a:cubicBezTo>
                  <a:cubicBezTo>
                    <a:pt x="1138" y="889"/>
                    <a:pt x="1116" y="891"/>
                    <a:pt x="1099" y="882"/>
                  </a:cubicBezTo>
                  <a:cubicBezTo>
                    <a:pt x="1092" y="877"/>
                    <a:pt x="1087" y="869"/>
                    <a:pt x="1080" y="865"/>
                  </a:cubicBezTo>
                  <a:cubicBezTo>
                    <a:pt x="1071" y="860"/>
                    <a:pt x="1062" y="853"/>
                    <a:pt x="1052" y="851"/>
                  </a:cubicBezTo>
                  <a:cubicBezTo>
                    <a:pt x="1048" y="849"/>
                    <a:pt x="1044" y="850"/>
                    <a:pt x="1040" y="848"/>
                  </a:cubicBezTo>
                  <a:cubicBezTo>
                    <a:pt x="1037" y="847"/>
                    <a:pt x="1033" y="845"/>
                    <a:pt x="1029" y="843"/>
                  </a:cubicBezTo>
                  <a:cubicBezTo>
                    <a:pt x="1025" y="842"/>
                    <a:pt x="1021" y="842"/>
                    <a:pt x="1017" y="841"/>
                  </a:cubicBezTo>
                  <a:cubicBezTo>
                    <a:pt x="1013" y="840"/>
                    <a:pt x="1011" y="837"/>
                    <a:pt x="1007" y="835"/>
                  </a:cubicBezTo>
                  <a:cubicBezTo>
                    <a:pt x="1000" y="831"/>
                    <a:pt x="992" y="828"/>
                    <a:pt x="984" y="825"/>
                  </a:cubicBezTo>
                  <a:cubicBezTo>
                    <a:pt x="980" y="823"/>
                    <a:pt x="978" y="821"/>
                    <a:pt x="973" y="821"/>
                  </a:cubicBezTo>
                  <a:cubicBezTo>
                    <a:pt x="968" y="820"/>
                    <a:pt x="966" y="819"/>
                    <a:pt x="961" y="817"/>
                  </a:cubicBezTo>
                  <a:cubicBezTo>
                    <a:pt x="953" y="813"/>
                    <a:pt x="943" y="810"/>
                    <a:pt x="946" y="799"/>
                  </a:cubicBezTo>
                  <a:cubicBezTo>
                    <a:pt x="947" y="794"/>
                    <a:pt x="952" y="792"/>
                    <a:pt x="955" y="790"/>
                  </a:cubicBezTo>
                  <a:cubicBezTo>
                    <a:pt x="958" y="787"/>
                    <a:pt x="960" y="783"/>
                    <a:pt x="963" y="780"/>
                  </a:cubicBezTo>
                  <a:cubicBezTo>
                    <a:pt x="969" y="772"/>
                    <a:pt x="972" y="766"/>
                    <a:pt x="968" y="756"/>
                  </a:cubicBezTo>
                  <a:cubicBezTo>
                    <a:pt x="963" y="746"/>
                    <a:pt x="955" y="736"/>
                    <a:pt x="944" y="743"/>
                  </a:cubicBezTo>
                  <a:cubicBezTo>
                    <a:pt x="939" y="745"/>
                    <a:pt x="937" y="748"/>
                    <a:pt x="933" y="749"/>
                  </a:cubicBezTo>
                  <a:cubicBezTo>
                    <a:pt x="929" y="750"/>
                    <a:pt x="924" y="749"/>
                    <a:pt x="920" y="748"/>
                  </a:cubicBezTo>
                  <a:cubicBezTo>
                    <a:pt x="911" y="745"/>
                    <a:pt x="900" y="744"/>
                    <a:pt x="890" y="745"/>
                  </a:cubicBezTo>
                  <a:cubicBezTo>
                    <a:pt x="886" y="746"/>
                    <a:pt x="882" y="746"/>
                    <a:pt x="879" y="748"/>
                  </a:cubicBezTo>
                  <a:cubicBezTo>
                    <a:pt x="875" y="750"/>
                    <a:pt x="873" y="753"/>
                    <a:pt x="870" y="755"/>
                  </a:cubicBezTo>
                  <a:cubicBezTo>
                    <a:pt x="866" y="757"/>
                    <a:pt x="863" y="755"/>
                    <a:pt x="860" y="752"/>
                  </a:cubicBezTo>
                  <a:cubicBezTo>
                    <a:pt x="856" y="748"/>
                    <a:pt x="849" y="745"/>
                    <a:pt x="846" y="740"/>
                  </a:cubicBezTo>
                  <a:cubicBezTo>
                    <a:pt x="843" y="736"/>
                    <a:pt x="841" y="733"/>
                    <a:pt x="837" y="731"/>
                  </a:cubicBezTo>
                  <a:cubicBezTo>
                    <a:pt x="832" y="728"/>
                    <a:pt x="829" y="726"/>
                    <a:pt x="825" y="723"/>
                  </a:cubicBezTo>
                  <a:cubicBezTo>
                    <a:pt x="821" y="721"/>
                    <a:pt x="816" y="722"/>
                    <a:pt x="813" y="719"/>
                  </a:cubicBezTo>
                  <a:cubicBezTo>
                    <a:pt x="811" y="716"/>
                    <a:pt x="812" y="711"/>
                    <a:pt x="809" y="708"/>
                  </a:cubicBezTo>
                  <a:cubicBezTo>
                    <a:pt x="807" y="704"/>
                    <a:pt x="802" y="703"/>
                    <a:pt x="799" y="701"/>
                  </a:cubicBezTo>
                  <a:cubicBezTo>
                    <a:pt x="791" y="697"/>
                    <a:pt x="785" y="690"/>
                    <a:pt x="780" y="683"/>
                  </a:cubicBezTo>
                  <a:cubicBezTo>
                    <a:pt x="775" y="677"/>
                    <a:pt x="767" y="673"/>
                    <a:pt x="762" y="666"/>
                  </a:cubicBezTo>
                  <a:cubicBezTo>
                    <a:pt x="759" y="663"/>
                    <a:pt x="759" y="658"/>
                    <a:pt x="758" y="654"/>
                  </a:cubicBezTo>
                  <a:cubicBezTo>
                    <a:pt x="756" y="649"/>
                    <a:pt x="753" y="648"/>
                    <a:pt x="750" y="643"/>
                  </a:cubicBezTo>
                  <a:cubicBezTo>
                    <a:pt x="745" y="637"/>
                    <a:pt x="742" y="628"/>
                    <a:pt x="738" y="621"/>
                  </a:cubicBezTo>
                  <a:cubicBezTo>
                    <a:pt x="736" y="618"/>
                    <a:pt x="734" y="614"/>
                    <a:pt x="733" y="610"/>
                  </a:cubicBezTo>
                  <a:cubicBezTo>
                    <a:pt x="730" y="602"/>
                    <a:pt x="731" y="593"/>
                    <a:pt x="725" y="586"/>
                  </a:cubicBezTo>
                  <a:cubicBezTo>
                    <a:pt x="722" y="582"/>
                    <a:pt x="719" y="580"/>
                    <a:pt x="719" y="575"/>
                  </a:cubicBezTo>
                  <a:cubicBezTo>
                    <a:pt x="718" y="571"/>
                    <a:pt x="719" y="567"/>
                    <a:pt x="718" y="562"/>
                  </a:cubicBezTo>
                  <a:cubicBezTo>
                    <a:pt x="718" y="558"/>
                    <a:pt x="715" y="555"/>
                    <a:pt x="714" y="551"/>
                  </a:cubicBezTo>
                  <a:cubicBezTo>
                    <a:pt x="712" y="545"/>
                    <a:pt x="712" y="539"/>
                    <a:pt x="710" y="534"/>
                  </a:cubicBezTo>
                  <a:cubicBezTo>
                    <a:pt x="709" y="529"/>
                    <a:pt x="706" y="526"/>
                    <a:pt x="704" y="522"/>
                  </a:cubicBezTo>
                  <a:cubicBezTo>
                    <a:pt x="699" y="516"/>
                    <a:pt x="697" y="509"/>
                    <a:pt x="694" y="502"/>
                  </a:cubicBezTo>
                  <a:cubicBezTo>
                    <a:pt x="691" y="496"/>
                    <a:pt x="686" y="498"/>
                    <a:pt x="680" y="497"/>
                  </a:cubicBezTo>
                  <a:cubicBezTo>
                    <a:pt x="672" y="495"/>
                    <a:pt x="666" y="491"/>
                    <a:pt x="661" y="485"/>
                  </a:cubicBezTo>
                  <a:cubicBezTo>
                    <a:pt x="658" y="482"/>
                    <a:pt x="655" y="477"/>
                    <a:pt x="652" y="475"/>
                  </a:cubicBezTo>
                  <a:cubicBezTo>
                    <a:pt x="649" y="472"/>
                    <a:pt x="644" y="470"/>
                    <a:pt x="641" y="467"/>
                  </a:cubicBezTo>
                  <a:cubicBezTo>
                    <a:pt x="633" y="459"/>
                    <a:pt x="627" y="455"/>
                    <a:pt x="616" y="452"/>
                  </a:cubicBezTo>
                  <a:cubicBezTo>
                    <a:pt x="606" y="449"/>
                    <a:pt x="604" y="439"/>
                    <a:pt x="596" y="434"/>
                  </a:cubicBezTo>
                  <a:cubicBezTo>
                    <a:pt x="591" y="432"/>
                    <a:pt x="589" y="432"/>
                    <a:pt x="586" y="426"/>
                  </a:cubicBezTo>
                  <a:cubicBezTo>
                    <a:pt x="583" y="420"/>
                    <a:pt x="581" y="413"/>
                    <a:pt x="577" y="406"/>
                  </a:cubicBezTo>
                  <a:cubicBezTo>
                    <a:pt x="574" y="399"/>
                    <a:pt x="570" y="392"/>
                    <a:pt x="569" y="384"/>
                  </a:cubicBezTo>
                  <a:cubicBezTo>
                    <a:pt x="569" y="378"/>
                    <a:pt x="570" y="371"/>
                    <a:pt x="570" y="364"/>
                  </a:cubicBezTo>
                  <a:cubicBezTo>
                    <a:pt x="570" y="360"/>
                    <a:pt x="570" y="355"/>
                    <a:pt x="570" y="350"/>
                  </a:cubicBezTo>
                  <a:cubicBezTo>
                    <a:pt x="571" y="340"/>
                    <a:pt x="574" y="331"/>
                    <a:pt x="579" y="323"/>
                  </a:cubicBezTo>
                  <a:cubicBezTo>
                    <a:pt x="584" y="315"/>
                    <a:pt x="592" y="310"/>
                    <a:pt x="585" y="300"/>
                  </a:cubicBezTo>
                  <a:cubicBezTo>
                    <a:pt x="582" y="296"/>
                    <a:pt x="577" y="295"/>
                    <a:pt x="574" y="292"/>
                  </a:cubicBezTo>
                  <a:cubicBezTo>
                    <a:pt x="570" y="288"/>
                    <a:pt x="570" y="283"/>
                    <a:pt x="570" y="278"/>
                  </a:cubicBezTo>
                  <a:cubicBezTo>
                    <a:pt x="570" y="268"/>
                    <a:pt x="572" y="259"/>
                    <a:pt x="576" y="250"/>
                  </a:cubicBezTo>
                  <a:cubicBezTo>
                    <a:pt x="581" y="241"/>
                    <a:pt x="587" y="236"/>
                    <a:pt x="597" y="234"/>
                  </a:cubicBezTo>
                  <a:cubicBezTo>
                    <a:pt x="601" y="233"/>
                    <a:pt x="606" y="235"/>
                    <a:pt x="610" y="234"/>
                  </a:cubicBezTo>
                  <a:cubicBezTo>
                    <a:pt x="615" y="233"/>
                    <a:pt x="622" y="229"/>
                    <a:pt x="626" y="227"/>
                  </a:cubicBezTo>
                  <a:cubicBezTo>
                    <a:pt x="636" y="222"/>
                    <a:pt x="647" y="218"/>
                    <a:pt x="657" y="214"/>
                  </a:cubicBezTo>
                  <a:cubicBezTo>
                    <a:pt x="666" y="209"/>
                    <a:pt x="674" y="203"/>
                    <a:pt x="686" y="206"/>
                  </a:cubicBezTo>
                  <a:cubicBezTo>
                    <a:pt x="691" y="206"/>
                    <a:pt x="694" y="209"/>
                    <a:pt x="699" y="209"/>
                  </a:cubicBezTo>
                  <a:cubicBezTo>
                    <a:pt x="704" y="208"/>
                    <a:pt x="709" y="204"/>
                    <a:pt x="714" y="204"/>
                  </a:cubicBezTo>
                  <a:cubicBezTo>
                    <a:pt x="729" y="203"/>
                    <a:pt x="722" y="220"/>
                    <a:pt x="715" y="225"/>
                  </a:cubicBezTo>
                  <a:cubicBezTo>
                    <a:pt x="713" y="226"/>
                    <a:pt x="711" y="228"/>
                    <a:pt x="709" y="229"/>
                  </a:cubicBezTo>
                  <a:cubicBezTo>
                    <a:pt x="719" y="233"/>
                    <a:pt x="729" y="236"/>
                    <a:pt x="736" y="228"/>
                  </a:cubicBezTo>
                  <a:cubicBezTo>
                    <a:pt x="742" y="222"/>
                    <a:pt x="738" y="213"/>
                    <a:pt x="734" y="207"/>
                  </a:cubicBezTo>
                  <a:cubicBezTo>
                    <a:pt x="728" y="199"/>
                    <a:pt x="723" y="199"/>
                    <a:pt x="716" y="195"/>
                  </a:cubicBezTo>
                  <a:cubicBezTo>
                    <a:pt x="707" y="190"/>
                    <a:pt x="705" y="171"/>
                    <a:pt x="703" y="161"/>
                  </a:cubicBezTo>
                  <a:cubicBezTo>
                    <a:pt x="701" y="155"/>
                    <a:pt x="703" y="147"/>
                    <a:pt x="701" y="140"/>
                  </a:cubicBezTo>
                  <a:cubicBezTo>
                    <a:pt x="698" y="133"/>
                    <a:pt x="692" y="137"/>
                    <a:pt x="689" y="129"/>
                  </a:cubicBezTo>
                  <a:cubicBezTo>
                    <a:pt x="686" y="119"/>
                    <a:pt x="696" y="104"/>
                    <a:pt x="705" y="99"/>
                  </a:cubicBezTo>
                  <a:cubicBezTo>
                    <a:pt x="707" y="98"/>
                    <a:pt x="710" y="97"/>
                    <a:pt x="714" y="96"/>
                  </a:cubicBezTo>
                  <a:cubicBezTo>
                    <a:pt x="701" y="83"/>
                    <a:pt x="674" y="82"/>
                    <a:pt x="659" y="80"/>
                  </a:cubicBezTo>
                  <a:cubicBezTo>
                    <a:pt x="652" y="79"/>
                    <a:pt x="645" y="75"/>
                    <a:pt x="638" y="74"/>
                  </a:cubicBezTo>
                  <a:cubicBezTo>
                    <a:pt x="631" y="73"/>
                    <a:pt x="626" y="75"/>
                    <a:pt x="619" y="71"/>
                  </a:cubicBezTo>
                  <a:cubicBezTo>
                    <a:pt x="614" y="67"/>
                    <a:pt x="611" y="62"/>
                    <a:pt x="605" y="59"/>
                  </a:cubicBezTo>
                  <a:cubicBezTo>
                    <a:pt x="594" y="55"/>
                    <a:pt x="581" y="57"/>
                    <a:pt x="574" y="46"/>
                  </a:cubicBezTo>
                  <a:cubicBezTo>
                    <a:pt x="567" y="35"/>
                    <a:pt x="576" y="19"/>
                    <a:pt x="567" y="9"/>
                  </a:cubicBezTo>
                  <a:cubicBezTo>
                    <a:pt x="559" y="0"/>
                    <a:pt x="546" y="4"/>
                    <a:pt x="537" y="9"/>
                  </a:cubicBezTo>
                  <a:cubicBezTo>
                    <a:pt x="524" y="16"/>
                    <a:pt x="514" y="19"/>
                    <a:pt x="499" y="16"/>
                  </a:cubicBezTo>
                  <a:cubicBezTo>
                    <a:pt x="484" y="14"/>
                    <a:pt x="475" y="24"/>
                    <a:pt x="460" y="28"/>
                  </a:cubicBezTo>
                  <a:cubicBezTo>
                    <a:pt x="448" y="32"/>
                    <a:pt x="435" y="37"/>
                    <a:pt x="421" y="36"/>
                  </a:cubicBezTo>
                  <a:cubicBezTo>
                    <a:pt x="412" y="35"/>
                    <a:pt x="406" y="30"/>
                    <a:pt x="399" y="25"/>
                  </a:cubicBezTo>
                  <a:cubicBezTo>
                    <a:pt x="396" y="29"/>
                    <a:pt x="394" y="33"/>
                    <a:pt x="393" y="38"/>
                  </a:cubicBezTo>
                  <a:cubicBezTo>
                    <a:pt x="392" y="43"/>
                    <a:pt x="396" y="56"/>
                    <a:pt x="392" y="60"/>
                  </a:cubicBezTo>
                  <a:cubicBezTo>
                    <a:pt x="388" y="63"/>
                    <a:pt x="375" y="61"/>
                    <a:pt x="370" y="63"/>
                  </a:cubicBezTo>
                  <a:cubicBezTo>
                    <a:pt x="364" y="65"/>
                    <a:pt x="360" y="68"/>
                    <a:pt x="360" y="75"/>
                  </a:cubicBezTo>
                  <a:cubicBezTo>
                    <a:pt x="360" y="82"/>
                    <a:pt x="364" y="89"/>
                    <a:pt x="364" y="97"/>
                  </a:cubicBezTo>
                  <a:cubicBezTo>
                    <a:pt x="363" y="107"/>
                    <a:pt x="361" y="103"/>
                    <a:pt x="353" y="102"/>
                  </a:cubicBezTo>
                  <a:cubicBezTo>
                    <a:pt x="340" y="99"/>
                    <a:pt x="327" y="98"/>
                    <a:pt x="315" y="95"/>
                  </a:cubicBezTo>
                  <a:cubicBezTo>
                    <a:pt x="307" y="93"/>
                    <a:pt x="305" y="92"/>
                    <a:pt x="298" y="88"/>
                  </a:cubicBezTo>
                  <a:cubicBezTo>
                    <a:pt x="296" y="86"/>
                    <a:pt x="292" y="85"/>
                    <a:pt x="290" y="83"/>
                  </a:cubicBezTo>
                  <a:cubicBezTo>
                    <a:pt x="288" y="82"/>
                    <a:pt x="284" y="76"/>
                    <a:pt x="284" y="76"/>
                  </a:cubicBezTo>
                  <a:cubicBezTo>
                    <a:pt x="277" y="76"/>
                    <a:pt x="269" y="104"/>
                    <a:pt x="266" y="110"/>
                  </a:cubicBezTo>
                  <a:cubicBezTo>
                    <a:pt x="263" y="116"/>
                    <a:pt x="258" y="122"/>
                    <a:pt x="254" y="129"/>
                  </a:cubicBezTo>
                  <a:cubicBezTo>
                    <a:pt x="251" y="133"/>
                    <a:pt x="248" y="146"/>
                    <a:pt x="243" y="148"/>
                  </a:cubicBezTo>
                  <a:cubicBezTo>
                    <a:pt x="237" y="151"/>
                    <a:pt x="223" y="133"/>
                    <a:pt x="219" y="127"/>
                  </a:cubicBezTo>
                  <a:cubicBezTo>
                    <a:pt x="211" y="117"/>
                    <a:pt x="197" y="111"/>
                    <a:pt x="195" y="98"/>
                  </a:cubicBezTo>
                  <a:cubicBezTo>
                    <a:pt x="195" y="93"/>
                    <a:pt x="199" y="82"/>
                    <a:pt x="196" y="78"/>
                  </a:cubicBezTo>
                  <a:cubicBezTo>
                    <a:pt x="192" y="73"/>
                    <a:pt x="179" y="75"/>
                    <a:pt x="174" y="77"/>
                  </a:cubicBezTo>
                  <a:cubicBezTo>
                    <a:pt x="169" y="81"/>
                    <a:pt x="168" y="88"/>
                    <a:pt x="166" y="93"/>
                  </a:cubicBezTo>
                  <a:cubicBezTo>
                    <a:pt x="164" y="100"/>
                    <a:pt x="161" y="105"/>
                    <a:pt x="159" y="111"/>
                  </a:cubicBezTo>
                  <a:cubicBezTo>
                    <a:pt x="156" y="121"/>
                    <a:pt x="157" y="119"/>
                    <a:pt x="147" y="123"/>
                  </a:cubicBezTo>
                  <a:cubicBezTo>
                    <a:pt x="139" y="126"/>
                    <a:pt x="138" y="135"/>
                    <a:pt x="129" y="135"/>
                  </a:cubicBezTo>
                  <a:cubicBezTo>
                    <a:pt x="115" y="136"/>
                    <a:pt x="103" y="129"/>
                    <a:pt x="88" y="133"/>
                  </a:cubicBezTo>
                  <a:cubicBezTo>
                    <a:pt x="79" y="136"/>
                    <a:pt x="55" y="144"/>
                    <a:pt x="50" y="134"/>
                  </a:cubicBezTo>
                  <a:cubicBezTo>
                    <a:pt x="50" y="134"/>
                    <a:pt x="49" y="134"/>
                    <a:pt x="49" y="133"/>
                  </a:cubicBezTo>
                  <a:cubicBezTo>
                    <a:pt x="48" y="134"/>
                    <a:pt x="47" y="135"/>
                    <a:pt x="46" y="136"/>
                  </a:cubicBezTo>
                  <a:cubicBezTo>
                    <a:pt x="41" y="139"/>
                    <a:pt x="31" y="135"/>
                    <a:pt x="28" y="141"/>
                  </a:cubicBezTo>
                  <a:cubicBezTo>
                    <a:pt x="25" y="144"/>
                    <a:pt x="29" y="157"/>
                    <a:pt x="29" y="161"/>
                  </a:cubicBezTo>
                  <a:cubicBezTo>
                    <a:pt x="30" y="169"/>
                    <a:pt x="32" y="176"/>
                    <a:pt x="34" y="183"/>
                  </a:cubicBezTo>
                  <a:cubicBezTo>
                    <a:pt x="35" y="191"/>
                    <a:pt x="37" y="198"/>
                    <a:pt x="39" y="205"/>
                  </a:cubicBezTo>
                  <a:cubicBezTo>
                    <a:pt x="40" y="210"/>
                    <a:pt x="46" y="220"/>
                    <a:pt x="44" y="225"/>
                  </a:cubicBezTo>
                  <a:cubicBezTo>
                    <a:pt x="39" y="235"/>
                    <a:pt x="16" y="237"/>
                    <a:pt x="8" y="244"/>
                  </a:cubicBezTo>
                  <a:cubicBezTo>
                    <a:pt x="3" y="248"/>
                    <a:pt x="0" y="257"/>
                    <a:pt x="2" y="264"/>
                  </a:cubicBezTo>
                  <a:cubicBezTo>
                    <a:pt x="5" y="272"/>
                    <a:pt x="13" y="272"/>
                    <a:pt x="18" y="277"/>
                  </a:cubicBezTo>
                  <a:cubicBezTo>
                    <a:pt x="27" y="286"/>
                    <a:pt x="20" y="306"/>
                    <a:pt x="18" y="317"/>
                  </a:cubicBezTo>
                  <a:cubicBezTo>
                    <a:pt x="14" y="331"/>
                    <a:pt x="13" y="343"/>
                    <a:pt x="19" y="357"/>
                  </a:cubicBezTo>
                  <a:cubicBezTo>
                    <a:pt x="25" y="370"/>
                    <a:pt x="37" y="373"/>
                    <a:pt x="49" y="378"/>
                  </a:cubicBezTo>
                  <a:cubicBezTo>
                    <a:pt x="59" y="381"/>
                    <a:pt x="71" y="387"/>
                    <a:pt x="74" y="398"/>
                  </a:cubicBezTo>
                  <a:cubicBezTo>
                    <a:pt x="76" y="405"/>
                    <a:pt x="74" y="411"/>
                    <a:pt x="73" y="418"/>
                  </a:cubicBezTo>
                  <a:cubicBezTo>
                    <a:pt x="71" y="425"/>
                    <a:pt x="69" y="433"/>
                    <a:pt x="68" y="439"/>
                  </a:cubicBezTo>
                  <a:cubicBezTo>
                    <a:pt x="69" y="439"/>
                    <a:pt x="69" y="439"/>
                    <a:pt x="70" y="438"/>
                  </a:cubicBezTo>
                  <a:cubicBezTo>
                    <a:pt x="74" y="435"/>
                    <a:pt x="77" y="438"/>
                    <a:pt x="82" y="438"/>
                  </a:cubicBezTo>
                  <a:cubicBezTo>
                    <a:pt x="86" y="438"/>
                    <a:pt x="91" y="438"/>
                    <a:pt x="95" y="437"/>
                  </a:cubicBezTo>
                  <a:cubicBezTo>
                    <a:pt x="106" y="436"/>
                    <a:pt x="117" y="433"/>
                    <a:pt x="127" y="430"/>
                  </a:cubicBezTo>
                  <a:cubicBezTo>
                    <a:pt x="131" y="428"/>
                    <a:pt x="138" y="428"/>
                    <a:pt x="141" y="425"/>
                  </a:cubicBezTo>
                  <a:cubicBezTo>
                    <a:pt x="145" y="422"/>
                    <a:pt x="146" y="416"/>
                    <a:pt x="147" y="412"/>
                  </a:cubicBezTo>
                  <a:cubicBezTo>
                    <a:pt x="149" y="406"/>
                    <a:pt x="149" y="403"/>
                    <a:pt x="154" y="399"/>
                  </a:cubicBezTo>
                  <a:cubicBezTo>
                    <a:pt x="157" y="397"/>
                    <a:pt x="160" y="393"/>
                    <a:pt x="163" y="391"/>
                  </a:cubicBezTo>
                  <a:cubicBezTo>
                    <a:pt x="166" y="387"/>
                    <a:pt x="172" y="388"/>
                    <a:pt x="175" y="385"/>
                  </a:cubicBezTo>
                  <a:cubicBezTo>
                    <a:pt x="179" y="381"/>
                    <a:pt x="178" y="377"/>
                    <a:pt x="183" y="374"/>
                  </a:cubicBezTo>
                  <a:cubicBezTo>
                    <a:pt x="187" y="371"/>
                    <a:pt x="193" y="371"/>
                    <a:pt x="198" y="370"/>
                  </a:cubicBezTo>
                  <a:cubicBezTo>
                    <a:pt x="209" y="367"/>
                    <a:pt x="224" y="364"/>
                    <a:pt x="235" y="369"/>
                  </a:cubicBezTo>
                  <a:cubicBezTo>
                    <a:pt x="251" y="375"/>
                    <a:pt x="260" y="388"/>
                    <a:pt x="273" y="398"/>
                  </a:cubicBezTo>
                  <a:cubicBezTo>
                    <a:pt x="277" y="402"/>
                    <a:pt x="283" y="404"/>
                    <a:pt x="288" y="406"/>
                  </a:cubicBezTo>
                  <a:cubicBezTo>
                    <a:pt x="295" y="410"/>
                    <a:pt x="301" y="414"/>
                    <a:pt x="307" y="418"/>
                  </a:cubicBezTo>
                  <a:cubicBezTo>
                    <a:pt x="314" y="421"/>
                    <a:pt x="319" y="426"/>
                    <a:pt x="325" y="430"/>
                  </a:cubicBezTo>
                  <a:cubicBezTo>
                    <a:pt x="331" y="433"/>
                    <a:pt x="337" y="434"/>
                    <a:pt x="342" y="438"/>
                  </a:cubicBezTo>
                  <a:cubicBezTo>
                    <a:pt x="353" y="444"/>
                    <a:pt x="350" y="453"/>
                    <a:pt x="352" y="463"/>
                  </a:cubicBezTo>
                  <a:cubicBezTo>
                    <a:pt x="354" y="474"/>
                    <a:pt x="357" y="484"/>
                    <a:pt x="360" y="495"/>
                  </a:cubicBezTo>
                  <a:cubicBezTo>
                    <a:pt x="365" y="507"/>
                    <a:pt x="366" y="519"/>
                    <a:pt x="369" y="531"/>
                  </a:cubicBezTo>
                  <a:cubicBezTo>
                    <a:pt x="370" y="537"/>
                    <a:pt x="373" y="543"/>
                    <a:pt x="374" y="550"/>
                  </a:cubicBezTo>
                  <a:cubicBezTo>
                    <a:pt x="375" y="555"/>
                    <a:pt x="375" y="561"/>
                    <a:pt x="375" y="566"/>
                  </a:cubicBezTo>
                  <a:cubicBezTo>
                    <a:pt x="376" y="571"/>
                    <a:pt x="377" y="576"/>
                    <a:pt x="380" y="581"/>
                  </a:cubicBezTo>
                  <a:cubicBezTo>
                    <a:pt x="382" y="586"/>
                    <a:pt x="384" y="585"/>
                    <a:pt x="389" y="587"/>
                  </a:cubicBezTo>
                  <a:cubicBezTo>
                    <a:pt x="396" y="592"/>
                    <a:pt x="402" y="599"/>
                    <a:pt x="407" y="606"/>
                  </a:cubicBezTo>
                  <a:cubicBezTo>
                    <a:pt x="412" y="614"/>
                    <a:pt x="417" y="619"/>
                    <a:pt x="424" y="626"/>
                  </a:cubicBezTo>
                  <a:cubicBezTo>
                    <a:pt x="431" y="633"/>
                    <a:pt x="434" y="641"/>
                    <a:pt x="434" y="651"/>
                  </a:cubicBezTo>
                  <a:cubicBezTo>
                    <a:pt x="434" y="656"/>
                    <a:pt x="434" y="660"/>
                    <a:pt x="435" y="664"/>
                  </a:cubicBezTo>
                  <a:cubicBezTo>
                    <a:pt x="438" y="671"/>
                    <a:pt x="440" y="670"/>
                    <a:pt x="447" y="668"/>
                  </a:cubicBezTo>
                  <a:cubicBezTo>
                    <a:pt x="455" y="665"/>
                    <a:pt x="465" y="664"/>
                    <a:pt x="473" y="667"/>
                  </a:cubicBezTo>
                  <a:cubicBezTo>
                    <a:pt x="481" y="670"/>
                    <a:pt x="487" y="678"/>
                    <a:pt x="492" y="685"/>
                  </a:cubicBezTo>
                  <a:cubicBezTo>
                    <a:pt x="498" y="694"/>
                    <a:pt x="503" y="703"/>
                    <a:pt x="508" y="713"/>
                  </a:cubicBezTo>
                  <a:cubicBezTo>
                    <a:pt x="509" y="716"/>
                    <a:pt x="512" y="722"/>
                    <a:pt x="516" y="724"/>
                  </a:cubicBezTo>
                  <a:cubicBezTo>
                    <a:pt x="520" y="727"/>
                    <a:pt x="524" y="723"/>
                    <a:pt x="529" y="725"/>
                  </a:cubicBezTo>
                  <a:cubicBezTo>
                    <a:pt x="538" y="728"/>
                    <a:pt x="541" y="742"/>
                    <a:pt x="545" y="749"/>
                  </a:cubicBezTo>
                  <a:cubicBezTo>
                    <a:pt x="551" y="760"/>
                    <a:pt x="560" y="771"/>
                    <a:pt x="569" y="780"/>
                  </a:cubicBezTo>
                  <a:cubicBezTo>
                    <a:pt x="575" y="787"/>
                    <a:pt x="581" y="794"/>
                    <a:pt x="589" y="800"/>
                  </a:cubicBezTo>
                  <a:cubicBezTo>
                    <a:pt x="599" y="809"/>
                    <a:pt x="607" y="820"/>
                    <a:pt x="619" y="827"/>
                  </a:cubicBezTo>
                  <a:cubicBezTo>
                    <a:pt x="623" y="829"/>
                    <a:pt x="626" y="829"/>
                    <a:pt x="629" y="832"/>
                  </a:cubicBezTo>
                  <a:cubicBezTo>
                    <a:pt x="633" y="834"/>
                    <a:pt x="634" y="836"/>
                    <a:pt x="638" y="837"/>
                  </a:cubicBezTo>
                  <a:cubicBezTo>
                    <a:pt x="647" y="838"/>
                    <a:pt x="655" y="839"/>
                    <a:pt x="664" y="840"/>
                  </a:cubicBezTo>
                  <a:cubicBezTo>
                    <a:pt x="676" y="842"/>
                    <a:pt x="692" y="836"/>
                    <a:pt x="703" y="842"/>
                  </a:cubicBezTo>
                  <a:cubicBezTo>
                    <a:pt x="706" y="844"/>
                    <a:pt x="709" y="847"/>
                    <a:pt x="712" y="849"/>
                  </a:cubicBezTo>
                  <a:cubicBezTo>
                    <a:pt x="719" y="853"/>
                    <a:pt x="721" y="856"/>
                    <a:pt x="724" y="863"/>
                  </a:cubicBezTo>
                  <a:cubicBezTo>
                    <a:pt x="729" y="870"/>
                    <a:pt x="734" y="877"/>
                    <a:pt x="739" y="885"/>
                  </a:cubicBezTo>
                  <a:cubicBezTo>
                    <a:pt x="745" y="896"/>
                    <a:pt x="749" y="903"/>
                    <a:pt x="763" y="906"/>
                  </a:cubicBezTo>
                  <a:cubicBezTo>
                    <a:pt x="767" y="907"/>
                    <a:pt x="775" y="907"/>
                    <a:pt x="778" y="910"/>
                  </a:cubicBezTo>
                  <a:cubicBezTo>
                    <a:pt x="780" y="913"/>
                    <a:pt x="780" y="918"/>
                    <a:pt x="781" y="921"/>
                  </a:cubicBezTo>
                  <a:cubicBezTo>
                    <a:pt x="782" y="924"/>
                    <a:pt x="783" y="930"/>
                    <a:pt x="786" y="931"/>
                  </a:cubicBezTo>
                  <a:cubicBezTo>
                    <a:pt x="789" y="933"/>
                    <a:pt x="797" y="931"/>
                    <a:pt x="801" y="931"/>
                  </a:cubicBezTo>
                  <a:cubicBezTo>
                    <a:pt x="809" y="931"/>
                    <a:pt x="823" y="929"/>
                    <a:pt x="830" y="933"/>
                  </a:cubicBezTo>
                  <a:cubicBezTo>
                    <a:pt x="844" y="942"/>
                    <a:pt x="847" y="956"/>
                    <a:pt x="846" y="972"/>
                  </a:cubicBezTo>
                  <a:cubicBezTo>
                    <a:pt x="846" y="976"/>
                    <a:pt x="843" y="980"/>
                    <a:pt x="843" y="984"/>
                  </a:cubicBezTo>
                  <a:cubicBezTo>
                    <a:pt x="844" y="992"/>
                    <a:pt x="860" y="999"/>
                    <a:pt x="868" y="1001"/>
                  </a:cubicBezTo>
                  <a:cubicBezTo>
                    <a:pt x="872" y="1003"/>
                    <a:pt x="877" y="1002"/>
                    <a:pt x="881" y="1005"/>
                  </a:cubicBezTo>
                  <a:cubicBezTo>
                    <a:pt x="885" y="1008"/>
                    <a:pt x="887" y="1015"/>
                    <a:pt x="891" y="1020"/>
                  </a:cubicBezTo>
                  <a:cubicBezTo>
                    <a:pt x="894" y="1024"/>
                    <a:pt x="896" y="1027"/>
                    <a:pt x="900" y="1024"/>
                  </a:cubicBezTo>
                  <a:cubicBezTo>
                    <a:pt x="906" y="1021"/>
                    <a:pt x="905" y="1012"/>
                    <a:pt x="913" y="1012"/>
                  </a:cubicBezTo>
                  <a:cubicBezTo>
                    <a:pt x="929" y="1013"/>
                    <a:pt x="928" y="1028"/>
                    <a:pt x="931" y="1039"/>
                  </a:cubicBezTo>
                  <a:cubicBezTo>
                    <a:pt x="935" y="1053"/>
                    <a:pt x="937" y="1068"/>
                    <a:pt x="942" y="1080"/>
                  </a:cubicBezTo>
                  <a:cubicBezTo>
                    <a:pt x="947" y="1092"/>
                    <a:pt x="958" y="1100"/>
                    <a:pt x="962" y="1112"/>
                  </a:cubicBezTo>
                  <a:cubicBezTo>
                    <a:pt x="966" y="1122"/>
                    <a:pt x="968" y="1133"/>
                    <a:pt x="971" y="1143"/>
                  </a:cubicBezTo>
                  <a:cubicBezTo>
                    <a:pt x="974" y="1155"/>
                    <a:pt x="980" y="1164"/>
                    <a:pt x="986" y="1175"/>
                  </a:cubicBezTo>
                  <a:cubicBezTo>
                    <a:pt x="989" y="1182"/>
                    <a:pt x="990" y="1192"/>
                    <a:pt x="980" y="1194"/>
                  </a:cubicBezTo>
                  <a:cubicBezTo>
                    <a:pt x="971" y="1195"/>
                    <a:pt x="962" y="1199"/>
                    <a:pt x="955" y="1204"/>
                  </a:cubicBezTo>
                  <a:cubicBezTo>
                    <a:pt x="946" y="1212"/>
                    <a:pt x="946" y="1221"/>
                    <a:pt x="949" y="1232"/>
                  </a:cubicBezTo>
                  <a:cubicBezTo>
                    <a:pt x="950" y="1236"/>
                    <a:pt x="955" y="1238"/>
                    <a:pt x="953" y="1243"/>
                  </a:cubicBezTo>
                  <a:cubicBezTo>
                    <a:pt x="952" y="1245"/>
                    <a:pt x="948" y="1247"/>
                    <a:pt x="946" y="1249"/>
                  </a:cubicBezTo>
                  <a:cubicBezTo>
                    <a:pt x="944" y="1251"/>
                    <a:pt x="943" y="1253"/>
                    <a:pt x="941" y="1255"/>
                  </a:cubicBezTo>
                  <a:cubicBezTo>
                    <a:pt x="937" y="1260"/>
                    <a:pt x="934" y="1263"/>
                    <a:pt x="932" y="1269"/>
                  </a:cubicBezTo>
                  <a:cubicBezTo>
                    <a:pt x="929" y="1280"/>
                    <a:pt x="930" y="1289"/>
                    <a:pt x="931" y="1300"/>
                  </a:cubicBezTo>
                  <a:cubicBezTo>
                    <a:pt x="931" y="1310"/>
                    <a:pt x="935" y="1320"/>
                    <a:pt x="945" y="1324"/>
                  </a:cubicBezTo>
                  <a:cubicBezTo>
                    <a:pt x="958" y="1328"/>
                    <a:pt x="972" y="1322"/>
                    <a:pt x="980" y="1313"/>
                  </a:cubicBezTo>
                  <a:cubicBezTo>
                    <a:pt x="985" y="1307"/>
                    <a:pt x="986" y="1301"/>
                    <a:pt x="989" y="1294"/>
                  </a:cubicBezTo>
                  <a:cubicBezTo>
                    <a:pt x="991" y="1288"/>
                    <a:pt x="995" y="1282"/>
                    <a:pt x="998" y="1275"/>
                  </a:cubicBezTo>
                  <a:cubicBezTo>
                    <a:pt x="1002" y="1266"/>
                    <a:pt x="1013" y="1261"/>
                    <a:pt x="1022" y="1256"/>
                  </a:cubicBezTo>
                  <a:cubicBezTo>
                    <a:pt x="1031" y="1251"/>
                    <a:pt x="1034" y="1238"/>
                    <a:pt x="1032" y="1229"/>
                  </a:cubicBezTo>
                  <a:cubicBezTo>
                    <a:pt x="1031" y="1219"/>
                    <a:pt x="1030" y="1206"/>
                    <a:pt x="1032" y="1196"/>
                  </a:cubicBezTo>
                  <a:cubicBezTo>
                    <a:pt x="1036" y="1186"/>
                    <a:pt x="1047" y="1179"/>
                    <a:pt x="1056" y="1175"/>
                  </a:cubicBezTo>
                  <a:cubicBezTo>
                    <a:pt x="1064" y="1172"/>
                    <a:pt x="1072" y="1167"/>
                    <a:pt x="1080" y="1165"/>
                  </a:cubicBezTo>
                  <a:cubicBezTo>
                    <a:pt x="1087" y="1163"/>
                    <a:pt x="1092" y="1166"/>
                    <a:pt x="1092" y="1159"/>
                  </a:cubicBezTo>
                  <a:cubicBezTo>
                    <a:pt x="1093" y="1146"/>
                    <a:pt x="1085" y="1134"/>
                    <a:pt x="1083" y="1122"/>
                  </a:cubicBezTo>
                  <a:cubicBezTo>
                    <a:pt x="1081" y="1109"/>
                    <a:pt x="1083" y="1102"/>
                    <a:pt x="1074" y="1092"/>
                  </a:cubicBezTo>
                  <a:cubicBezTo>
                    <a:pt x="1072" y="1090"/>
                    <a:pt x="1070" y="1086"/>
                    <a:pt x="1068" y="1085"/>
                  </a:cubicBezTo>
                  <a:cubicBezTo>
                    <a:pt x="1064" y="1083"/>
                    <a:pt x="1060" y="1083"/>
                    <a:pt x="1057" y="1082"/>
                  </a:cubicBezTo>
                  <a:cubicBezTo>
                    <a:pt x="1051" y="1079"/>
                    <a:pt x="1046" y="1072"/>
                    <a:pt x="1041" y="1068"/>
                  </a:cubicBezTo>
                  <a:cubicBezTo>
                    <a:pt x="1035" y="1062"/>
                    <a:pt x="1023" y="1063"/>
                    <a:pt x="1023" y="1054"/>
                  </a:cubicBezTo>
                  <a:cubicBezTo>
                    <a:pt x="1022" y="1049"/>
                    <a:pt x="1024" y="1044"/>
                    <a:pt x="1025" y="1039"/>
                  </a:cubicBezTo>
                  <a:cubicBezTo>
                    <a:pt x="1026" y="1033"/>
                    <a:pt x="1027" y="1026"/>
                    <a:pt x="1028" y="1020"/>
                  </a:cubicBezTo>
                  <a:cubicBezTo>
                    <a:pt x="1029" y="1014"/>
                    <a:pt x="1031" y="1009"/>
                    <a:pt x="1032" y="1003"/>
                  </a:cubicBezTo>
                  <a:cubicBezTo>
                    <a:pt x="1033" y="998"/>
                    <a:pt x="1032" y="994"/>
                    <a:pt x="1034" y="990"/>
                  </a:cubicBezTo>
                  <a:cubicBezTo>
                    <a:pt x="1037" y="982"/>
                    <a:pt x="1045" y="975"/>
                    <a:pt x="1051" y="968"/>
                  </a:cubicBezTo>
                  <a:cubicBezTo>
                    <a:pt x="1058" y="959"/>
                    <a:pt x="1065" y="950"/>
                    <a:pt x="1076" y="948"/>
                  </a:cubicBezTo>
                  <a:cubicBezTo>
                    <a:pt x="1084" y="946"/>
                    <a:pt x="1100" y="945"/>
                    <a:pt x="1107" y="950"/>
                  </a:cubicBezTo>
                  <a:cubicBezTo>
                    <a:pt x="1116" y="954"/>
                    <a:pt x="1121" y="966"/>
                    <a:pt x="1130" y="968"/>
                  </a:cubicBezTo>
                  <a:cubicBezTo>
                    <a:pt x="1137" y="970"/>
                    <a:pt x="1142" y="970"/>
                    <a:pt x="1148" y="972"/>
                  </a:cubicBezTo>
                  <a:cubicBezTo>
                    <a:pt x="1153" y="974"/>
                    <a:pt x="1158" y="976"/>
                    <a:pt x="1162" y="978"/>
                  </a:cubicBezTo>
                  <a:cubicBezTo>
                    <a:pt x="1167" y="980"/>
                    <a:pt x="1170" y="984"/>
                    <a:pt x="1174" y="986"/>
                  </a:cubicBezTo>
                  <a:cubicBezTo>
                    <a:pt x="1179" y="989"/>
                    <a:pt x="1184" y="991"/>
                    <a:pt x="1188" y="994"/>
                  </a:cubicBezTo>
                  <a:cubicBezTo>
                    <a:pt x="1194" y="1001"/>
                    <a:pt x="1195" y="1012"/>
                    <a:pt x="1200" y="1019"/>
                  </a:cubicBezTo>
                  <a:cubicBezTo>
                    <a:pt x="1203" y="1022"/>
                    <a:pt x="1208" y="1022"/>
                    <a:pt x="1211" y="1025"/>
                  </a:cubicBezTo>
                  <a:cubicBezTo>
                    <a:pt x="1214" y="1028"/>
                    <a:pt x="1217" y="1031"/>
                    <a:pt x="1221" y="1032"/>
                  </a:cubicBezTo>
                  <a:cubicBezTo>
                    <a:pt x="1232" y="1034"/>
                    <a:pt x="1229" y="1015"/>
                    <a:pt x="1232" y="1008"/>
                  </a:cubicBezTo>
                  <a:cubicBezTo>
                    <a:pt x="1233" y="1005"/>
                    <a:pt x="1238" y="1000"/>
                    <a:pt x="1238" y="997"/>
                  </a:cubicBezTo>
                  <a:cubicBezTo>
                    <a:pt x="1239" y="992"/>
                    <a:pt x="1234" y="988"/>
                    <a:pt x="1231" y="9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8" name="Freeform 773"/>
            <p:cNvSpPr>
              <a:spLocks/>
            </p:cNvSpPr>
            <p:nvPr/>
          </p:nvSpPr>
          <p:spPr bwMode="auto">
            <a:xfrm>
              <a:off x="3689012" y="3529886"/>
              <a:ext cx="1747948" cy="1804919"/>
            </a:xfrm>
            <a:custGeom>
              <a:avLst/>
              <a:gdLst>
                <a:gd name="T0" fmla="*/ 1074 w 1199"/>
                <a:gd name="T1" fmla="*/ 308 h 1239"/>
                <a:gd name="T2" fmla="*/ 999 w 1199"/>
                <a:gd name="T3" fmla="*/ 256 h 1239"/>
                <a:gd name="T4" fmla="*/ 944 w 1199"/>
                <a:gd name="T5" fmla="*/ 226 h 1239"/>
                <a:gd name="T6" fmla="*/ 909 w 1199"/>
                <a:gd name="T7" fmla="*/ 178 h 1239"/>
                <a:gd name="T8" fmla="*/ 848 w 1199"/>
                <a:gd name="T9" fmla="*/ 120 h 1239"/>
                <a:gd name="T10" fmla="*/ 766 w 1199"/>
                <a:gd name="T11" fmla="*/ 0 h 1239"/>
                <a:gd name="T12" fmla="*/ 670 w 1199"/>
                <a:gd name="T13" fmla="*/ 19 h 1239"/>
                <a:gd name="T14" fmla="*/ 643 w 1199"/>
                <a:gd name="T15" fmla="*/ 98 h 1239"/>
                <a:gd name="T16" fmla="*/ 611 w 1199"/>
                <a:gd name="T17" fmla="*/ 133 h 1239"/>
                <a:gd name="T18" fmla="*/ 550 w 1199"/>
                <a:gd name="T19" fmla="*/ 147 h 1239"/>
                <a:gd name="T20" fmla="*/ 500 w 1199"/>
                <a:gd name="T21" fmla="*/ 185 h 1239"/>
                <a:gd name="T22" fmla="*/ 466 w 1199"/>
                <a:gd name="T23" fmla="*/ 207 h 1239"/>
                <a:gd name="T24" fmla="*/ 404 w 1199"/>
                <a:gd name="T25" fmla="*/ 184 h 1239"/>
                <a:gd name="T26" fmla="*/ 366 w 1199"/>
                <a:gd name="T27" fmla="*/ 150 h 1239"/>
                <a:gd name="T28" fmla="*/ 336 w 1199"/>
                <a:gd name="T29" fmla="*/ 125 h 1239"/>
                <a:gd name="T30" fmla="*/ 309 w 1199"/>
                <a:gd name="T31" fmla="*/ 138 h 1239"/>
                <a:gd name="T32" fmla="*/ 318 w 1199"/>
                <a:gd name="T33" fmla="*/ 226 h 1239"/>
                <a:gd name="T34" fmla="*/ 312 w 1199"/>
                <a:gd name="T35" fmla="*/ 276 h 1239"/>
                <a:gd name="T36" fmla="*/ 259 w 1199"/>
                <a:gd name="T37" fmla="*/ 260 h 1239"/>
                <a:gd name="T38" fmla="*/ 201 w 1199"/>
                <a:gd name="T39" fmla="*/ 243 h 1239"/>
                <a:gd name="T40" fmla="*/ 120 w 1199"/>
                <a:gd name="T41" fmla="*/ 210 h 1239"/>
                <a:gd name="T42" fmla="*/ 47 w 1199"/>
                <a:gd name="T43" fmla="*/ 206 h 1239"/>
                <a:gd name="T44" fmla="*/ 33 w 1199"/>
                <a:gd name="T45" fmla="*/ 239 h 1239"/>
                <a:gd name="T46" fmla="*/ 29 w 1199"/>
                <a:gd name="T47" fmla="*/ 269 h 1239"/>
                <a:gd name="T48" fmla="*/ 14 w 1199"/>
                <a:gd name="T49" fmla="*/ 294 h 1239"/>
                <a:gd name="T50" fmla="*/ 89 w 1199"/>
                <a:gd name="T51" fmla="*/ 344 h 1239"/>
                <a:gd name="T52" fmla="*/ 140 w 1199"/>
                <a:gd name="T53" fmla="*/ 384 h 1239"/>
                <a:gd name="T54" fmla="*/ 172 w 1199"/>
                <a:gd name="T55" fmla="*/ 401 h 1239"/>
                <a:gd name="T56" fmla="*/ 206 w 1199"/>
                <a:gd name="T57" fmla="*/ 443 h 1239"/>
                <a:gd name="T58" fmla="*/ 236 w 1199"/>
                <a:gd name="T59" fmla="*/ 457 h 1239"/>
                <a:gd name="T60" fmla="*/ 202 w 1199"/>
                <a:gd name="T61" fmla="*/ 502 h 1239"/>
                <a:gd name="T62" fmla="*/ 273 w 1199"/>
                <a:gd name="T63" fmla="*/ 605 h 1239"/>
                <a:gd name="T64" fmla="*/ 266 w 1199"/>
                <a:gd name="T65" fmla="*/ 669 h 1239"/>
                <a:gd name="T66" fmla="*/ 284 w 1199"/>
                <a:gd name="T67" fmla="*/ 730 h 1239"/>
                <a:gd name="T68" fmla="*/ 268 w 1199"/>
                <a:gd name="T69" fmla="*/ 720 h 1239"/>
                <a:gd name="T70" fmla="*/ 230 w 1199"/>
                <a:gd name="T71" fmla="*/ 792 h 1239"/>
                <a:gd name="T72" fmla="*/ 216 w 1199"/>
                <a:gd name="T73" fmla="*/ 856 h 1239"/>
                <a:gd name="T74" fmla="*/ 170 w 1199"/>
                <a:gd name="T75" fmla="*/ 954 h 1239"/>
                <a:gd name="T76" fmla="*/ 107 w 1199"/>
                <a:gd name="T77" fmla="*/ 995 h 1239"/>
                <a:gd name="T78" fmla="*/ 149 w 1199"/>
                <a:gd name="T79" fmla="*/ 1058 h 1239"/>
                <a:gd name="T80" fmla="*/ 262 w 1199"/>
                <a:gd name="T81" fmla="*/ 1133 h 1239"/>
                <a:gd name="T82" fmla="*/ 370 w 1199"/>
                <a:gd name="T83" fmla="*/ 1148 h 1239"/>
                <a:gd name="T84" fmla="*/ 455 w 1199"/>
                <a:gd name="T85" fmla="*/ 1206 h 1239"/>
                <a:gd name="T86" fmla="*/ 588 w 1199"/>
                <a:gd name="T87" fmla="*/ 1237 h 1239"/>
                <a:gd name="T88" fmla="*/ 595 w 1199"/>
                <a:gd name="T89" fmla="*/ 1213 h 1239"/>
                <a:gd name="T90" fmla="*/ 605 w 1199"/>
                <a:gd name="T91" fmla="*/ 1146 h 1239"/>
                <a:gd name="T92" fmla="*/ 690 w 1199"/>
                <a:gd name="T93" fmla="*/ 1103 h 1239"/>
                <a:gd name="T94" fmla="*/ 758 w 1199"/>
                <a:gd name="T95" fmla="*/ 1114 h 1239"/>
                <a:gd name="T96" fmla="*/ 801 w 1199"/>
                <a:gd name="T97" fmla="*/ 1129 h 1239"/>
                <a:gd name="T98" fmla="*/ 855 w 1199"/>
                <a:gd name="T99" fmla="*/ 1157 h 1239"/>
                <a:gd name="T100" fmla="*/ 911 w 1199"/>
                <a:gd name="T101" fmla="*/ 1186 h 1239"/>
                <a:gd name="T102" fmla="*/ 977 w 1199"/>
                <a:gd name="T103" fmla="*/ 1168 h 1239"/>
                <a:gd name="T104" fmla="*/ 1017 w 1199"/>
                <a:gd name="T105" fmla="*/ 1131 h 1239"/>
                <a:gd name="T106" fmla="*/ 1073 w 1199"/>
                <a:gd name="T107" fmla="*/ 1101 h 1239"/>
                <a:gd name="T108" fmla="*/ 1024 w 1199"/>
                <a:gd name="T109" fmla="*/ 1019 h 1239"/>
                <a:gd name="T110" fmla="*/ 1013 w 1199"/>
                <a:gd name="T111" fmla="*/ 906 h 1239"/>
                <a:gd name="T112" fmla="*/ 1034 w 1199"/>
                <a:gd name="T113" fmla="*/ 823 h 1239"/>
                <a:gd name="T114" fmla="*/ 1052 w 1199"/>
                <a:gd name="T115" fmla="*/ 777 h 1239"/>
                <a:gd name="T116" fmla="*/ 1010 w 1199"/>
                <a:gd name="T117" fmla="*/ 716 h 1239"/>
                <a:gd name="T118" fmla="*/ 964 w 1199"/>
                <a:gd name="T119" fmla="*/ 706 h 1239"/>
                <a:gd name="T120" fmla="*/ 1038 w 1199"/>
                <a:gd name="T121" fmla="*/ 616 h 1239"/>
                <a:gd name="T122" fmla="*/ 1080 w 1199"/>
                <a:gd name="T123" fmla="*/ 565 h 1239"/>
                <a:gd name="T124" fmla="*/ 1148 w 1199"/>
                <a:gd name="T125" fmla="*/ 454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9" h="1239">
                  <a:moveTo>
                    <a:pt x="1196" y="375"/>
                  </a:moveTo>
                  <a:cubicBezTo>
                    <a:pt x="1194" y="368"/>
                    <a:pt x="1193" y="366"/>
                    <a:pt x="1186" y="361"/>
                  </a:cubicBezTo>
                  <a:cubicBezTo>
                    <a:pt x="1173" y="351"/>
                    <a:pt x="1158" y="348"/>
                    <a:pt x="1143" y="340"/>
                  </a:cubicBezTo>
                  <a:cubicBezTo>
                    <a:pt x="1121" y="329"/>
                    <a:pt x="1085" y="337"/>
                    <a:pt x="1074" y="308"/>
                  </a:cubicBezTo>
                  <a:cubicBezTo>
                    <a:pt x="1070" y="299"/>
                    <a:pt x="1066" y="288"/>
                    <a:pt x="1057" y="280"/>
                  </a:cubicBezTo>
                  <a:cubicBezTo>
                    <a:pt x="1053" y="276"/>
                    <a:pt x="1048" y="273"/>
                    <a:pt x="1043" y="270"/>
                  </a:cubicBezTo>
                  <a:cubicBezTo>
                    <a:pt x="1035" y="273"/>
                    <a:pt x="1021" y="267"/>
                    <a:pt x="1013" y="264"/>
                  </a:cubicBezTo>
                  <a:cubicBezTo>
                    <a:pt x="1008" y="262"/>
                    <a:pt x="1003" y="258"/>
                    <a:pt x="999" y="256"/>
                  </a:cubicBezTo>
                  <a:cubicBezTo>
                    <a:pt x="998" y="256"/>
                    <a:pt x="997" y="255"/>
                    <a:pt x="996" y="255"/>
                  </a:cubicBezTo>
                  <a:cubicBezTo>
                    <a:pt x="996" y="255"/>
                    <a:pt x="997" y="256"/>
                    <a:pt x="996" y="257"/>
                  </a:cubicBezTo>
                  <a:cubicBezTo>
                    <a:pt x="982" y="258"/>
                    <a:pt x="967" y="252"/>
                    <a:pt x="956" y="243"/>
                  </a:cubicBezTo>
                  <a:cubicBezTo>
                    <a:pt x="950" y="238"/>
                    <a:pt x="949" y="231"/>
                    <a:pt x="944" y="226"/>
                  </a:cubicBezTo>
                  <a:cubicBezTo>
                    <a:pt x="942" y="224"/>
                    <a:pt x="936" y="223"/>
                    <a:pt x="935" y="220"/>
                  </a:cubicBezTo>
                  <a:cubicBezTo>
                    <a:pt x="935" y="215"/>
                    <a:pt x="940" y="216"/>
                    <a:pt x="940" y="211"/>
                  </a:cubicBezTo>
                  <a:cubicBezTo>
                    <a:pt x="928" y="206"/>
                    <a:pt x="937" y="188"/>
                    <a:pt x="937" y="180"/>
                  </a:cubicBezTo>
                  <a:cubicBezTo>
                    <a:pt x="936" y="164"/>
                    <a:pt x="916" y="170"/>
                    <a:pt x="909" y="178"/>
                  </a:cubicBezTo>
                  <a:cubicBezTo>
                    <a:pt x="905" y="182"/>
                    <a:pt x="905" y="188"/>
                    <a:pt x="899" y="190"/>
                  </a:cubicBezTo>
                  <a:cubicBezTo>
                    <a:pt x="894" y="191"/>
                    <a:pt x="887" y="187"/>
                    <a:pt x="882" y="186"/>
                  </a:cubicBezTo>
                  <a:cubicBezTo>
                    <a:pt x="868" y="181"/>
                    <a:pt x="874" y="165"/>
                    <a:pt x="873" y="154"/>
                  </a:cubicBezTo>
                  <a:cubicBezTo>
                    <a:pt x="872" y="138"/>
                    <a:pt x="861" y="128"/>
                    <a:pt x="848" y="120"/>
                  </a:cubicBezTo>
                  <a:cubicBezTo>
                    <a:pt x="838" y="112"/>
                    <a:pt x="827" y="107"/>
                    <a:pt x="816" y="99"/>
                  </a:cubicBezTo>
                  <a:cubicBezTo>
                    <a:pt x="805" y="91"/>
                    <a:pt x="805" y="83"/>
                    <a:pt x="800" y="70"/>
                  </a:cubicBezTo>
                  <a:cubicBezTo>
                    <a:pt x="794" y="55"/>
                    <a:pt x="789" y="60"/>
                    <a:pt x="775" y="55"/>
                  </a:cubicBezTo>
                  <a:cubicBezTo>
                    <a:pt x="755" y="48"/>
                    <a:pt x="762" y="21"/>
                    <a:pt x="766" y="0"/>
                  </a:cubicBezTo>
                  <a:cubicBezTo>
                    <a:pt x="764" y="2"/>
                    <a:pt x="763" y="4"/>
                    <a:pt x="761" y="6"/>
                  </a:cubicBezTo>
                  <a:cubicBezTo>
                    <a:pt x="754" y="10"/>
                    <a:pt x="740" y="11"/>
                    <a:pt x="732" y="10"/>
                  </a:cubicBezTo>
                  <a:cubicBezTo>
                    <a:pt x="721" y="10"/>
                    <a:pt x="711" y="10"/>
                    <a:pt x="700" y="11"/>
                  </a:cubicBezTo>
                  <a:cubicBezTo>
                    <a:pt x="690" y="11"/>
                    <a:pt x="677" y="12"/>
                    <a:pt x="670" y="19"/>
                  </a:cubicBezTo>
                  <a:cubicBezTo>
                    <a:pt x="665" y="24"/>
                    <a:pt x="662" y="32"/>
                    <a:pt x="660" y="38"/>
                  </a:cubicBezTo>
                  <a:cubicBezTo>
                    <a:pt x="657" y="44"/>
                    <a:pt x="653" y="50"/>
                    <a:pt x="651" y="56"/>
                  </a:cubicBezTo>
                  <a:cubicBezTo>
                    <a:pt x="648" y="66"/>
                    <a:pt x="650" y="76"/>
                    <a:pt x="646" y="85"/>
                  </a:cubicBezTo>
                  <a:cubicBezTo>
                    <a:pt x="645" y="89"/>
                    <a:pt x="643" y="94"/>
                    <a:pt x="643" y="98"/>
                  </a:cubicBezTo>
                  <a:cubicBezTo>
                    <a:pt x="643" y="102"/>
                    <a:pt x="648" y="104"/>
                    <a:pt x="646" y="108"/>
                  </a:cubicBezTo>
                  <a:cubicBezTo>
                    <a:pt x="645" y="111"/>
                    <a:pt x="639" y="116"/>
                    <a:pt x="636" y="118"/>
                  </a:cubicBezTo>
                  <a:cubicBezTo>
                    <a:pt x="633" y="121"/>
                    <a:pt x="628" y="123"/>
                    <a:pt x="624" y="126"/>
                  </a:cubicBezTo>
                  <a:cubicBezTo>
                    <a:pt x="620" y="128"/>
                    <a:pt x="615" y="131"/>
                    <a:pt x="611" y="133"/>
                  </a:cubicBezTo>
                  <a:cubicBezTo>
                    <a:pt x="608" y="136"/>
                    <a:pt x="604" y="141"/>
                    <a:pt x="600" y="142"/>
                  </a:cubicBezTo>
                  <a:cubicBezTo>
                    <a:pt x="596" y="144"/>
                    <a:pt x="591" y="142"/>
                    <a:pt x="587" y="143"/>
                  </a:cubicBezTo>
                  <a:cubicBezTo>
                    <a:pt x="582" y="144"/>
                    <a:pt x="579" y="145"/>
                    <a:pt x="574" y="145"/>
                  </a:cubicBezTo>
                  <a:cubicBezTo>
                    <a:pt x="566" y="146"/>
                    <a:pt x="557" y="145"/>
                    <a:pt x="550" y="147"/>
                  </a:cubicBezTo>
                  <a:cubicBezTo>
                    <a:pt x="541" y="149"/>
                    <a:pt x="532" y="150"/>
                    <a:pt x="524" y="153"/>
                  </a:cubicBezTo>
                  <a:cubicBezTo>
                    <a:pt x="520" y="154"/>
                    <a:pt x="515" y="156"/>
                    <a:pt x="512" y="159"/>
                  </a:cubicBezTo>
                  <a:cubicBezTo>
                    <a:pt x="509" y="161"/>
                    <a:pt x="508" y="166"/>
                    <a:pt x="505" y="169"/>
                  </a:cubicBezTo>
                  <a:cubicBezTo>
                    <a:pt x="502" y="173"/>
                    <a:pt x="485" y="184"/>
                    <a:pt x="500" y="185"/>
                  </a:cubicBezTo>
                  <a:cubicBezTo>
                    <a:pt x="508" y="186"/>
                    <a:pt x="516" y="184"/>
                    <a:pt x="522" y="191"/>
                  </a:cubicBezTo>
                  <a:cubicBezTo>
                    <a:pt x="529" y="201"/>
                    <a:pt x="516" y="198"/>
                    <a:pt x="511" y="198"/>
                  </a:cubicBezTo>
                  <a:cubicBezTo>
                    <a:pt x="500" y="196"/>
                    <a:pt x="491" y="198"/>
                    <a:pt x="481" y="200"/>
                  </a:cubicBezTo>
                  <a:cubicBezTo>
                    <a:pt x="476" y="201"/>
                    <a:pt x="471" y="205"/>
                    <a:pt x="466" y="207"/>
                  </a:cubicBezTo>
                  <a:cubicBezTo>
                    <a:pt x="459" y="208"/>
                    <a:pt x="449" y="203"/>
                    <a:pt x="442" y="201"/>
                  </a:cubicBezTo>
                  <a:cubicBezTo>
                    <a:pt x="438" y="199"/>
                    <a:pt x="434" y="199"/>
                    <a:pt x="429" y="198"/>
                  </a:cubicBezTo>
                  <a:cubicBezTo>
                    <a:pt x="425" y="197"/>
                    <a:pt x="421" y="194"/>
                    <a:pt x="417" y="193"/>
                  </a:cubicBezTo>
                  <a:cubicBezTo>
                    <a:pt x="410" y="190"/>
                    <a:pt x="408" y="189"/>
                    <a:pt x="404" y="184"/>
                  </a:cubicBezTo>
                  <a:cubicBezTo>
                    <a:pt x="400" y="180"/>
                    <a:pt x="395" y="179"/>
                    <a:pt x="390" y="178"/>
                  </a:cubicBezTo>
                  <a:cubicBezTo>
                    <a:pt x="386" y="178"/>
                    <a:pt x="382" y="178"/>
                    <a:pt x="379" y="175"/>
                  </a:cubicBezTo>
                  <a:cubicBezTo>
                    <a:pt x="376" y="172"/>
                    <a:pt x="375" y="167"/>
                    <a:pt x="373" y="164"/>
                  </a:cubicBezTo>
                  <a:cubicBezTo>
                    <a:pt x="371" y="159"/>
                    <a:pt x="366" y="155"/>
                    <a:pt x="366" y="150"/>
                  </a:cubicBezTo>
                  <a:cubicBezTo>
                    <a:pt x="365" y="145"/>
                    <a:pt x="372" y="140"/>
                    <a:pt x="371" y="135"/>
                  </a:cubicBezTo>
                  <a:cubicBezTo>
                    <a:pt x="369" y="129"/>
                    <a:pt x="364" y="130"/>
                    <a:pt x="360" y="129"/>
                  </a:cubicBezTo>
                  <a:cubicBezTo>
                    <a:pt x="356" y="128"/>
                    <a:pt x="353" y="126"/>
                    <a:pt x="349" y="125"/>
                  </a:cubicBezTo>
                  <a:cubicBezTo>
                    <a:pt x="345" y="125"/>
                    <a:pt x="339" y="126"/>
                    <a:pt x="336" y="125"/>
                  </a:cubicBezTo>
                  <a:cubicBezTo>
                    <a:pt x="333" y="123"/>
                    <a:pt x="331" y="119"/>
                    <a:pt x="327" y="117"/>
                  </a:cubicBezTo>
                  <a:cubicBezTo>
                    <a:pt x="326" y="116"/>
                    <a:pt x="319" y="112"/>
                    <a:pt x="317" y="112"/>
                  </a:cubicBezTo>
                  <a:cubicBezTo>
                    <a:pt x="311" y="112"/>
                    <a:pt x="314" y="121"/>
                    <a:pt x="313" y="125"/>
                  </a:cubicBezTo>
                  <a:cubicBezTo>
                    <a:pt x="312" y="129"/>
                    <a:pt x="309" y="133"/>
                    <a:pt x="309" y="138"/>
                  </a:cubicBezTo>
                  <a:cubicBezTo>
                    <a:pt x="308" y="146"/>
                    <a:pt x="312" y="157"/>
                    <a:pt x="315" y="164"/>
                  </a:cubicBezTo>
                  <a:cubicBezTo>
                    <a:pt x="319" y="171"/>
                    <a:pt x="323" y="177"/>
                    <a:pt x="322" y="185"/>
                  </a:cubicBezTo>
                  <a:cubicBezTo>
                    <a:pt x="321" y="195"/>
                    <a:pt x="320" y="203"/>
                    <a:pt x="321" y="213"/>
                  </a:cubicBezTo>
                  <a:cubicBezTo>
                    <a:pt x="321" y="218"/>
                    <a:pt x="319" y="222"/>
                    <a:pt x="318" y="226"/>
                  </a:cubicBezTo>
                  <a:cubicBezTo>
                    <a:pt x="317" y="230"/>
                    <a:pt x="317" y="235"/>
                    <a:pt x="316" y="239"/>
                  </a:cubicBezTo>
                  <a:cubicBezTo>
                    <a:pt x="315" y="248"/>
                    <a:pt x="317" y="256"/>
                    <a:pt x="321" y="263"/>
                  </a:cubicBezTo>
                  <a:cubicBezTo>
                    <a:pt x="324" y="268"/>
                    <a:pt x="327" y="268"/>
                    <a:pt x="322" y="272"/>
                  </a:cubicBezTo>
                  <a:cubicBezTo>
                    <a:pt x="320" y="273"/>
                    <a:pt x="314" y="275"/>
                    <a:pt x="312" y="276"/>
                  </a:cubicBezTo>
                  <a:cubicBezTo>
                    <a:pt x="308" y="276"/>
                    <a:pt x="303" y="276"/>
                    <a:pt x="300" y="273"/>
                  </a:cubicBezTo>
                  <a:cubicBezTo>
                    <a:pt x="296" y="271"/>
                    <a:pt x="296" y="267"/>
                    <a:pt x="294" y="263"/>
                  </a:cubicBezTo>
                  <a:cubicBezTo>
                    <a:pt x="289" y="255"/>
                    <a:pt x="279" y="256"/>
                    <a:pt x="271" y="258"/>
                  </a:cubicBezTo>
                  <a:cubicBezTo>
                    <a:pt x="267" y="259"/>
                    <a:pt x="263" y="260"/>
                    <a:pt x="259" y="260"/>
                  </a:cubicBezTo>
                  <a:cubicBezTo>
                    <a:pt x="252" y="261"/>
                    <a:pt x="251" y="260"/>
                    <a:pt x="247" y="256"/>
                  </a:cubicBezTo>
                  <a:cubicBezTo>
                    <a:pt x="240" y="250"/>
                    <a:pt x="229" y="252"/>
                    <a:pt x="221" y="255"/>
                  </a:cubicBezTo>
                  <a:cubicBezTo>
                    <a:pt x="217" y="256"/>
                    <a:pt x="212" y="260"/>
                    <a:pt x="208" y="257"/>
                  </a:cubicBezTo>
                  <a:cubicBezTo>
                    <a:pt x="204" y="255"/>
                    <a:pt x="203" y="247"/>
                    <a:pt x="201" y="243"/>
                  </a:cubicBezTo>
                  <a:cubicBezTo>
                    <a:pt x="197" y="233"/>
                    <a:pt x="190" y="212"/>
                    <a:pt x="179" y="209"/>
                  </a:cubicBezTo>
                  <a:cubicBezTo>
                    <a:pt x="170" y="206"/>
                    <a:pt x="161" y="207"/>
                    <a:pt x="152" y="204"/>
                  </a:cubicBezTo>
                  <a:cubicBezTo>
                    <a:pt x="144" y="200"/>
                    <a:pt x="136" y="200"/>
                    <a:pt x="129" y="207"/>
                  </a:cubicBezTo>
                  <a:cubicBezTo>
                    <a:pt x="125" y="210"/>
                    <a:pt x="125" y="211"/>
                    <a:pt x="120" y="210"/>
                  </a:cubicBezTo>
                  <a:cubicBezTo>
                    <a:pt x="116" y="210"/>
                    <a:pt x="111" y="210"/>
                    <a:pt x="107" y="209"/>
                  </a:cubicBezTo>
                  <a:cubicBezTo>
                    <a:pt x="101" y="209"/>
                    <a:pt x="94" y="209"/>
                    <a:pt x="88" y="208"/>
                  </a:cubicBezTo>
                  <a:cubicBezTo>
                    <a:pt x="84" y="207"/>
                    <a:pt x="80" y="206"/>
                    <a:pt x="75" y="205"/>
                  </a:cubicBezTo>
                  <a:cubicBezTo>
                    <a:pt x="67" y="203"/>
                    <a:pt x="56" y="204"/>
                    <a:pt x="47" y="206"/>
                  </a:cubicBezTo>
                  <a:cubicBezTo>
                    <a:pt x="38" y="207"/>
                    <a:pt x="29" y="209"/>
                    <a:pt x="20" y="213"/>
                  </a:cubicBezTo>
                  <a:cubicBezTo>
                    <a:pt x="14" y="215"/>
                    <a:pt x="0" y="226"/>
                    <a:pt x="6" y="234"/>
                  </a:cubicBezTo>
                  <a:cubicBezTo>
                    <a:pt x="9" y="237"/>
                    <a:pt x="19" y="235"/>
                    <a:pt x="23" y="235"/>
                  </a:cubicBezTo>
                  <a:cubicBezTo>
                    <a:pt x="27" y="235"/>
                    <a:pt x="29" y="238"/>
                    <a:pt x="33" y="239"/>
                  </a:cubicBezTo>
                  <a:cubicBezTo>
                    <a:pt x="37" y="240"/>
                    <a:pt x="43" y="238"/>
                    <a:pt x="41" y="245"/>
                  </a:cubicBezTo>
                  <a:cubicBezTo>
                    <a:pt x="39" y="251"/>
                    <a:pt x="32" y="247"/>
                    <a:pt x="27" y="248"/>
                  </a:cubicBezTo>
                  <a:cubicBezTo>
                    <a:pt x="19" y="248"/>
                    <a:pt x="14" y="258"/>
                    <a:pt x="20" y="264"/>
                  </a:cubicBezTo>
                  <a:cubicBezTo>
                    <a:pt x="22" y="268"/>
                    <a:pt x="26" y="267"/>
                    <a:pt x="29" y="269"/>
                  </a:cubicBezTo>
                  <a:cubicBezTo>
                    <a:pt x="34" y="275"/>
                    <a:pt x="27" y="276"/>
                    <a:pt x="23" y="275"/>
                  </a:cubicBezTo>
                  <a:cubicBezTo>
                    <a:pt x="19" y="275"/>
                    <a:pt x="15" y="275"/>
                    <a:pt x="12" y="275"/>
                  </a:cubicBezTo>
                  <a:cubicBezTo>
                    <a:pt x="9" y="275"/>
                    <a:pt x="6" y="278"/>
                    <a:pt x="3" y="277"/>
                  </a:cubicBezTo>
                  <a:cubicBezTo>
                    <a:pt x="7" y="283"/>
                    <a:pt x="11" y="287"/>
                    <a:pt x="14" y="294"/>
                  </a:cubicBezTo>
                  <a:cubicBezTo>
                    <a:pt x="16" y="299"/>
                    <a:pt x="17" y="305"/>
                    <a:pt x="20" y="310"/>
                  </a:cubicBezTo>
                  <a:cubicBezTo>
                    <a:pt x="22" y="313"/>
                    <a:pt x="25" y="318"/>
                    <a:pt x="28" y="320"/>
                  </a:cubicBezTo>
                  <a:cubicBezTo>
                    <a:pt x="33" y="321"/>
                    <a:pt x="41" y="319"/>
                    <a:pt x="45" y="319"/>
                  </a:cubicBezTo>
                  <a:cubicBezTo>
                    <a:pt x="66" y="318"/>
                    <a:pt x="73" y="336"/>
                    <a:pt x="89" y="344"/>
                  </a:cubicBezTo>
                  <a:cubicBezTo>
                    <a:pt x="99" y="349"/>
                    <a:pt x="104" y="357"/>
                    <a:pt x="113" y="362"/>
                  </a:cubicBezTo>
                  <a:cubicBezTo>
                    <a:pt x="117" y="364"/>
                    <a:pt x="120" y="367"/>
                    <a:pt x="123" y="371"/>
                  </a:cubicBezTo>
                  <a:cubicBezTo>
                    <a:pt x="126" y="374"/>
                    <a:pt x="125" y="378"/>
                    <a:pt x="127" y="382"/>
                  </a:cubicBezTo>
                  <a:cubicBezTo>
                    <a:pt x="130" y="386"/>
                    <a:pt x="136" y="384"/>
                    <a:pt x="140" y="384"/>
                  </a:cubicBezTo>
                  <a:cubicBezTo>
                    <a:pt x="146" y="384"/>
                    <a:pt x="149" y="385"/>
                    <a:pt x="154" y="387"/>
                  </a:cubicBezTo>
                  <a:cubicBezTo>
                    <a:pt x="155" y="388"/>
                    <a:pt x="157" y="388"/>
                    <a:pt x="159" y="390"/>
                  </a:cubicBezTo>
                  <a:cubicBezTo>
                    <a:pt x="160" y="392"/>
                    <a:pt x="159" y="394"/>
                    <a:pt x="161" y="396"/>
                  </a:cubicBezTo>
                  <a:cubicBezTo>
                    <a:pt x="163" y="398"/>
                    <a:pt x="169" y="399"/>
                    <a:pt x="172" y="401"/>
                  </a:cubicBezTo>
                  <a:cubicBezTo>
                    <a:pt x="178" y="403"/>
                    <a:pt x="189" y="407"/>
                    <a:pt x="190" y="415"/>
                  </a:cubicBezTo>
                  <a:cubicBezTo>
                    <a:pt x="190" y="421"/>
                    <a:pt x="178" y="430"/>
                    <a:pt x="184" y="437"/>
                  </a:cubicBezTo>
                  <a:cubicBezTo>
                    <a:pt x="186" y="439"/>
                    <a:pt x="192" y="438"/>
                    <a:pt x="195" y="439"/>
                  </a:cubicBezTo>
                  <a:cubicBezTo>
                    <a:pt x="198" y="440"/>
                    <a:pt x="202" y="442"/>
                    <a:pt x="206" y="443"/>
                  </a:cubicBezTo>
                  <a:cubicBezTo>
                    <a:pt x="210" y="444"/>
                    <a:pt x="213" y="445"/>
                    <a:pt x="217" y="446"/>
                  </a:cubicBezTo>
                  <a:cubicBezTo>
                    <a:pt x="222" y="447"/>
                    <a:pt x="227" y="447"/>
                    <a:pt x="232" y="449"/>
                  </a:cubicBezTo>
                  <a:cubicBezTo>
                    <a:pt x="235" y="450"/>
                    <a:pt x="240" y="452"/>
                    <a:pt x="243" y="454"/>
                  </a:cubicBezTo>
                  <a:cubicBezTo>
                    <a:pt x="250" y="460"/>
                    <a:pt x="240" y="459"/>
                    <a:pt x="236" y="457"/>
                  </a:cubicBezTo>
                  <a:cubicBezTo>
                    <a:pt x="231" y="455"/>
                    <a:pt x="228" y="455"/>
                    <a:pt x="223" y="456"/>
                  </a:cubicBezTo>
                  <a:cubicBezTo>
                    <a:pt x="218" y="457"/>
                    <a:pt x="213" y="457"/>
                    <a:pt x="209" y="458"/>
                  </a:cubicBezTo>
                  <a:cubicBezTo>
                    <a:pt x="210" y="468"/>
                    <a:pt x="210" y="478"/>
                    <a:pt x="208" y="488"/>
                  </a:cubicBezTo>
                  <a:cubicBezTo>
                    <a:pt x="207" y="493"/>
                    <a:pt x="204" y="497"/>
                    <a:pt x="202" y="502"/>
                  </a:cubicBezTo>
                  <a:cubicBezTo>
                    <a:pt x="198" y="515"/>
                    <a:pt x="205" y="531"/>
                    <a:pt x="209" y="542"/>
                  </a:cubicBezTo>
                  <a:cubicBezTo>
                    <a:pt x="212" y="552"/>
                    <a:pt x="218" y="561"/>
                    <a:pt x="223" y="570"/>
                  </a:cubicBezTo>
                  <a:cubicBezTo>
                    <a:pt x="229" y="579"/>
                    <a:pt x="235" y="588"/>
                    <a:pt x="246" y="593"/>
                  </a:cubicBezTo>
                  <a:cubicBezTo>
                    <a:pt x="255" y="597"/>
                    <a:pt x="266" y="597"/>
                    <a:pt x="273" y="605"/>
                  </a:cubicBezTo>
                  <a:cubicBezTo>
                    <a:pt x="280" y="612"/>
                    <a:pt x="274" y="621"/>
                    <a:pt x="276" y="630"/>
                  </a:cubicBezTo>
                  <a:cubicBezTo>
                    <a:pt x="276" y="634"/>
                    <a:pt x="278" y="638"/>
                    <a:pt x="278" y="642"/>
                  </a:cubicBezTo>
                  <a:cubicBezTo>
                    <a:pt x="278" y="648"/>
                    <a:pt x="273" y="651"/>
                    <a:pt x="272" y="656"/>
                  </a:cubicBezTo>
                  <a:cubicBezTo>
                    <a:pt x="270" y="660"/>
                    <a:pt x="268" y="665"/>
                    <a:pt x="266" y="669"/>
                  </a:cubicBezTo>
                  <a:cubicBezTo>
                    <a:pt x="264" y="673"/>
                    <a:pt x="260" y="676"/>
                    <a:pt x="259" y="680"/>
                  </a:cubicBezTo>
                  <a:cubicBezTo>
                    <a:pt x="256" y="686"/>
                    <a:pt x="261" y="690"/>
                    <a:pt x="263" y="695"/>
                  </a:cubicBezTo>
                  <a:cubicBezTo>
                    <a:pt x="264" y="701"/>
                    <a:pt x="265" y="703"/>
                    <a:pt x="269" y="707"/>
                  </a:cubicBezTo>
                  <a:cubicBezTo>
                    <a:pt x="276" y="714"/>
                    <a:pt x="283" y="720"/>
                    <a:pt x="284" y="730"/>
                  </a:cubicBezTo>
                  <a:cubicBezTo>
                    <a:pt x="285" y="740"/>
                    <a:pt x="285" y="750"/>
                    <a:pt x="285" y="761"/>
                  </a:cubicBezTo>
                  <a:cubicBezTo>
                    <a:pt x="282" y="755"/>
                    <a:pt x="282" y="750"/>
                    <a:pt x="281" y="744"/>
                  </a:cubicBezTo>
                  <a:cubicBezTo>
                    <a:pt x="280" y="739"/>
                    <a:pt x="277" y="735"/>
                    <a:pt x="274" y="731"/>
                  </a:cubicBezTo>
                  <a:cubicBezTo>
                    <a:pt x="273" y="727"/>
                    <a:pt x="271" y="722"/>
                    <a:pt x="268" y="720"/>
                  </a:cubicBezTo>
                  <a:cubicBezTo>
                    <a:pt x="263" y="714"/>
                    <a:pt x="258" y="721"/>
                    <a:pt x="256" y="727"/>
                  </a:cubicBezTo>
                  <a:cubicBezTo>
                    <a:pt x="251" y="737"/>
                    <a:pt x="249" y="748"/>
                    <a:pt x="246" y="759"/>
                  </a:cubicBezTo>
                  <a:cubicBezTo>
                    <a:pt x="245" y="764"/>
                    <a:pt x="244" y="771"/>
                    <a:pt x="242" y="777"/>
                  </a:cubicBezTo>
                  <a:cubicBezTo>
                    <a:pt x="240" y="783"/>
                    <a:pt x="233" y="786"/>
                    <a:pt x="230" y="792"/>
                  </a:cubicBezTo>
                  <a:cubicBezTo>
                    <a:pt x="228" y="797"/>
                    <a:pt x="227" y="801"/>
                    <a:pt x="226" y="806"/>
                  </a:cubicBezTo>
                  <a:cubicBezTo>
                    <a:pt x="225" y="810"/>
                    <a:pt x="222" y="814"/>
                    <a:pt x="223" y="818"/>
                  </a:cubicBezTo>
                  <a:cubicBezTo>
                    <a:pt x="223" y="826"/>
                    <a:pt x="233" y="829"/>
                    <a:pt x="230" y="838"/>
                  </a:cubicBezTo>
                  <a:cubicBezTo>
                    <a:pt x="227" y="845"/>
                    <a:pt x="220" y="851"/>
                    <a:pt x="216" y="856"/>
                  </a:cubicBezTo>
                  <a:cubicBezTo>
                    <a:pt x="210" y="863"/>
                    <a:pt x="205" y="868"/>
                    <a:pt x="202" y="876"/>
                  </a:cubicBezTo>
                  <a:cubicBezTo>
                    <a:pt x="200" y="885"/>
                    <a:pt x="195" y="892"/>
                    <a:pt x="192" y="901"/>
                  </a:cubicBezTo>
                  <a:cubicBezTo>
                    <a:pt x="190" y="908"/>
                    <a:pt x="185" y="915"/>
                    <a:pt x="183" y="922"/>
                  </a:cubicBezTo>
                  <a:cubicBezTo>
                    <a:pt x="181" y="934"/>
                    <a:pt x="174" y="943"/>
                    <a:pt x="170" y="954"/>
                  </a:cubicBezTo>
                  <a:cubicBezTo>
                    <a:pt x="165" y="967"/>
                    <a:pt x="162" y="977"/>
                    <a:pt x="153" y="987"/>
                  </a:cubicBezTo>
                  <a:cubicBezTo>
                    <a:pt x="146" y="994"/>
                    <a:pt x="144" y="1001"/>
                    <a:pt x="133" y="1000"/>
                  </a:cubicBezTo>
                  <a:cubicBezTo>
                    <a:pt x="128" y="999"/>
                    <a:pt x="124" y="999"/>
                    <a:pt x="119" y="998"/>
                  </a:cubicBezTo>
                  <a:cubicBezTo>
                    <a:pt x="115" y="996"/>
                    <a:pt x="112" y="995"/>
                    <a:pt x="107" y="995"/>
                  </a:cubicBezTo>
                  <a:cubicBezTo>
                    <a:pt x="107" y="996"/>
                    <a:pt x="107" y="996"/>
                    <a:pt x="107" y="996"/>
                  </a:cubicBezTo>
                  <a:cubicBezTo>
                    <a:pt x="110" y="1001"/>
                    <a:pt x="113" y="1006"/>
                    <a:pt x="117" y="1011"/>
                  </a:cubicBezTo>
                  <a:cubicBezTo>
                    <a:pt x="124" y="1022"/>
                    <a:pt x="131" y="1033"/>
                    <a:pt x="138" y="1044"/>
                  </a:cubicBezTo>
                  <a:cubicBezTo>
                    <a:pt x="141" y="1049"/>
                    <a:pt x="144" y="1055"/>
                    <a:pt x="149" y="1058"/>
                  </a:cubicBezTo>
                  <a:cubicBezTo>
                    <a:pt x="154" y="1061"/>
                    <a:pt x="161" y="1061"/>
                    <a:pt x="166" y="1063"/>
                  </a:cubicBezTo>
                  <a:cubicBezTo>
                    <a:pt x="179" y="1070"/>
                    <a:pt x="189" y="1081"/>
                    <a:pt x="199" y="1093"/>
                  </a:cubicBezTo>
                  <a:cubicBezTo>
                    <a:pt x="207" y="1104"/>
                    <a:pt x="217" y="1107"/>
                    <a:pt x="229" y="1113"/>
                  </a:cubicBezTo>
                  <a:cubicBezTo>
                    <a:pt x="241" y="1118"/>
                    <a:pt x="251" y="1127"/>
                    <a:pt x="262" y="1133"/>
                  </a:cubicBezTo>
                  <a:cubicBezTo>
                    <a:pt x="269" y="1136"/>
                    <a:pt x="274" y="1138"/>
                    <a:pt x="280" y="1140"/>
                  </a:cubicBezTo>
                  <a:cubicBezTo>
                    <a:pt x="286" y="1142"/>
                    <a:pt x="291" y="1147"/>
                    <a:pt x="297" y="1150"/>
                  </a:cubicBezTo>
                  <a:cubicBezTo>
                    <a:pt x="308" y="1155"/>
                    <a:pt x="322" y="1159"/>
                    <a:pt x="333" y="1153"/>
                  </a:cubicBezTo>
                  <a:cubicBezTo>
                    <a:pt x="346" y="1145"/>
                    <a:pt x="355" y="1146"/>
                    <a:pt x="370" y="1148"/>
                  </a:cubicBezTo>
                  <a:cubicBezTo>
                    <a:pt x="384" y="1150"/>
                    <a:pt x="390" y="1157"/>
                    <a:pt x="400" y="1167"/>
                  </a:cubicBezTo>
                  <a:cubicBezTo>
                    <a:pt x="404" y="1170"/>
                    <a:pt x="408" y="1175"/>
                    <a:pt x="413" y="1178"/>
                  </a:cubicBezTo>
                  <a:cubicBezTo>
                    <a:pt x="419" y="1180"/>
                    <a:pt x="425" y="1180"/>
                    <a:pt x="431" y="1183"/>
                  </a:cubicBezTo>
                  <a:cubicBezTo>
                    <a:pt x="440" y="1189"/>
                    <a:pt x="449" y="1198"/>
                    <a:pt x="455" y="1206"/>
                  </a:cubicBezTo>
                  <a:cubicBezTo>
                    <a:pt x="464" y="1219"/>
                    <a:pt x="471" y="1224"/>
                    <a:pt x="487" y="1226"/>
                  </a:cubicBezTo>
                  <a:cubicBezTo>
                    <a:pt x="500" y="1227"/>
                    <a:pt x="513" y="1231"/>
                    <a:pt x="527" y="1231"/>
                  </a:cubicBezTo>
                  <a:cubicBezTo>
                    <a:pt x="540" y="1231"/>
                    <a:pt x="555" y="1229"/>
                    <a:pt x="568" y="1231"/>
                  </a:cubicBezTo>
                  <a:cubicBezTo>
                    <a:pt x="575" y="1232"/>
                    <a:pt x="581" y="1235"/>
                    <a:pt x="588" y="1237"/>
                  </a:cubicBezTo>
                  <a:cubicBezTo>
                    <a:pt x="591" y="1239"/>
                    <a:pt x="594" y="1239"/>
                    <a:pt x="596" y="1239"/>
                  </a:cubicBezTo>
                  <a:cubicBezTo>
                    <a:pt x="596" y="1239"/>
                    <a:pt x="596" y="1239"/>
                    <a:pt x="596" y="1239"/>
                  </a:cubicBezTo>
                  <a:cubicBezTo>
                    <a:pt x="594" y="1236"/>
                    <a:pt x="595" y="1231"/>
                    <a:pt x="595" y="1228"/>
                  </a:cubicBezTo>
                  <a:cubicBezTo>
                    <a:pt x="595" y="1223"/>
                    <a:pt x="594" y="1218"/>
                    <a:pt x="595" y="1213"/>
                  </a:cubicBezTo>
                  <a:cubicBezTo>
                    <a:pt x="596" y="1207"/>
                    <a:pt x="599" y="1203"/>
                    <a:pt x="600" y="1197"/>
                  </a:cubicBezTo>
                  <a:cubicBezTo>
                    <a:pt x="600" y="1193"/>
                    <a:pt x="600" y="1188"/>
                    <a:pt x="599" y="1184"/>
                  </a:cubicBezTo>
                  <a:cubicBezTo>
                    <a:pt x="599" y="1180"/>
                    <a:pt x="596" y="1178"/>
                    <a:pt x="595" y="1174"/>
                  </a:cubicBezTo>
                  <a:cubicBezTo>
                    <a:pt x="594" y="1165"/>
                    <a:pt x="601" y="1153"/>
                    <a:pt x="605" y="1146"/>
                  </a:cubicBezTo>
                  <a:cubicBezTo>
                    <a:pt x="610" y="1138"/>
                    <a:pt x="615" y="1131"/>
                    <a:pt x="624" y="1129"/>
                  </a:cubicBezTo>
                  <a:cubicBezTo>
                    <a:pt x="636" y="1127"/>
                    <a:pt x="646" y="1122"/>
                    <a:pt x="657" y="1119"/>
                  </a:cubicBezTo>
                  <a:cubicBezTo>
                    <a:pt x="665" y="1116"/>
                    <a:pt x="671" y="1112"/>
                    <a:pt x="678" y="1109"/>
                  </a:cubicBezTo>
                  <a:cubicBezTo>
                    <a:pt x="683" y="1107"/>
                    <a:pt x="686" y="1107"/>
                    <a:pt x="690" y="1103"/>
                  </a:cubicBezTo>
                  <a:cubicBezTo>
                    <a:pt x="695" y="1099"/>
                    <a:pt x="699" y="1096"/>
                    <a:pt x="705" y="1095"/>
                  </a:cubicBezTo>
                  <a:cubicBezTo>
                    <a:pt x="710" y="1095"/>
                    <a:pt x="715" y="1095"/>
                    <a:pt x="720" y="1097"/>
                  </a:cubicBezTo>
                  <a:cubicBezTo>
                    <a:pt x="724" y="1099"/>
                    <a:pt x="725" y="1104"/>
                    <a:pt x="729" y="1107"/>
                  </a:cubicBezTo>
                  <a:cubicBezTo>
                    <a:pt x="737" y="1112"/>
                    <a:pt x="750" y="1108"/>
                    <a:pt x="758" y="1114"/>
                  </a:cubicBezTo>
                  <a:cubicBezTo>
                    <a:pt x="761" y="1116"/>
                    <a:pt x="763" y="1120"/>
                    <a:pt x="765" y="1123"/>
                  </a:cubicBezTo>
                  <a:cubicBezTo>
                    <a:pt x="768" y="1127"/>
                    <a:pt x="769" y="1129"/>
                    <a:pt x="775" y="1131"/>
                  </a:cubicBezTo>
                  <a:cubicBezTo>
                    <a:pt x="779" y="1132"/>
                    <a:pt x="785" y="1133"/>
                    <a:pt x="789" y="1133"/>
                  </a:cubicBezTo>
                  <a:cubicBezTo>
                    <a:pt x="794" y="1133"/>
                    <a:pt x="797" y="1130"/>
                    <a:pt x="801" y="1129"/>
                  </a:cubicBezTo>
                  <a:cubicBezTo>
                    <a:pt x="812" y="1126"/>
                    <a:pt x="816" y="1132"/>
                    <a:pt x="826" y="1136"/>
                  </a:cubicBezTo>
                  <a:cubicBezTo>
                    <a:pt x="830" y="1138"/>
                    <a:pt x="836" y="1138"/>
                    <a:pt x="840" y="1140"/>
                  </a:cubicBezTo>
                  <a:cubicBezTo>
                    <a:pt x="844" y="1142"/>
                    <a:pt x="845" y="1145"/>
                    <a:pt x="847" y="1148"/>
                  </a:cubicBezTo>
                  <a:cubicBezTo>
                    <a:pt x="849" y="1152"/>
                    <a:pt x="853" y="1154"/>
                    <a:pt x="855" y="1157"/>
                  </a:cubicBezTo>
                  <a:cubicBezTo>
                    <a:pt x="857" y="1159"/>
                    <a:pt x="856" y="1160"/>
                    <a:pt x="859" y="1161"/>
                  </a:cubicBezTo>
                  <a:cubicBezTo>
                    <a:pt x="861" y="1162"/>
                    <a:pt x="864" y="1161"/>
                    <a:pt x="866" y="1162"/>
                  </a:cubicBezTo>
                  <a:cubicBezTo>
                    <a:pt x="876" y="1164"/>
                    <a:pt x="882" y="1170"/>
                    <a:pt x="888" y="1177"/>
                  </a:cubicBezTo>
                  <a:cubicBezTo>
                    <a:pt x="895" y="1186"/>
                    <a:pt x="900" y="1186"/>
                    <a:pt x="911" y="1186"/>
                  </a:cubicBezTo>
                  <a:cubicBezTo>
                    <a:pt x="921" y="1186"/>
                    <a:pt x="930" y="1188"/>
                    <a:pt x="940" y="1186"/>
                  </a:cubicBezTo>
                  <a:cubicBezTo>
                    <a:pt x="946" y="1186"/>
                    <a:pt x="949" y="1184"/>
                    <a:pt x="954" y="1181"/>
                  </a:cubicBezTo>
                  <a:cubicBezTo>
                    <a:pt x="958" y="1179"/>
                    <a:pt x="963" y="1179"/>
                    <a:pt x="967" y="1176"/>
                  </a:cubicBezTo>
                  <a:cubicBezTo>
                    <a:pt x="971" y="1174"/>
                    <a:pt x="975" y="1172"/>
                    <a:pt x="977" y="1168"/>
                  </a:cubicBezTo>
                  <a:cubicBezTo>
                    <a:pt x="981" y="1161"/>
                    <a:pt x="979" y="1161"/>
                    <a:pt x="986" y="1159"/>
                  </a:cubicBezTo>
                  <a:cubicBezTo>
                    <a:pt x="990" y="1157"/>
                    <a:pt x="996" y="1155"/>
                    <a:pt x="999" y="1152"/>
                  </a:cubicBezTo>
                  <a:cubicBezTo>
                    <a:pt x="1002" y="1148"/>
                    <a:pt x="1004" y="1144"/>
                    <a:pt x="1008" y="1141"/>
                  </a:cubicBezTo>
                  <a:cubicBezTo>
                    <a:pt x="1012" y="1138"/>
                    <a:pt x="1014" y="1134"/>
                    <a:pt x="1017" y="1131"/>
                  </a:cubicBezTo>
                  <a:cubicBezTo>
                    <a:pt x="1021" y="1128"/>
                    <a:pt x="1025" y="1128"/>
                    <a:pt x="1029" y="1127"/>
                  </a:cubicBezTo>
                  <a:cubicBezTo>
                    <a:pt x="1034" y="1124"/>
                    <a:pt x="1037" y="1118"/>
                    <a:pt x="1042" y="1115"/>
                  </a:cubicBezTo>
                  <a:cubicBezTo>
                    <a:pt x="1047" y="1112"/>
                    <a:pt x="1054" y="1112"/>
                    <a:pt x="1059" y="1110"/>
                  </a:cubicBezTo>
                  <a:cubicBezTo>
                    <a:pt x="1065" y="1108"/>
                    <a:pt x="1068" y="1105"/>
                    <a:pt x="1073" y="1101"/>
                  </a:cubicBezTo>
                  <a:cubicBezTo>
                    <a:pt x="1074" y="1095"/>
                    <a:pt x="1076" y="1087"/>
                    <a:pt x="1078" y="1080"/>
                  </a:cubicBezTo>
                  <a:cubicBezTo>
                    <a:pt x="1079" y="1073"/>
                    <a:pt x="1081" y="1067"/>
                    <a:pt x="1079" y="1060"/>
                  </a:cubicBezTo>
                  <a:cubicBezTo>
                    <a:pt x="1076" y="1049"/>
                    <a:pt x="1064" y="1043"/>
                    <a:pt x="1054" y="1040"/>
                  </a:cubicBezTo>
                  <a:cubicBezTo>
                    <a:pt x="1042" y="1035"/>
                    <a:pt x="1030" y="1032"/>
                    <a:pt x="1024" y="1019"/>
                  </a:cubicBezTo>
                  <a:cubicBezTo>
                    <a:pt x="1018" y="1005"/>
                    <a:pt x="1019" y="993"/>
                    <a:pt x="1023" y="979"/>
                  </a:cubicBezTo>
                  <a:cubicBezTo>
                    <a:pt x="1025" y="968"/>
                    <a:pt x="1032" y="948"/>
                    <a:pt x="1023" y="939"/>
                  </a:cubicBezTo>
                  <a:cubicBezTo>
                    <a:pt x="1018" y="934"/>
                    <a:pt x="1010" y="934"/>
                    <a:pt x="1007" y="926"/>
                  </a:cubicBezTo>
                  <a:cubicBezTo>
                    <a:pt x="1005" y="919"/>
                    <a:pt x="1008" y="910"/>
                    <a:pt x="1013" y="906"/>
                  </a:cubicBezTo>
                  <a:cubicBezTo>
                    <a:pt x="1021" y="899"/>
                    <a:pt x="1044" y="897"/>
                    <a:pt x="1049" y="887"/>
                  </a:cubicBezTo>
                  <a:cubicBezTo>
                    <a:pt x="1051" y="882"/>
                    <a:pt x="1045" y="872"/>
                    <a:pt x="1044" y="867"/>
                  </a:cubicBezTo>
                  <a:cubicBezTo>
                    <a:pt x="1042" y="860"/>
                    <a:pt x="1040" y="853"/>
                    <a:pt x="1039" y="845"/>
                  </a:cubicBezTo>
                  <a:cubicBezTo>
                    <a:pt x="1037" y="838"/>
                    <a:pt x="1035" y="831"/>
                    <a:pt x="1034" y="823"/>
                  </a:cubicBezTo>
                  <a:cubicBezTo>
                    <a:pt x="1034" y="819"/>
                    <a:pt x="1030" y="806"/>
                    <a:pt x="1033" y="803"/>
                  </a:cubicBezTo>
                  <a:cubicBezTo>
                    <a:pt x="1036" y="797"/>
                    <a:pt x="1046" y="801"/>
                    <a:pt x="1051" y="798"/>
                  </a:cubicBezTo>
                  <a:cubicBezTo>
                    <a:pt x="1052" y="797"/>
                    <a:pt x="1053" y="796"/>
                    <a:pt x="1054" y="795"/>
                  </a:cubicBezTo>
                  <a:cubicBezTo>
                    <a:pt x="1052" y="789"/>
                    <a:pt x="1058" y="783"/>
                    <a:pt x="1052" y="777"/>
                  </a:cubicBezTo>
                  <a:cubicBezTo>
                    <a:pt x="1048" y="771"/>
                    <a:pt x="1042" y="772"/>
                    <a:pt x="1040" y="764"/>
                  </a:cubicBezTo>
                  <a:cubicBezTo>
                    <a:pt x="1038" y="758"/>
                    <a:pt x="1036" y="750"/>
                    <a:pt x="1036" y="743"/>
                  </a:cubicBezTo>
                  <a:cubicBezTo>
                    <a:pt x="1036" y="736"/>
                    <a:pt x="1038" y="729"/>
                    <a:pt x="1033" y="723"/>
                  </a:cubicBezTo>
                  <a:cubicBezTo>
                    <a:pt x="1028" y="718"/>
                    <a:pt x="1016" y="716"/>
                    <a:pt x="1010" y="716"/>
                  </a:cubicBezTo>
                  <a:cubicBezTo>
                    <a:pt x="1001" y="715"/>
                    <a:pt x="998" y="717"/>
                    <a:pt x="992" y="722"/>
                  </a:cubicBezTo>
                  <a:cubicBezTo>
                    <a:pt x="984" y="729"/>
                    <a:pt x="971" y="753"/>
                    <a:pt x="961" y="753"/>
                  </a:cubicBezTo>
                  <a:cubicBezTo>
                    <a:pt x="960" y="751"/>
                    <a:pt x="960" y="749"/>
                    <a:pt x="960" y="747"/>
                  </a:cubicBezTo>
                  <a:cubicBezTo>
                    <a:pt x="956" y="733"/>
                    <a:pt x="961" y="718"/>
                    <a:pt x="964" y="706"/>
                  </a:cubicBezTo>
                  <a:cubicBezTo>
                    <a:pt x="968" y="695"/>
                    <a:pt x="976" y="681"/>
                    <a:pt x="987" y="674"/>
                  </a:cubicBezTo>
                  <a:cubicBezTo>
                    <a:pt x="992" y="671"/>
                    <a:pt x="998" y="670"/>
                    <a:pt x="1002" y="664"/>
                  </a:cubicBezTo>
                  <a:cubicBezTo>
                    <a:pt x="1005" y="659"/>
                    <a:pt x="1006" y="653"/>
                    <a:pt x="1009" y="647"/>
                  </a:cubicBezTo>
                  <a:cubicBezTo>
                    <a:pt x="1017" y="635"/>
                    <a:pt x="1025" y="624"/>
                    <a:pt x="1038" y="616"/>
                  </a:cubicBezTo>
                  <a:cubicBezTo>
                    <a:pt x="1043" y="612"/>
                    <a:pt x="1047" y="609"/>
                    <a:pt x="1051" y="604"/>
                  </a:cubicBezTo>
                  <a:cubicBezTo>
                    <a:pt x="1056" y="598"/>
                    <a:pt x="1064" y="598"/>
                    <a:pt x="1068" y="593"/>
                  </a:cubicBezTo>
                  <a:cubicBezTo>
                    <a:pt x="1073" y="587"/>
                    <a:pt x="1066" y="583"/>
                    <a:pt x="1067" y="576"/>
                  </a:cubicBezTo>
                  <a:cubicBezTo>
                    <a:pt x="1068" y="568"/>
                    <a:pt x="1074" y="565"/>
                    <a:pt x="1080" y="565"/>
                  </a:cubicBezTo>
                  <a:cubicBezTo>
                    <a:pt x="1093" y="565"/>
                    <a:pt x="1106" y="573"/>
                    <a:pt x="1120" y="568"/>
                  </a:cubicBezTo>
                  <a:cubicBezTo>
                    <a:pt x="1124" y="566"/>
                    <a:pt x="1129" y="562"/>
                    <a:pt x="1134" y="559"/>
                  </a:cubicBezTo>
                  <a:cubicBezTo>
                    <a:pt x="1133" y="557"/>
                    <a:pt x="1132" y="555"/>
                    <a:pt x="1131" y="552"/>
                  </a:cubicBezTo>
                  <a:cubicBezTo>
                    <a:pt x="1121" y="519"/>
                    <a:pt x="1137" y="485"/>
                    <a:pt x="1148" y="454"/>
                  </a:cubicBezTo>
                  <a:cubicBezTo>
                    <a:pt x="1157" y="427"/>
                    <a:pt x="1176" y="412"/>
                    <a:pt x="1194" y="391"/>
                  </a:cubicBezTo>
                  <a:cubicBezTo>
                    <a:pt x="1199" y="384"/>
                    <a:pt x="1198" y="383"/>
                    <a:pt x="1196" y="37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39" name="Freeform 774"/>
            <p:cNvSpPr>
              <a:spLocks/>
            </p:cNvSpPr>
            <p:nvPr/>
          </p:nvSpPr>
          <p:spPr bwMode="auto">
            <a:xfrm>
              <a:off x="3689012" y="3529886"/>
              <a:ext cx="1747948" cy="1804919"/>
            </a:xfrm>
            <a:custGeom>
              <a:avLst/>
              <a:gdLst>
                <a:gd name="T0" fmla="*/ 1074 w 1199"/>
                <a:gd name="T1" fmla="*/ 308 h 1239"/>
                <a:gd name="T2" fmla="*/ 999 w 1199"/>
                <a:gd name="T3" fmla="*/ 256 h 1239"/>
                <a:gd name="T4" fmla="*/ 944 w 1199"/>
                <a:gd name="T5" fmla="*/ 226 h 1239"/>
                <a:gd name="T6" fmla="*/ 909 w 1199"/>
                <a:gd name="T7" fmla="*/ 178 h 1239"/>
                <a:gd name="T8" fmla="*/ 848 w 1199"/>
                <a:gd name="T9" fmla="*/ 120 h 1239"/>
                <a:gd name="T10" fmla="*/ 766 w 1199"/>
                <a:gd name="T11" fmla="*/ 0 h 1239"/>
                <a:gd name="T12" fmla="*/ 670 w 1199"/>
                <a:gd name="T13" fmla="*/ 19 h 1239"/>
                <a:gd name="T14" fmla="*/ 643 w 1199"/>
                <a:gd name="T15" fmla="*/ 98 h 1239"/>
                <a:gd name="T16" fmla="*/ 611 w 1199"/>
                <a:gd name="T17" fmla="*/ 133 h 1239"/>
                <a:gd name="T18" fmla="*/ 550 w 1199"/>
                <a:gd name="T19" fmla="*/ 147 h 1239"/>
                <a:gd name="T20" fmla="*/ 500 w 1199"/>
                <a:gd name="T21" fmla="*/ 185 h 1239"/>
                <a:gd name="T22" fmla="*/ 466 w 1199"/>
                <a:gd name="T23" fmla="*/ 207 h 1239"/>
                <a:gd name="T24" fmla="*/ 404 w 1199"/>
                <a:gd name="T25" fmla="*/ 184 h 1239"/>
                <a:gd name="T26" fmla="*/ 366 w 1199"/>
                <a:gd name="T27" fmla="*/ 150 h 1239"/>
                <a:gd name="T28" fmla="*/ 336 w 1199"/>
                <a:gd name="T29" fmla="*/ 125 h 1239"/>
                <a:gd name="T30" fmla="*/ 309 w 1199"/>
                <a:gd name="T31" fmla="*/ 138 h 1239"/>
                <a:gd name="T32" fmla="*/ 318 w 1199"/>
                <a:gd name="T33" fmla="*/ 226 h 1239"/>
                <a:gd name="T34" fmla="*/ 312 w 1199"/>
                <a:gd name="T35" fmla="*/ 276 h 1239"/>
                <a:gd name="T36" fmla="*/ 259 w 1199"/>
                <a:gd name="T37" fmla="*/ 260 h 1239"/>
                <a:gd name="T38" fmla="*/ 201 w 1199"/>
                <a:gd name="T39" fmla="*/ 243 h 1239"/>
                <a:gd name="T40" fmla="*/ 120 w 1199"/>
                <a:gd name="T41" fmla="*/ 210 h 1239"/>
                <a:gd name="T42" fmla="*/ 47 w 1199"/>
                <a:gd name="T43" fmla="*/ 206 h 1239"/>
                <a:gd name="T44" fmla="*/ 33 w 1199"/>
                <a:gd name="T45" fmla="*/ 239 h 1239"/>
                <a:gd name="T46" fmla="*/ 29 w 1199"/>
                <a:gd name="T47" fmla="*/ 269 h 1239"/>
                <a:gd name="T48" fmla="*/ 14 w 1199"/>
                <a:gd name="T49" fmla="*/ 294 h 1239"/>
                <a:gd name="T50" fmla="*/ 89 w 1199"/>
                <a:gd name="T51" fmla="*/ 344 h 1239"/>
                <a:gd name="T52" fmla="*/ 140 w 1199"/>
                <a:gd name="T53" fmla="*/ 384 h 1239"/>
                <a:gd name="T54" fmla="*/ 172 w 1199"/>
                <a:gd name="T55" fmla="*/ 401 h 1239"/>
                <a:gd name="T56" fmla="*/ 206 w 1199"/>
                <a:gd name="T57" fmla="*/ 443 h 1239"/>
                <a:gd name="T58" fmla="*/ 236 w 1199"/>
                <a:gd name="T59" fmla="*/ 457 h 1239"/>
                <a:gd name="T60" fmla="*/ 202 w 1199"/>
                <a:gd name="T61" fmla="*/ 502 h 1239"/>
                <a:gd name="T62" fmla="*/ 273 w 1199"/>
                <a:gd name="T63" fmla="*/ 605 h 1239"/>
                <a:gd name="T64" fmla="*/ 266 w 1199"/>
                <a:gd name="T65" fmla="*/ 669 h 1239"/>
                <a:gd name="T66" fmla="*/ 284 w 1199"/>
                <a:gd name="T67" fmla="*/ 730 h 1239"/>
                <a:gd name="T68" fmla="*/ 268 w 1199"/>
                <a:gd name="T69" fmla="*/ 720 h 1239"/>
                <a:gd name="T70" fmla="*/ 230 w 1199"/>
                <a:gd name="T71" fmla="*/ 792 h 1239"/>
                <a:gd name="T72" fmla="*/ 216 w 1199"/>
                <a:gd name="T73" fmla="*/ 856 h 1239"/>
                <a:gd name="T74" fmla="*/ 170 w 1199"/>
                <a:gd name="T75" fmla="*/ 954 h 1239"/>
                <a:gd name="T76" fmla="*/ 107 w 1199"/>
                <a:gd name="T77" fmla="*/ 995 h 1239"/>
                <a:gd name="T78" fmla="*/ 149 w 1199"/>
                <a:gd name="T79" fmla="*/ 1058 h 1239"/>
                <a:gd name="T80" fmla="*/ 262 w 1199"/>
                <a:gd name="T81" fmla="*/ 1133 h 1239"/>
                <a:gd name="T82" fmla="*/ 370 w 1199"/>
                <a:gd name="T83" fmla="*/ 1148 h 1239"/>
                <a:gd name="T84" fmla="*/ 455 w 1199"/>
                <a:gd name="T85" fmla="*/ 1206 h 1239"/>
                <a:gd name="T86" fmla="*/ 588 w 1199"/>
                <a:gd name="T87" fmla="*/ 1237 h 1239"/>
                <a:gd name="T88" fmla="*/ 595 w 1199"/>
                <a:gd name="T89" fmla="*/ 1213 h 1239"/>
                <a:gd name="T90" fmla="*/ 605 w 1199"/>
                <a:gd name="T91" fmla="*/ 1146 h 1239"/>
                <a:gd name="T92" fmla="*/ 690 w 1199"/>
                <a:gd name="T93" fmla="*/ 1103 h 1239"/>
                <a:gd name="T94" fmla="*/ 758 w 1199"/>
                <a:gd name="T95" fmla="*/ 1114 h 1239"/>
                <a:gd name="T96" fmla="*/ 801 w 1199"/>
                <a:gd name="T97" fmla="*/ 1129 h 1239"/>
                <a:gd name="T98" fmla="*/ 855 w 1199"/>
                <a:gd name="T99" fmla="*/ 1157 h 1239"/>
                <a:gd name="T100" fmla="*/ 911 w 1199"/>
                <a:gd name="T101" fmla="*/ 1186 h 1239"/>
                <a:gd name="T102" fmla="*/ 977 w 1199"/>
                <a:gd name="T103" fmla="*/ 1168 h 1239"/>
                <a:gd name="T104" fmla="*/ 1017 w 1199"/>
                <a:gd name="T105" fmla="*/ 1131 h 1239"/>
                <a:gd name="T106" fmla="*/ 1073 w 1199"/>
                <a:gd name="T107" fmla="*/ 1101 h 1239"/>
                <a:gd name="T108" fmla="*/ 1024 w 1199"/>
                <a:gd name="T109" fmla="*/ 1019 h 1239"/>
                <a:gd name="T110" fmla="*/ 1013 w 1199"/>
                <a:gd name="T111" fmla="*/ 906 h 1239"/>
                <a:gd name="T112" fmla="*/ 1034 w 1199"/>
                <a:gd name="T113" fmla="*/ 823 h 1239"/>
                <a:gd name="T114" fmla="*/ 1052 w 1199"/>
                <a:gd name="T115" fmla="*/ 777 h 1239"/>
                <a:gd name="T116" fmla="*/ 1010 w 1199"/>
                <a:gd name="T117" fmla="*/ 716 h 1239"/>
                <a:gd name="T118" fmla="*/ 964 w 1199"/>
                <a:gd name="T119" fmla="*/ 706 h 1239"/>
                <a:gd name="T120" fmla="*/ 1038 w 1199"/>
                <a:gd name="T121" fmla="*/ 616 h 1239"/>
                <a:gd name="T122" fmla="*/ 1080 w 1199"/>
                <a:gd name="T123" fmla="*/ 565 h 1239"/>
                <a:gd name="T124" fmla="*/ 1148 w 1199"/>
                <a:gd name="T125" fmla="*/ 454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9" h="1239">
                  <a:moveTo>
                    <a:pt x="1196" y="375"/>
                  </a:moveTo>
                  <a:cubicBezTo>
                    <a:pt x="1194" y="368"/>
                    <a:pt x="1193" y="366"/>
                    <a:pt x="1186" y="361"/>
                  </a:cubicBezTo>
                  <a:cubicBezTo>
                    <a:pt x="1173" y="351"/>
                    <a:pt x="1158" y="348"/>
                    <a:pt x="1143" y="340"/>
                  </a:cubicBezTo>
                  <a:cubicBezTo>
                    <a:pt x="1121" y="329"/>
                    <a:pt x="1085" y="337"/>
                    <a:pt x="1074" y="308"/>
                  </a:cubicBezTo>
                  <a:cubicBezTo>
                    <a:pt x="1070" y="299"/>
                    <a:pt x="1066" y="288"/>
                    <a:pt x="1057" y="280"/>
                  </a:cubicBezTo>
                  <a:cubicBezTo>
                    <a:pt x="1053" y="276"/>
                    <a:pt x="1048" y="273"/>
                    <a:pt x="1043" y="270"/>
                  </a:cubicBezTo>
                  <a:cubicBezTo>
                    <a:pt x="1035" y="273"/>
                    <a:pt x="1021" y="267"/>
                    <a:pt x="1013" y="264"/>
                  </a:cubicBezTo>
                  <a:cubicBezTo>
                    <a:pt x="1008" y="262"/>
                    <a:pt x="1003" y="258"/>
                    <a:pt x="999" y="256"/>
                  </a:cubicBezTo>
                  <a:cubicBezTo>
                    <a:pt x="998" y="256"/>
                    <a:pt x="997" y="255"/>
                    <a:pt x="996" y="255"/>
                  </a:cubicBezTo>
                  <a:cubicBezTo>
                    <a:pt x="996" y="255"/>
                    <a:pt x="997" y="256"/>
                    <a:pt x="996" y="257"/>
                  </a:cubicBezTo>
                  <a:cubicBezTo>
                    <a:pt x="982" y="258"/>
                    <a:pt x="967" y="252"/>
                    <a:pt x="956" y="243"/>
                  </a:cubicBezTo>
                  <a:cubicBezTo>
                    <a:pt x="950" y="238"/>
                    <a:pt x="949" y="231"/>
                    <a:pt x="944" y="226"/>
                  </a:cubicBezTo>
                  <a:cubicBezTo>
                    <a:pt x="942" y="224"/>
                    <a:pt x="936" y="223"/>
                    <a:pt x="935" y="220"/>
                  </a:cubicBezTo>
                  <a:cubicBezTo>
                    <a:pt x="935" y="215"/>
                    <a:pt x="940" y="216"/>
                    <a:pt x="940" y="211"/>
                  </a:cubicBezTo>
                  <a:cubicBezTo>
                    <a:pt x="928" y="206"/>
                    <a:pt x="937" y="188"/>
                    <a:pt x="937" y="180"/>
                  </a:cubicBezTo>
                  <a:cubicBezTo>
                    <a:pt x="936" y="164"/>
                    <a:pt x="916" y="170"/>
                    <a:pt x="909" y="178"/>
                  </a:cubicBezTo>
                  <a:cubicBezTo>
                    <a:pt x="905" y="182"/>
                    <a:pt x="905" y="188"/>
                    <a:pt x="899" y="190"/>
                  </a:cubicBezTo>
                  <a:cubicBezTo>
                    <a:pt x="894" y="191"/>
                    <a:pt x="887" y="187"/>
                    <a:pt x="882" y="186"/>
                  </a:cubicBezTo>
                  <a:cubicBezTo>
                    <a:pt x="868" y="181"/>
                    <a:pt x="874" y="165"/>
                    <a:pt x="873" y="154"/>
                  </a:cubicBezTo>
                  <a:cubicBezTo>
                    <a:pt x="872" y="138"/>
                    <a:pt x="861" y="128"/>
                    <a:pt x="848" y="120"/>
                  </a:cubicBezTo>
                  <a:cubicBezTo>
                    <a:pt x="838" y="112"/>
                    <a:pt x="827" y="107"/>
                    <a:pt x="816" y="99"/>
                  </a:cubicBezTo>
                  <a:cubicBezTo>
                    <a:pt x="805" y="91"/>
                    <a:pt x="805" y="83"/>
                    <a:pt x="800" y="70"/>
                  </a:cubicBezTo>
                  <a:cubicBezTo>
                    <a:pt x="794" y="55"/>
                    <a:pt x="789" y="60"/>
                    <a:pt x="775" y="55"/>
                  </a:cubicBezTo>
                  <a:cubicBezTo>
                    <a:pt x="755" y="48"/>
                    <a:pt x="762" y="21"/>
                    <a:pt x="766" y="0"/>
                  </a:cubicBezTo>
                  <a:cubicBezTo>
                    <a:pt x="764" y="2"/>
                    <a:pt x="763" y="4"/>
                    <a:pt x="761" y="6"/>
                  </a:cubicBezTo>
                  <a:cubicBezTo>
                    <a:pt x="754" y="10"/>
                    <a:pt x="740" y="11"/>
                    <a:pt x="732" y="10"/>
                  </a:cubicBezTo>
                  <a:cubicBezTo>
                    <a:pt x="721" y="10"/>
                    <a:pt x="711" y="10"/>
                    <a:pt x="700" y="11"/>
                  </a:cubicBezTo>
                  <a:cubicBezTo>
                    <a:pt x="690" y="11"/>
                    <a:pt x="677" y="12"/>
                    <a:pt x="670" y="19"/>
                  </a:cubicBezTo>
                  <a:cubicBezTo>
                    <a:pt x="665" y="24"/>
                    <a:pt x="662" y="32"/>
                    <a:pt x="660" y="38"/>
                  </a:cubicBezTo>
                  <a:cubicBezTo>
                    <a:pt x="657" y="44"/>
                    <a:pt x="653" y="50"/>
                    <a:pt x="651" y="56"/>
                  </a:cubicBezTo>
                  <a:cubicBezTo>
                    <a:pt x="648" y="66"/>
                    <a:pt x="650" y="76"/>
                    <a:pt x="646" y="85"/>
                  </a:cubicBezTo>
                  <a:cubicBezTo>
                    <a:pt x="645" y="89"/>
                    <a:pt x="643" y="94"/>
                    <a:pt x="643" y="98"/>
                  </a:cubicBezTo>
                  <a:cubicBezTo>
                    <a:pt x="643" y="102"/>
                    <a:pt x="648" y="104"/>
                    <a:pt x="646" y="108"/>
                  </a:cubicBezTo>
                  <a:cubicBezTo>
                    <a:pt x="645" y="111"/>
                    <a:pt x="639" y="116"/>
                    <a:pt x="636" y="118"/>
                  </a:cubicBezTo>
                  <a:cubicBezTo>
                    <a:pt x="633" y="121"/>
                    <a:pt x="628" y="123"/>
                    <a:pt x="624" y="126"/>
                  </a:cubicBezTo>
                  <a:cubicBezTo>
                    <a:pt x="620" y="128"/>
                    <a:pt x="615" y="131"/>
                    <a:pt x="611" y="133"/>
                  </a:cubicBezTo>
                  <a:cubicBezTo>
                    <a:pt x="608" y="136"/>
                    <a:pt x="604" y="141"/>
                    <a:pt x="600" y="142"/>
                  </a:cubicBezTo>
                  <a:cubicBezTo>
                    <a:pt x="596" y="144"/>
                    <a:pt x="591" y="142"/>
                    <a:pt x="587" y="143"/>
                  </a:cubicBezTo>
                  <a:cubicBezTo>
                    <a:pt x="582" y="144"/>
                    <a:pt x="579" y="145"/>
                    <a:pt x="574" y="145"/>
                  </a:cubicBezTo>
                  <a:cubicBezTo>
                    <a:pt x="566" y="146"/>
                    <a:pt x="557" y="145"/>
                    <a:pt x="550" y="147"/>
                  </a:cubicBezTo>
                  <a:cubicBezTo>
                    <a:pt x="541" y="149"/>
                    <a:pt x="532" y="150"/>
                    <a:pt x="524" y="153"/>
                  </a:cubicBezTo>
                  <a:cubicBezTo>
                    <a:pt x="520" y="154"/>
                    <a:pt x="515" y="156"/>
                    <a:pt x="512" y="159"/>
                  </a:cubicBezTo>
                  <a:cubicBezTo>
                    <a:pt x="509" y="161"/>
                    <a:pt x="508" y="166"/>
                    <a:pt x="505" y="169"/>
                  </a:cubicBezTo>
                  <a:cubicBezTo>
                    <a:pt x="502" y="173"/>
                    <a:pt x="485" y="184"/>
                    <a:pt x="500" y="185"/>
                  </a:cubicBezTo>
                  <a:cubicBezTo>
                    <a:pt x="508" y="186"/>
                    <a:pt x="516" y="184"/>
                    <a:pt x="522" y="191"/>
                  </a:cubicBezTo>
                  <a:cubicBezTo>
                    <a:pt x="529" y="201"/>
                    <a:pt x="516" y="198"/>
                    <a:pt x="511" y="198"/>
                  </a:cubicBezTo>
                  <a:cubicBezTo>
                    <a:pt x="500" y="196"/>
                    <a:pt x="491" y="198"/>
                    <a:pt x="481" y="200"/>
                  </a:cubicBezTo>
                  <a:cubicBezTo>
                    <a:pt x="476" y="201"/>
                    <a:pt x="471" y="205"/>
                    <a:pt x="466" y="207"/>
                  </a:cubicBezTo>
                  <a:cubicBezTo>
                    <a:pt x="459" y="208"/>
                    <a:pt x="449" y="203"/>
                    <a:pt x="442" y="201"/>
                  </a:cubicBezTo>
                  <a:cubicBezTo>
                    <a:pt x="438" y="199"/>
                    <a:pt x="434" y="199"/>
                    <a:pt x="429" y="198"/>
                  </a:cubicBezTo>
                  <a:cubicBezTo>
                    <a:pt x="425" y="197"/>
                    <a:pt x="421" y="194"/>
                    <a:pt x="417" y="193"/>
                  </a:cubicBezTo>
                  <a:cubicBezTo>
                    <a:pt x="410" y="190"/>
                    <a:pt x="408" y="189"/>
                    <a:pt x="404" y="184"/>
                  </a:cubicBezTo>
                  <a:cubicBezTo>
                    <a:pt x="400" y="180"/>
                    <a:pt x="395" y="179"/>
                    <a:pt x="390" y="178"/>
                  </a:cubicBezTo>
                  <a:cubicBezTo>
                    <a:pt x="386" y="178"/>
                    <a:pt x="382" y="178"/>
                    <a:pt x="379" y="175"/>
                  </a:cubicBezTo>
                  <a:cubicBezTo>
                    <a:pt x="376" y="172"/>
                    <a:pt x="375" y="167"/>
                    <a:pt x="373" y="164"/>
                  </a:cubicBezTo>
                  <a:cubicBezTo>
                    <a:pt x="371" y="159"/>
                    <a:pt x="366" y="155"/>
                    <a:pt x="366" y="150"/>
                  </a:cubicBezTo>
                  <a:cubicBezTo>
                    <a:pt x="365" y="145"/>
                    <a:pt x="372" y="140"/>
                    <a:pt x="371" y="135"/>
                  </a:cubicBezTo>
                  <a:cubicBezTo>
                    <a:pt x="369" y="129"/>
                    <a:pt x="364" y="130"/>
                    <a:pt x="360" y="129"/>
                  </a:cubicBezTo>
                  <a:cubicBezTo>
                    <a:pt x="356" y="128"/>
                    <a:pt x="353" y="126"/>
                    <a:pt x="349" y="125"/>
                  </a:cubicBezTo>
                  <a:cubicBezTo>
                    <a:pt x="345" y="125"/>
                    <a:pt x="339" y="126"/>
                    <a:pt x="336" y="125"/>
                  </a:cubicBezTo>
                  <a:cubicBezTo>
                    <a:pt x="333" y="123"/>
                    <a:pt x="331" y="119"/>
                    <a:pt x="327" y="117"/>
                  </a:cubicBezTo>
                  <a:cubicBezTo>
                    <a:pt x="326" y="116"/>
                    <a:pt x="319" y="112"/>
                    <a:pt x="317" y="112"/>
                  </a:cubicBezTo>
                  <a:cubicBezTo>
                    <a:pt x="311" y="112"/>
                    <a:pt x="314" y="121"/>
                    <a:pt x="313" y="125"/>
                  </a:cubicBezTo>
                  <a:cubicBezTo>
                    <a:pt x="312" y="129"/>
                    <a:pt x="309" y="133"/>
                    <a:pt x="309" y="138"/>
                  </a:cubicBezTo>
                  <a:cubicBezTo>
                    <a:pt x="308" y="146"/>
                    <a:pt x="312" y="157"/>
                    <a:pt x="315" y="164"/>
                  </a:cubicBezTo>
                  <a:cubicBezTo>
                    <a:pt x="319" y="171"/>
                    <a:pt x="323" y="177"/>
                    <a:pt x="322" y="185"/>
                  </a:cubicBezTo>
                  <a:cubicBezTo>
                    <a:pt x="321" y="195"/>
                    <a:pt x="320" y="203"/>
                    <a:pt x="321" y="213"/>
                  </a:cubicBezTo>
                  <a:cubicBezTo>
                    <a:pt x="321" y="218"/>
                    <a:pt x="319" y="222"/>
                    <a:pt x="318" y="226"/>
                  </a:cubicBezTo>
                  <a:cubicBezTo>
                    <a:pt x="317" y="230"/>
                    <a:pt x="317" y="235"/>
                    <a:pt x="316" y="239"/>
                  </a:cubicBezTo>
                  <a:cubicBezTo>
                    <a:pt x="315" y="248"/>
                    <a:pt x="317" y="256"/>
                    <a:pt x="321" y="263"/>
                  </a:cubicBezTo>
                  <a:cubicBezTo>
                    <a:pt x="324" y="268"/>
                    <a:pt x="327" y="268"/>
                    <a:pt x="322" y="272"/>
                  </a:cubicBezTo>
                  <a:cubicBezTo>
                    <a:pt x="320" y="273"/>
                    <a:pt x="314" y="275"/>
                    <a:pt x="312" y="276"/>
                  </a:cubicBezTo>
                  <a:cubicBezTo>
                    <a:pt x="308" y="276"/>
                    <a:pt x="303" y="276"/>
                    <a:pt x="300" y="273"/>
                  </a:cubicBezTo>
                  <a:cubicBezTo>
                    <a:pt x="296" y="271"/>
                    <a:pt x="296" y="267"/>
                    <a:pt x="294" y="263"/>
                  </a:cubicBezTo>
                  <a:cubicBezTo>
                    <a:pt x="289" y="255"/>
                    <a:pt x="279" y="256"/>
                    <a:pt x="271" y="258"/>
                  </a:cubicBezTo>
                  <a:cubicBezTo>
                    <a:pt x="267" y="259"/>
                    <a:pt x="263" y="260"/>
                    <a:pt x="259" y="260"/>
                  </a:cubicBezTo>
                  <a:cubicBezTo>
                    <a:pt x="252" y="261"/>
                    <a:pt x="251" y="260"/>
                    <a:pt x="247" y="256"/>
                  </a:cubicBezTo>
                  <a:cubicBezTo>
                    <a:pt x="240" y="250"/>
                    <a:pt x="229" y="252"/>
                    <a:pt x="221" y="255"/>
                  </a:cubicBezTo>
                  <a:cubicBezTo>
                    <a:pt x="217" y="256"/>
                    <a:pt x="212" y="260"/>
                    <a:pt x="208" y="257"/>
                  </a:cubicBezTo>
                  <a:cubicBezTo>
                    <a:pt x="204" y="255"/>
                    <a:pt x="203" y="247"/>
                    <a:pt x="201" y="243"/>
                  </a:cubicBezTo>
                  <a:cubicBezTo>
                    <a:pt x="197" y="233"/>
                    <a:pt x="190" y="212"/>
                    <a:pt x="179" y="209"/>
                  </a:cubicBezTo>
                  <a:cubicBezTo>
                    <a:pt x="170" y="206"/>
                    <a:pt x="161" y="207"/>
                    <a:pt x="152" y="204"/>
                  </a:cubicBezTo>
                  <a:cubicBezTo>
                    <a:pt x="144" y="200"/>
                    <a:pt x="136" y="200"/>
                    <a:pt x="129" y="207"/>
                  </a:cubicBezTo>
                  <a:cubicBezTo>
                    <a:pt x="125" y="210"/>
                    <a:pt x="125" y="211"/>
                    <a:pt x="120" y="210"/>
                  </a:cubicBezTo>
                  <a:cubicBezTo>
                    <a:pt x="116" y="210"/>
                    <a:pt x="111" y="210"/>
                    <a:pt x="107" y="209"/>
                  </a:cubicBezTo>
                  <a:cubicBezTo>
                    <a:pt x="101" y="209"/>
                    <a:pt x="94" y="209"/>
                    <a:pt x="88" y="208"/>
                  </a:cubicBezTo>
                  <a:cubicBezTo>
                    <a:pt x="84" y="207"/>
                    <a:pt x="80" y="206"/>
                    <a:pt x="75" y="205"/>
                  </a:cubicBezTo>
                  <a:cubicBezTo>
                    <a:pt x="67" y="203"/>
                    <a:pt x="56" y="204"/>
                    <a:pt x="47" y="206"/>
                  </a:cubicBezTo>
                  <a:cubicBezTo>
                    <a:pt x="38" y="207"/>
                    <a:pt x="29" y="209"/>
                    <a:pt x="20" y="213"/>
                  </a:cubicBezTo>
                  <a:cubicBezTo>
                    <a:pt x="14" y="215"/>
                    <a:pt x="0" y="226"/>
                    <a:pt x="6" y="234"/>
                  </a:cubicBezTo>
                  <a:cubicBezTo>
                    <a:pt x="9" y="237"/>
                    <a:pt x="19" y="235"/>
                    <a:pt x="23" y="235"/>
                  </a:cubicBezTo>
                  <a:cubicBezTo>
                    <a:pt x="27" y="235"/>
                    <a:pt x="29" y="238"/>
                    <a:pt x="33" y="239"/>
                  </a:cubicBezTo>
                  <a:cubicBezTo>
                    <a:pt x="37" y="240"/>
                    <a:pt x="43" y="238"/>
                    <a:pt x="41" y="245"/>
                  </a:cubicBezTo>
                  <a:cubicBezTo>
                    <a:pt x="39" y="251"/>
                    <a:pt x="32" y="247"/>
                    <a:pt x="27" y="248"/>
                  </a:cubicBezTo>
                  <a:cubicBezTo>
                    <a:pt x="19" y="248"/>
                    <a:pt x="14" y="258"/>
                    <a:pt x="20" y="264"/>
                  </a:cubicBezTo>
                  <a:cubicBezTo>
                    <a:pt x="22" y="268"/>
                    <a:pt x="26" y="267"/>
                    <a:pt x="29" y="269"/>
                  </a:cubicBezTo>
                  <a:cubicBezTo>
                    <a:pt x="34" y="275"/>
                    <a:pt x="27" y="276"/>
                    <a:pt x="23" y="275"/>
                  </a:cubicBezTo>
                  <a:cubicBezTo>
                    <a:pt x="19" y="275"/>
                    <a:pt x="15" y="275"/>
                    <a:pt x="12" y="275"/>
                  </a:cubicBezTo>
                  <a:cubicBezTo>
                    <a:pt x="9" y="275"/>
                    <a:pt x="6" y="278"/>
                    <a:pt x="3" y="277"/>
                  </a:cubicBezTo>
                  <a:cubicBezTo>
                    <a:pt x="7" y="283"/>
                    <a:pt x="11" y="287"/>
                    <a:pt x="14" y="294"/>
                  </a:cubicBezTo>
                  <a:cubicBezTo>
                    <a:pt x="16" y="299"/>
                    <a:pt x="17" y="305"/>
                    <a:pt x="20" y="310"/>
                  </a:cubicBezTo>
                  <a:cubicBezTo>
                    <a:pt x="22" y="313"/>
                    <a:pt x="25" y="318"/>
                    <a:pt x="28" y="320"/>
                  </a:cubicBezTo>
                  <a:cubicBezTo>
                    <a:pt x="33" y="321"/>
                    <a:pt x="41" y="319"/>
                    <a:pt x="45" y="319"/>
                  </a:cubicBezTo>
                  <a:cubicBezTo>
                    <a:pt x="66" y="318"/>
                    <a:pt x="73" y="336"/>
                    <a:pt x="89" y="344"/>
                  </a:cubicBezTo>
                  <a:cubicBezTo>
                    <a:pt x="99" y="349"/>
                    <a:pt x="104" y="357"/>
                    <a:pt x="113" y="362"/>
                  </a:cubicBezTo>
                  <a:cubicBezTo>
                    <a:pt x="117" y="364"/>
                    <a:pt x="120" y="367"/>
                    <a:pt x="123" y="371"/>
                  </a:cubicBezTo>
                  <a:cubicBezTo>
                    <a:pt x="126" y="374"/>
                    <a:pt x="125" y="378"/>
                    <a:pt x="127" y="382"/>
                  </a:cubicBezTo>
                  <a:cubicBezTo>
                    <a:pt x="130" y="386"/>
                    <a:pt x="136" y="384"/>
                    <a:pt x="140" y="384"/>
                  </a:cubicBezTo>
                  <a:cubicBezTo>
                    <a:pt x="146" y="384"/>
                    <a:pt x="149" y="385"/>
                    <a:pt x="154" y="387"/>
                  </a:cubicBezTo>
                  <a:cubicBezTo>
                    <a:pt x="155" y="388"/>
                    <a:pt x="157" y="388"/>
                    <a:pt x="159" y="390"/>
                  </a:cubicBezTo>
                  <a:cubicBezTo>
                    <a:pt x="160" y="392"/>
                    <a:pt x="159" y="394"/>
                    <a:pt x="161" y="396"/>
                  </a:cubicBezTo>
                  <a:cubicBezTo>
                    <a:pt x="163" y="398"/>
                    <a:pt x="169" y="399"/>
                    <a:pt x="172" y="401"/>
                  </a:cubicBezTo>
                  <a:cubicBezTo>
                    <a:pt x="178" y="403"/>
                    <a:pt x="189" y="407"/>
                    <a:pt x="190" y="415"/>
                  </a:cubicBezTo>
                  <a:cubicBezTo>
                    <a:pt x="190" y="421"/>
                    <a:pt x="178" y="430"/>
                    <a:pt x="184" y="437"/>
                  </a:cubicBezTo>
                  <a:cubicBezTo>
                    <a:pt x="186" y="439"/>
                    <a:pt x="192" y="438"/>
                    <a:pt x="195" y="439"/>
                  </a:cubicBezTo>
                  <a:cubicBezTo>
                    <a:pt x="198" y="440"/>
                    <a:pt x="202" y="442"/>
                    <a:pt x="206" y="443"/>
                  </a:cubicBezTo>
                  <a:cubicBezTo>
                    <a:pt x="210" y="444"/>
                    <a:pt x="213" y="445"/>
                    <a:pt x="217" y="446"/>
                  </a:cubicBezTo>
                  <a:cubicBezTo>
                    <a:pt x="222" y="447"/>
                    <a:pt x="227" y="447"/>
                    <a:pt x="232" y="449"/>
                  </a:cubicBezTo>
                  <a:cubicBezTo>
                    <a:pt x="235" y="450"/>
                    <a:pt x="240" y="452"/>
                    <a:pt x="243" y="454"/>
                  </a:cubicBezTo>
                  <a:cubicBezTo>
                    <a:pt x="250" y="460"/>
                    <a:pt x="240" y="459"/>
                    <a:pt x="236" y="457"/>
                  </a:cubicBezTo>
                  <a:cubicBezTo>
                    <a:pt x="231" y="455"/>
                    <a:pt x="228" y="455"/>
                    <a:pt x="223" y="456"/>
                  </a:cubicBezTo>
                  <a:cubicBezTo>
                    <a:pt x="218" y="457"/>
                    <a:pt x="213" y="457"/>
                    <a:pt x="209" y="458"/>
                  </a:cubicBezTo>
                  <a:cubicBezTo>
                    <a:pt x="210" y="468"/>
                    <a:pt x="210" y="478"/>
                    <a:pt x="208" y="488"/>
                  </a:cubicBezTo>
                  <a:cubicBezTo>
                    <a:pt x="207" y="493"/>
                    <a:pt x="204" y="497"/>
                    <a:pt x="202" y="502"/>
                  </a:cubicBezTo>
                  <a:cubicBezTo>
                    <a:pt x="198" y="515"/>
                    <a:pt x="205" y="531"/>
                    <a:pt x="209" y="542"/>
                  </a:cubicBezTo>
                  <a:cubicBezTo>
                    <a:pt x="212" y="552"/>
                    <a:pt x="218" y="561"/>
                    <a:pt x="223" y="570"/>
                  </a:cubicBezTo>
                  <a:cubicBezTo>
                    <a:pt x="229" y="579"/>
                    <a:pt x="235" y="588"/>
                    <a:pt x="246" y="593"/>
                  </a:cubicBezTo>
                  <a:cubicBezTo>
                    <a:pt x="255" y="597"/>
                    <a:pt x="266" y="597"/>
                    <a:pt x="273" y="605"/>
                  </a:cubicBezTo>
                  <a:cubicBezTo>
                    <a:pt x="280" y="612"/>
                    <a:pt x="274" y="621"/>
                    <a:pt x="276" y="630"/>
                  </a:cubicBezTo>
                  <a:cubicBezTo>
                    <a:pt x="276" y="634"/>
                    <a:pt x="278" y="638"/>
                    <a:pt x="278" y="642"/>
                  </a:cubicBezTo>
                  <a:cubicBezTo>
                    <a:pt x="278" y="648"/>
                    <a:pt x="273" y="651"/>
                    <a:pt x="272" y="656"/>
                  </a:cubicBezTo>
                  <a:cubicBezTo>
                    <a:pt x="270" y="660"/>
                    <a:pt x="268" y="665"/>
                    <a:pt x="266" y="669"/>
                  </a:cubicBezTo>
                  <a:cubicBezTo>
                    <a:pt x="264" y="673"/>
                    <a:pt x="260" y="676"/>
                    <a:pt x="259" y="680"/>
                  </a:cubicBezTo>
                  <a:cubicBezTo>
                    <a:pt x="256" y="686"/>
                    <a:pt x="261" y="690"/>
                    <a:pt x="263" y="695"/>
                  </a:cubicBezTo>
                  <a:cubicBezTo>
                    <a:pt x="264" y="701"/>
                    <a:pt x="265" y="703"/>
                    <a:pt x="269" y="707"/>
                  </a:cubicBezTo>
                  <a:cubicBezTo>
                    <a:pt x="276" y="714"/>
                    <a:pt x="283" y="720"/>
                    <a:pt x="284" y="730"/>
                  </a:cubicBezTo>
                  <a:cubicBezTo>
                    <a:pt x="285" y="740"/>
                    <a:pt x="285" y="750"/>
                    <a:pt x="285" y="761"/>
                  </a:cubicBezTo>
                  <a:cubicBezTo>
                    <a:pt x="282" y="755"/>
                    <a:pt x="282" y="750"/>
                    <a:pt x="281" y="744"/>
                  </a:cubicBezTo>
                  <a:cubicBezTo>
                    <a:pt x="280" y="739"/>
                    <a:pt x="277" y="735"/>
                    <a:pt x="274" y="731"/>
                  </a:cubicBezTo>
                  <a:cubicBezTo>
                    <a:pt x="273" y="727"/>
                    <a:pt x="271" y="722"/>
                    <a:pt x="268" y="720"/>
                  </a:cubicBezTo>
                  <a:cubicBezTo>
                    <a:pt x="263" y="714"/>
                    <a:pt x="258" y="721"/>
                    <a:pt x="256" y="727"/>
                  </a:cubicBezTo>
                  <a:cubicBezTo>
                    <a:pt x="251" y="737"/>
                    <a:pt x="249" y="748"/>
                    <a:pt x="246" y="759"/>
                  </a:cubicBezTo>
                  <a:cubicBezTo>
                    <a:pt x="245" y="764"/>
                    <a:pt x="244" y="771"/>
                    <a:pt x="242" y="777"/>
                  </a:cubicBezTo>
                  <a:cubicBezTo>
                    <a:pt x="240" y="783"/>
                    <a:pt x="233" y="786"/>
                    <a:pt x="230" y="792"/>
                  </a:cubicBezTo>
                  <a:cubicBezTo>
                    <a:pt x="228" y="797"/>
                    <a:pt x="227" y="801"/>
                    <a:pt x="226" y="806"/>
                  </a:cubicBezTo>
                  <a:cubicBezTo>
                    <a:pt x="225" y="810"/>
                    <a:pt x="222" y="814"/>
                    <a:pt x="223" y="818"/>
                  </a:cubicBezTo>
                  <a:cubicBezTo>
                    <a:pt x="223" y="826"/>
                    <a:pt x="233" y="829"/>
                    <a:pt x="230" y="838"/>
                  </a:cubicBezTo>
                  <a:cubicBezTo>
                    <a:pt x="227" y="845"/>
                    <a:pt x="220" y="851"/>
                    <a:pt x="216" y="856"/>
                  </a:cubicBezTo>
                  <a:cubicBezTo>
                    <a:pt x="210" y="863"/>
                    <a:pt x="205" y="868"/>
                    <a:pt x="202" y="876"/>
                  </a:cubicBezTo>
                  <a:cubicBezTo>
                    <a:pt x="200" y="885"/>
                    <a:pt x="195" y="892"/>
                    <a:pt x="192" y="901"/>
                  </a:cubicBezTo>
                  <a:cubicBezTo>
                    <a:pt x="190" y="908"/>
                    <a:pt x="185" y="915"/>
                    <a:pt x="183" y="922"/>
                  </a:cubicBezTo>
                  <a:cubicBezTo>
                    <a:pt x="181" y="934"/>
                    <a:pt x="174" y="943"/>
                    <a:pt x="170" y="954"/>
                  </a:cubicBezTo>
                  <a:cubicBezTo>
                    <a:pt x="165" y="967"/>
                    <a:pt x="162" y="977"/>
                    <a:pt x="153" y="987"/>
                  </a:cubicBezTo>
                  <a:cubicBezTo>
                    <a:pt x="146" y="994"/>
                    <a:pt x="144" y="1001"/>
                    <a:pt x="133" y="1000"/>
                  </a:cubicBezTo>
                  <a:cubicBezTo>
                    <a:pt x="128" y="999"/>
                    <a:pt x="124" y="999"/>
                    <a:pt x="119" y="998"/>
                  </a:cubicBezTo>
                  <a:cubicBezTo>
                    <a:pt x="115" y="996"/>
                    <a:pt x="112" y="995"/>
                    <a:pt x="107" y="995"/>
                  </a:cubicBezTo>
                  <a:cubicBezTo>
                    <a:pt x="107" y="996"/>
                    <a:pt x="107" y="996"/>
                    <a:pt x="107" y="996"/>
                  </a:cubicBezTo>
                  <a:cubicBezTo>
                    <a:pt x="110" y="1001"/>
                    <a:pt x="113" y="1006"/>
                    <a:pt x="117" y="1011"/>
                  </a:cubicBezTo>
                  <a:cubicBezTo>
                    <a:pt x="124" y="1022"/>
                    <a:pt x="131" y="1033"/>
                    <a:pt x="138" y="1044"/>
                  </a:cubicBezTo>
                  <a:cubicBezTo>
                    <a:pt x="141" y="1049"/>
                    <a:pt x="144" y="1055"/>
                    <a:pt x="149" y="1058"/>
                  </a:cubicBezTo>
                  <a:cubicBezTo>
                    <a:pt x="154" y="1061"/>
                    <a:pt x="161" y="1061"/>
                    <a:pt x="166" y="1063"/>
                  </a:cubicBezTo>
                  <a:cubicBezTo>
                    <a:pt x="179" y="1070"/>
                    <a:pt x="189" y="1081"/>
                    <a:pt x="199" y="1093"/>
                  </a:cubicBezTo>
                  <a:cubicBezTo>
                    <a:pt x="207" y="1104"/>
                    <a:pt x="217" y="1107"/>
                    <a:pt x="229" y="1113"/>
                  </a:cubicBezTo>
                  <a:cubicBezTo>
                    <a:pt x="241" y="1118"/>
                    <a:pt x="251" y="1127"/>
                    <a:pt x="262" y="1133"/>
                  </a:cubicBezTo>
                  <a:cubicBezTo>
                    <a:pt x="269" y="1136"/>
                    <a:pt x="274" y="1138"/>
                    <a:pt x="280" y="1140"/>
                  </a:cubicBezTo>
                  <a:cubicBezTo>
                    <a:pt x="286" y="1142"/>
                    <a:pt x="291" y="1147"/>
                    <a:pt x="297" y="1150"/>
                  </a:cubicBezTo>
                  <a:cubicBezTo>
                    <a:pt x="308" y="1155"/>
                    <a:pt x="322" y="1159"/>
                    <a:pt x="333" y="1153"/>
                  </a:cubicBezTo>
                  <a:cubicBezTo>
                    <a:pt x="346" y="1145"/>
                    <a:pt x="355" y="1146"/>
                    <a:pt x="370" y="1148"/>
                  </a:cubicBezTo>
                  <a:cubicBezTo>
                    <a:pt x="384" y="1150"/>
                    <a:pt x="390" y="1157"/>
                    <a:pt x="400" y="1167"/>
                  </a:cubicBezTo>
                  <a:cubicBezTo>
                    <a:pt x="404" y="1170"/>
                    <a:pt x="408" y="1175"/>
                    <a:pt x="413" y="1178"/>
                  </a:cubicBezTo>
                  <a:cubicBezTo>
                    <a:pt x="419" y="1180"/>
                    <a:pt x="425" y="1180"/>
                    <a:pt x="431" y="1183"/>
                  </a:cubicBezTo>
                  <a:cubicBezTo>
                    <a:pt x="440" y="1189"/>
                    <a:pt x="449" y="1198"/>
                    <a:pt x="455" y="1206"/>
                  </a:cubicBezTo>
                  <a:cubicBezTo>
                    <a:pt x="464" y="1219"/>
                    <a:pt x="471" y="1224"/>
                    <a:pt x="487" y="1226"/>
                  </a:cubicBezTo>
                  <a:cubicBezTo>
                    <a:pt x="500" y="1227"/>
                    <a:pt x="513" y="1231"/>
                    <a:pt x="527" y="1231"/>
                  </a:cubicBezTo>
                  <a:cubicBezTo>
                    <a:pt x="540" y="1231"/>
                    <a:pt x="555" y="1229"/>
                    <a:pt x="568" y="1231"/>
                  </a:cubicBezTo>
                  <a:cubicBezTo>
                    <a:pt x="575" y="1232"/>
                    <a:pt x="581" y="1235"/>
                    <a:pt x="588" y="1237"/>
                  </a:cubicBezTo>
                  <a:cubicBezTo>
                    <a:pt x="591" y="1239"/>
                    <a:pt x="594" y="1239"/>
                    <a:pt x="596" y="1239"/>
                  </a:cubicBezTo>
                  <a:cubicBezTo>
                    <a:pt x="596" y="1239"/>
                    <a:pt x="596" y="1239"/>
                    <a:pt x="596" y="1239"/>
                  </a:cubicBezTo>
                  <a:cubicBezTo>
                    <a:pt x="594" y="1236"/>
                    <a:pt x="595" y="1231"/>
                    <a:pt x="595" y="1228"/>
                  </a:cubicBezTo>
                  <a:cubicBezTo>
                    <a:pt x="595" y="1223"/>
                    <a:pt x="594" y="1218"/>
                    <a:pt x="595" y="1213"/>
                  </a:cubicBezTo>
                  <a:cubicBezTo>
                    <a:pt x="596" y="1207"/>
                    <a:pt x="599" y="1203"/>
                    <a:pt x="600" y="1197"/>
                  </a:cubicBezTo>
                  <a:cubicBezTo>
                    <a:pt x="600" y="1193"/>
                    <a:pt x="600" y="1188"/>
                    <a:pt x="599" y="1184"/>
                  </a:cubicBezTo>
                  <a:cubicBezTo>
                    <a:pt x="599" y="1180"/>
                    <a:pt x="596" y="1178"/>
                    <a:pt x="595" y="1174"/>
                  </a:cubicBezTo>
                  <a:cubicBezTo>
                    <a:pt x="594" y="1165"/>
                    <a:pt x="601" y="1153"/>
                    <a:pt x="605" y="1146"/>
                  </a:cubicBezTo>
                  <a:cubicBezTo>
                    <a:pt x="610" y="1138"/>
                    <a:pt x="615" y="1131"/>
                    <a:pt x="624" y="1129"/>
                  </a:cubicBezTo>
                  <a:cubicBezTo>
                    <a:pt x="636" y="1127"/>
                    <a:pt x="646" y="1122"/>
                    <a:pt x="657" y="1119"/>
                  </a:cubicBezTo>
                  <a:cubicBezTo>
                    <a:pt x="665" y="1116"/>
                    <a:pt x="671" y="1112"/>
                    <a:pt x="678" y="1109"/>
                  </a:cubicBezTo>
                  <a:cubicBezTo>
                    <a:pt x="683" y="1107"/>
                    <a:pt x="686" y="1107"/>
                    <a:pt x="690" y="1103"/>
                  </a:cubicBezTo>
                  <a:cubicBezTo>
                    <a:pt x="695" y="1099"/>
                    <a:pt x="699" y="1096"/>
                    <a:pt x="705" y="1095"/>
                  </a:cubicBezTo>
                  <a:cubicBezTo>
                    <a:pt x="710" y="1095"/>
                    <a:pt x="715" y="1095"/>
                    <a:pt x="720" y="1097"/>
                  </a:cubicBezTo>
                  <a:cubicBezTo>
                    <a:pt x="724" y="1099"/>
                    <a:pt x="725" y="1104"/>
                    <a:pt x="729" y="1107"/>
                  </a:cubicBezTo>
                  <a:cubicBezTo>
                    <a:pt x="737" y="1112"/>
                    <a:pt x="750" y="1108"/>
                    <a:pt x="758" y="1114"/>
                  </a:cubicBezTo>
                  <a:cubicBezTo>
                    <a:pt x="761" y="1116"/>
                    <a:pt x="763" y="1120"/>
                    <a:pt x="765" y="1123"/>
                  </a:cubicBezTo>
                  <a:cubicBezTo>
                    <a:pt x="768" y="1127"/>
                    <a:pt x="769" y="1129"/>
                    <a:pt x="775" y="1131"/>
                  </a:cubicBezTo>
                  <a:cubicBezTo>
                    <a:pt x="779" y="1132"/>
                    <a:pt x="785" y="1133"/>
                    <a:pt x="789" y="1133"/>
                  </a:cubicBezTo>
                  <a:cubicBezTo>
                    <a:pt x="794" y="1133"/>
                    <a:pt x="797" y="1130"/>
                    <a:pt x="801" y="1129"/>
                  </a:cubicBezTo>
                  <a:cubicBezTo>
                    <a:pt x="812" y="1126"/>
                    <a:pt x="816" y="1132"/>
                    <a:pt x="826" y="1136"/>
                  </a:cubicBezTo>
                  <a:cubicBezTo>
                    <a:pt x="830" y="1138"/>
                    <a:pt x="836" y="1138"/>
                    <a:pt x="840" y="1140"/>
                  </a:cubicBezTo>
                  <a:cubicBezTo>
                    <a:pt x="844" y="1142"/>
                    <a:pt x="845" y="1145"/>
                    <a:pt x="847" y="1148"/>
                  </a:cubicBezTo>
                  <a:cubicBezTo>
                    <a:pt x="849" y="1152"/>
                    <a:pt x="853" y="1154"/>
                    <a:pt x="855" y="1157"/>
                  </a:cubicBezTo>
                  <a:cubicBezTo>
                    <a:pt x="857" y="1159"/>
                    <a:pt x="856" y="1160"/>
                    <a:pt x="859" y="1161"/>
                  </a:cubicBezTo>
                  <a:cubicBezTo>
                    <a:pt x="861" y="1162"/>
                    <a:pt x="864" y="1161"/>
                    <a:pt x="866" y="1162"/>
                  </a:cubicBezTo>
                  <a:cubicBezTo>
                    <a:pt x="876" y="1164"/>
                    <a:pt x="882" y="1170"/>
                    <a:pt x="888" y="1177"/>
                  </a:cubicBezTo>
                  <a:cubicBezTo>
                    <a:pt x="895" y="1186"/>
                    <a:pt x="900" y="1186"/>
                    <a:pt x="911" y="1186"/>
                  </a:cubicBezTo>
                  <a:cubicBezTo>
                    <a:pt x="921" y="1186"/>
                    <a:pt x="930" y="1188"/>
                    <a:pt x="940" y="1186"/>
                  </a:cubicBezTo>
                  <a:cubicBezTo>
                    <a:pt x="946" y="1186"/>
                    <a:pt x="949" y="1184"/>
                    <a:pt x="954" y="1181"/>
                  </a:cubicBezTo>
                  <a:cubicBezTo>
                    <a:pt x="958" y="1179"/>
                    <a:pt x="963" y="1179"/>
                    <a:pt x="967" y="1176"/>
                  </a:cubicBezTo>
                  <a:cubicBezTo>
                    <a:pt x="971" y="1174"/>
                    <a:pt x="975" y="1172"/>
                    <a:pt x="977" y="1168"/>
                  </a:cubicBezTo>
                  <a:cubicBezTo>
                    <a:pt x="981" y="1161"/>
                    <a:pt x="979" y="1161"/>
                    <a:pt x="986" y="1159"/>
                  </a:cubicBezTo>
                  <a:cubicBezTo>
                    <a:pt x="990" y="1157"/>
                    <a:pt x="996" y="1155"/>
                    <a:pt x="999" y="1152"/>
                  </a:cubicBezTo>
                  <a:cubicBezTo>
                    <a:pt x="1002" y="1148"/>
                    <a:pt x="1004" y="1144"/>
                    <a:pt x="1008" y="1141"/>
                  </a:cubicBezTo>
                  <a:cubicBezTo>
                    <a:pt x="1012" y="1138"/>
                    <a:pt x="1014" y="1134"/>
                    <a:pt x="1017" y="1131"/>
                  </a:cubicBezTo>
                  <a:cubicBezTo>
                    <a:pt x="1021" y="1128"/>
                    <a:pt x="1025" y="1128"/>
                    <a:pt x="1029" y="1127"/>
                  </a:cubicBezTo>
                  <a:cubicBezTo>
                    <a:pt x="1034" y="1124"/>
                    <a:pt x="1037" y="1118"/>
                    <a:pt x="1042" y="1115"/>
                  </a:cubicBezTo>
                  <a:cubicBezTo>
                    <a:pt x="1047" y="1112"/>
                    <a:pt x="1054" y="1112"/>
                    <a:pt x="1059" y="1110"/>
                  </a:cubicBezTo>
                  <a:cubicBezTo>
                    <a:pt x="1065" y="1108"/>
                    <a:pt x="1068" y="1105"/>
                    <a:pt x="1073" y="1101"/>
                  </a:cubicBezTo>
                  <a:cubicBezTo>
                    <a:pt x="1074" y="1095"/>
                    <a:pt x="1076" y="1087"/>
                    <a:pt x="1078" y="1080"/>
                  </a:cubicBezTo>
                  <a:cubicBezTo>
                    <a:pt x="1079" y="1073"/>
                    <a:pt x="1081" y="1067"/>
                    <a:pt x="1079" y="1060"/>
                  </a:cubicBezTo>
                  <a:cubicBezTo>
                    <a:pt x="1076" y="1049"/>
                    <a:pt x="1064" y="1043"/>
                    <a:pt x="1054" y="1040"/>
                  </a:cubicBezTo>
                  <a:cubicBezTo>
                    <a:pt x="1042" y="1035"/>
                    <a:pt x="1030" y="1032"/>
                    <a:pt x="1024" y="1019"/>
                  </a:cubicBezTo>
                  <a:cubicBezTo>
                    <a:pt x="1018" y="1005"/>
                    <a:pt x="1019" y="993"/>
                    <a:pt x="1023" y="979"/>
                  </a:cubicBezTo>
                  <a:cubicBezTo>
                    <a:pt x="1025" y="968"/>
                    <a:pt x="1032" y="948"/>
                    <a:pt x="1023" y="939"/>
                  </a:cubicBezTo>
                  <a:cubicBezTo>
                    <a:pt x="1018" y="934"/>
                    <a:pt x="1010" y="934"/>
                    <a:pt x="1007" y="926"/>
                  </a:cubicBezTo>
                  <a:cubicBezTo>
                    <a:pt x="1005" y="919"/>
                    <a:pt x="1008" y="910"/>
                    <a:pt x="1013" y="906"/>
                  </a:cubicBezTo>
                  <a:cubicBezTo>
                    <a:pt x="1021" y="899"/>
                    <a:pt x="1044" y="897"/>
                    <a:pt x="1049" y="887"/>
                  </a:cubicBezTo>
                  <a:cubicBezTo>
                    <a:pt x="1051" y="882"/>
                    <a:pt x="1045" y="872"/>
                    <a:pt x="1044" y="867"/>
                  </a:cubicBezTo>
                  <a:cubicBezTo>
                    <a:pt x="1042" y="860"/>
                    <a:pt x="1040" y="853"/>
                    <a:pt x="1039" y="845"/>
                  </a:cubicBezTo>
                  <a:cubicBezTo>
                    <a:pt x="1037" y="838"/>
                    <a:pt x="1035" y="831"/>
                    <a:pt x="1034" y="823"/>
                  </a:cubicBezTo>
                  <a:cubicBezTo>
                    <a:pt x="1034" y="819"/>
                    <a:pt x="1030" y="806"/>
                    <a:pt x="1033" y="803"/>
                  </a:cubicBezTo>
                  <a:cubicBezTo>
                    <a:pt x="1036" y="797"/>
                    <a:pt x="1046" y="801"/>
                    <a:pt x="1051" y="798"/>
                  </a:cubicBezTo>
                  <a:cubicBezTo>
                    <a:pt x="1052" y="797"/>
                    <a:pt x="1053" y="796"/>
                    <a:pt x="1054" y="795"/>
                  </a:cubicBezTo>
                  <a:cubicBezTo>
                    <a:pt x="1052" y="789"/>
                    <a:pt x="1058" y="783"/>
                    <a:pt x="1052" y="777"/>
                  </a:cubicBezTo>
                  <a:cubicBezTo>
                    <a:pt x="1048" y="771"/>
                    <a:pt x="1042" y="772"/>
                    <a:pt x="1040" y="764"/>
                  </a:cubicBezTo>
                  <a:cubicBezTo>
                    <a:pt x="1038" y="758"/>
                    <a:pt x="1036" y="750"/>
                    <a:pt x="1036" y="743"/>
                  </a:cubicBezTo>
                  <a:cubicBezTo>
                    <a:pt x="1036" y="736"/>
                    <a:pt x="1038" y="729"/>
                    <a:pt x="1033" y="723"/>
                  </a:cubicBezTo>
                  <a:cubicBezTo>
                    <a:pt x="1028" y="718"/>
                    <a:pt x="1016" y="716"/>
                    <a:pt x="1010" y="716"/>
                  </a:cubicBezTo>
                  <a:cubicBezTo>
                    <a:pt x="1001" y="715"/>
                    <a:pt x="998" y="717"/>
                    <a:pt x="992" y="722"/>
                  </a:cubicBezTo>
                  <a:cubicBezTo>
                    <a:pt x="984" y="729"/>
                    <a:pt x="971" y="753"/>
                    <a:pt x="961" y="753"/>
                  </a:cubicBezTo>
                  <a:cubicBezTo>
                    <a:pt x="960" y="751"/>
                    <a:pt x="960" y="749"/>
                    <a:pt x="960" y="747"/>
                  </a:cubicBezTo>
                  <a:cubicBezTo>
                    <a:pt x="956" y="733"/>
                    <a:pt x="961" y="718"/>
                    <a:pt x="964" y="706"/>
                  </a:cubicBezTo>
                  <a:cubicBezTo>
                    <a:pt x="968" y="695"/>
                    <a:pt x="976" y="681"/>
                    <a:pt x="987" y="674"/>
                  </a:cubicBezTo>
                  <a:cubicBezTo>
                    <a:pt x="992" y="671"/>
                    <a:pt x="998" y="670"/>
                    <a:pt x="1002" y="664"/>
                  </a:cubicBezTo>
                  <a:cubicBezTo>
                    <a:pt x="1005" y="659"/>
                    <a:pt x="1006" y="653"/>
                    <a:pt x="1009" y="647"/>
                  </a:cubicBezTo>
                  <a:cubicBezTo>
                    <a:pt x="1017" y="635"/>
                    <a:pt x="1025" y="624"/>
                    <a:pt x="1038" y="616"/>
                  </a:cubicBezTo>
                  <a:cubicBezTo>
                    <a:pt x="1043" y="612"/>
                    <a:pt x="1047" y="609"/>
                    <a:pt x="1051" y="604"/>
                  </a:cubicBezTo>
                  <a:cubicBezTo>
                    <a:pt x="1056" y="598"/>
                    <a:pt x="1064" y="598"/>
                    <a:pt x="1068" y="593"/>
                  </a:cubicBezTo>
                  <a:cubicBezTo>
                    <a:pt x="1073" y="587"/>
                    <a:pt x="1066" y="583"/>
                    <a:pt x="1067" y="576"/>
                  </a:cubicBezTo>
                  <a:cubicBezTo>
                    <a:pt x="1068" y="568"/>
                    <a:pt x="1074" y="565"/>
                    <a:pt x="1080" y="565"/>
                  </a:cubicBezTo>
                  <a:cubicBezTo>
                    <a:pt x="1093" y="565"/>
                    <a:pt x="1106" y="573"/>
                    <a:pt x="1120" y="568"/>
                  </a:cubicBezTo>
                  <a:cubicBezTo>
                    <a:pt x="1124" y="566"/>
                    <a:pt x="1129" y="562"/>
                    <a:pt x="1134" y="559"/>
                  </a:cubicBezTo>
                  <a:cubicBezTo>
                    <a:pt x="1133" y="557"/>
                    <a:pt x="1132" y="555"/>
                    <a:pt x="1131" y="552"/>
                  </a:cubicBezTo>
                  <a:cubicBezTo>
                    <a:pt x="1121" y="519"/>
                    <a:pt x="1137" y="485"/>
                    <a:pt x="1148" y="454"/>
                  </a:cubicBezTo>
                  <a:cubicBezTo>
                    <a:pt x="1157" y="427"/>
                    <a:pt x="1176" y="412"/>
                    <a:pt x="1194" y="391"/>
                  </a:cubicBezTo>
                  <a:cubicBezTo>
                    <a:pt x="1199" y="384"/>
                    <a:pt x="1198" y="383"/>
                    <a:pt x="1196" y="37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0" name="Freeform 775"/>
            <p:cNvSpPr>
              <a:spLocks/>
            </p:cNvSpPr>
            <p:nvPr/>
          </p:nvSpPr>
          <p:spPr bwMode="auto">
            <a:xfrm>
              <a:off x="4294967" y="5246758"/>
              <a:ext cx="44023" cy="46612"/>
            </a:xfrm>
            <a:custGeom>
              <a:avLst/>
              <a:gdLst>
                <a:gd name="T0" fmla="*/ 4 w 30"/>
                <a:gd name="T1" fmla="*/ 13 h 32"/>
                <a:gd name="T2" fmla="*/ 8 w 30"/>
                <a:gd name="T3" fmla="*/ 23 h 32"/>
                <a:gd name="T4" fmla="*/ 16 w 30"/>
                <a:gd name="T5" fmla="*/ 29 h 32"/>
                <a:gd name="T6" fmla="*/ 23 w 30"/>
                <a:gd name="T7" fmla="*/ 31 h 32"/>
                <a:gd name="T8" fmla="*/ 29 w 30"/>
                <a:gd name="T9" fmla="*/ 30 h 32"/>
                <a:gd name="T10" fmla="*/ 29 w 30"/>
                <a:gd name="T11" fmla="*/ 23 h 32"/>
                <a:gd name="T12" fmla="*/ 29 w 30"/>
                <a:gd name="T13" fmla="*/ 17 h 32"/>
                <a:gd name="T14" fmla="*/ 28 w 30"/>
                <a:gd name="T15" fmla="*/ 15 h 32"/>
                <a:gd name="T16" fmla="*/ 16 w 30"/>
                <a:gd name="T17" fmla="*/ 5 h 32"/>
                <a:gd name="T18" fmla="*/ 0 w 30"/>
                <a:gd name="T19" fmla="*/ 0 h 32"/>
                <a:gd name="T20" fmla="*/ 0 w 30"/>
                <a:gd name="T21" fmla="*/ 3 h 32"/>
                <a:gd name="T22" fmla="*/ 4 w 30"/>
                <a:gd name="T2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2">
                  <a:moveTo>
                    <a:pt x="4" y="13"/>
                  </a:moveTo>
                  <a:cubicBezTo>
                    <a:pt x="6" y="16"/>
                    <a:pt x="7" y="20"/>
                    <a:pt x="8" y="23"/>
                  </a:cubicBezTo>
                  <a:cubicBezTo>
                    <a:pt x="10" y="26"/>
                    <a:pt x="13" y="28"/>
                    <a:pt x="16" y="29"/>
                  </a:cubicBezTo>
                  <a:cubicBezTo>
                    <a:pt x="19" y="30"/>
                    <a:pt x="21" y="30"/>
                    <a:pt x="23" y="31"/>
                  </a:cubicBezTo>
                  <a:cubicBezTo>
                    <a:pt x="25" y="31"/>
                    <a:pt x="28" y="32"/>
                    <a:pt x="29" y="30"/>
                  </a:cubicBezTo>
                  <a:cubicBezTo>
                    <a:pt x="30" y="28"/>
                    <a:pt x="30" y="25"/>
                    <a:pt x="29" y="23"/>
                  </a:cubicBezTo>
                  <a:cubicBezTo>
                    <a:pt x="29" y="21"/>
                    <a:pt x="29" y="19"/>
                    <a:pt x="29" y="17"/>
                  </a:cubicBezTo>
                  <a:cubicBezTo>
                    <a:pt x="29" y="16"/>
                    <a:pt x="29" y="16"/>
                    <a:pt x="28" y="15"/>
                  </a:cubicBezTo>
                  <a:cubicBezTo>
                    <a:pt x="25" y="11"/>
                    <a:pt x="21" y="8"/>
                    <a:pt x="16" y="5"/>
                  </a:cubicBezTo>
                  <a:cubicBezTo>
                    <a:pt x="11" y="2"/>
                    <a:pt x="5" y="2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7"/>
                    <a:pt x="2" y="10"/>
                    <a:pt x="4" y="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1" name="Freeform 776"/>
            <p:cNvSpPr>
              <a:spLocks/>
            </p:cNvSpPr>
            <p:nvPr/>
          </p:nvSpPr>
          <p:spPr bwMode="auto">
            <a:xfrm>
              <a:off x="4294967" y="5246758"/>
              <a:ext cx="44023" cy="46612"/>
            </a:xfrm>
            <a:custGeom>
              <a:avLst/>
              <a:gdLst>
                <a:gd name="T0" fmla="*/ 4 w 30"/>
                <a:gd name="T1" fmla="*/ 13 h 32"/>
                <a:gd name="T2" fmla="*/ 8 w 30"/>
                <a:gd name="T3" fmla="*/ 23 h 32"/>
                <a:gd name="T4" fmla="*/ 16 w 30"/>
                <a:gd name="T5" fmla="*/ 29 h 32"/>
                <a:gd name="T6" fmla="*/ 23 w 30"/>
                <a:gd name="T7" fmla="*/ 31 h 32"/>
                <a:gd name="T8" fmla="*/ 29 w 30"/>
                <a:gd name="T9" fmla="*/ 30 h 32"/>
                <a:gd name="T10" fmla="*/ 29 w 30"/>
                <a:gd name="T11" fmla="*/ 23 h 32"/>
                <a:gd name="T12" fmla="*/ 29 w 30"/>
                <a:gd name="T13" fmla="*/ 17 h 32"/>
                <a:gd name="T14" fmla="*/ 28 w 30"/>
                <a:gd name="T15" fmla="*/ 15 h 32"/>
                <a:gd name="T16" fmla="*/ 16 w 30"/>
                <a:gd name="T17" fmla="*/ 5 h 32"/>
                <a:gd name="T18" fmla="*/ 0 w 30"/>
                <a:gd name="T19" fmla="*/ 0 h 32"/>
                <a:gd name="T20" fmla="*/ 0 w 30"/>
                <a:gd name="T21" fmla="*/ 3 h 32"/>
                <a:gd name="T22" fmla="*/ 4 w 30"/>
                <a:gd name="T2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2">
                  <a:moveTo>
                    <a:pt x="4" y="13"/>
                  </a:moveTo>
                  <a:cubicBezTo>
                    <a:pt x="6" y="16"/>
                    <a:pt x="7" y="20"/>
                    <a:pt x="8" y="23"/>
                  </a:cubicBezTo>
                  <a:cubicBezTo>
                    <a:pt x="10" y="26"/>
                    <a:pt x="13" y="28"/>
                    <a:pt x="16" y="29"/>
                  </a:cubicBezTo>
                  <a:cubicBezTo>
                    <a:pt x="19" y="30"/>
                    <a:pt x="21" y="30"/>
                    <a:pt x="23" y="31"/>
                  </a:cubicBezTo>
                  <a:cubicBezTo>
                    <a:pt x="25" y="31"/>
                    <a:pt x="28" y="32"/>
                    <a:pt x="29" y="30"/>
                  </a:cubicBezTo>
                  <a:cubicBezTo>
                    <a:pt x="30" y="28"/>
                    <a:pt x="30" y="25"/>
                    <a:pt x="29" y="23"/>
                  </a:cubicBezTo>
                  <a:cubicBezTo>
                    <a:pt x="29" y="21"/>
                    <a:pt x="29" y="19"/>
                    <a:pt x="29" y="17"/>
                  </a:cubicBezTo>
                  <a:cubicBezTo>
                    <a:pt x="29" y="16"/>
                    <a:pt x="29" y="16"/>
                    <a:pt x="28" y="15"/>
                  </a:cubicBezTo>
                  <a:cubicBezTo>
                    <a:pt x="25" y="11"/>
                    <a:pt x="21" y="8"/>
                    <a:pt x="16" y="5"/>
                  </a:cubicBezTo>
                  <a:cubicBezTo>
                    <a:pt x="11" y="2"/>
                    <a:pt x="5" y="2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7"/>
                    <a:pt x="2" y="10"/>
                    <a:pt x="4" y="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2" name="Freeform 777"/>
            <p:cNvSpPr>
              <a:spLocks/>
            </p:cNvSpPr>
            <p:nvPr/>
          </p:nvSpPr>
          <p:spPr bwMode="auto">
            <a:xfrm>
              <a:off x="2370929" y="4959319"/>
              <a:ext cx="732844" cy="1017695"/>
            </a:xfrm>
            <a:custGeom>
              <a:avLst/>
              <a:gdLst>
                <a:gd name="T0" fmla="*/ 211 w 502"/>
                <a:gd name="T1" fmla="*/ 619 h 697"/>
                <a:gd name="T2" fmla="*/ 255 w 502"/>
                <a:gd name="T3" fmla="*/ 599 h 697"/>
                <a:gd name="T4" fmla="*/ 260 w 502"/>
                <a:gd name="T5" fmla="*/ 501 h 697"/>
                <a:gd name="T6" fmla="*/ 298 w 502"/>
                <a:gd name="T7" fmla="*/ 456 h 697"/>
                <a:gd name="T8" fmla="*/ 288 w 502"/>
                <a:gd name="T9" fmla="*/ 395 h 697"/>
                <a:gd name="T10" fmla="*/ 297 w 502"/>
                <a:gd name="T11" fmla="*/ 362 h 697"/>
                <a:gd name="T12" fmla="*/ 363 w 502"/>
                <a:gd name="T13" fmla="*/ 339 h 697"/>
                <a:gd name="T14" fmla="*/ 358 w 502"/>
                <a:gd name="T15" fmla="*/ 303 h 697"/>
                <a:gd name="T16" fmla="*/ 390 w 502"/>
                <a:gd name="T17" fmla="*/ 260 h 697"/>
                <a:gd name="T18" fmla="*/ 402 w 502"/>
                <a:gd name="T19" fmla="*/ 220 h 697"/>
                <a:gd name="T20" fmla="*/ 442 w 502"/>
                <a:gd name="T21" fmla="*/ 183 h 697"/>
                <a:gd name="T22" fmla="*/ 495 w 502"/>
                <a:gd name="T23" fmla="*/ 148 h 697"/>
                <a:gd name="T24" fmla="*/ 484 w 502"/>
                <a:gd name="T25" fmla="*/ 102 h 697"/>
                <a:gd name="T26" fmla="*/ 465 w 502"/>
                <a:gd name="T27" fmla="*/ 83 h 697"/>
                <a:gd name="T28" fmla="*/ 415 w 502"/>
                <a:gd name="T29" fmla="*/ 67 h 697"/>
                <a:gd name="T30" fmla="*/ 376 w 502"/>
                <a:gd name="T31" fmla="*/ 62 h 697"/>
                <a:gd name="T32" fmla="*/ 317 w 502"/>
                <a:gd name="T33" fmla="*/ 25 h 697"/>
                <a:gd name="T34" fmla="*/ 293 w 502"/>
                <a:gd name="T35" fmla="*/ 6 h 697"/>
                <a:gd name="T36" fmla="*/ 239 w 502"/>
                <a:gd name="T37" fmla="*/ 19 h 697"/>
                <a:gd name="T38" fmla="*/ 233 w 502"/>
                <a:gd name="T39" fmla="*/ 54 h 697"/>
                <a:gd name="T40" fmla="*/ 227 w 502"/>
                <a:gd name="T41" fmla="*/ 107 h 697"/>
                <a:gd name="T42" fmla="*/ 204 w 502"/>
                <a:gd name="T43" fmla="*/ 152 h 697"/>
                <a:gd name="T44" fmla="*/ 158 w 502"/>
                <a:gd name="T45" fmla="*/ 218 h 697"/>
                <a:gd name="T46" fmla="*/ 120 w 502"/>
                <a:gd name="T47" fmla="*/ 289 h 697"/>
                <a:gd name="T48" fmla="*/ 64 w 502"/>
                <a:gd name="T49" fmla="*/ 335 h 697"/>
                <a:gd name="T50" fmla="*/ 50 w 502"/>
                <a:gd name="T51" fmla="*/ 360 h 697"/>
                <a:gd name="T52" fmla="*/ 26 w 502"/>
                <a:gd name="T53" fmla="*/ 396 h 697"/>
                <a:gd name="T54" fmla="*/ 27 w 502"/>
                <a:gd name="T55" fmla="*/ 406 h 697"/>
                <a:gd name="T56" fmla="*/ 43 w 502"/>
                <a:gd name="T57" fmla="*/ 447 h 697"/>
                <a:gd name="T58" fmla="*/ 61 w 502"/>
                <a:gd name="T59" fmla="*/ 460 h 697"/>
                <a:gd name="T60" fmla="*/ 77 w 502"/>
                <a:gd name="T61" fmla="*/ 478 h 697"/>
                <a:gd name="T62" fmla="*/ 59 w 502"/>
                <a:gd name="T63" fmla="*/ 526 h 697"/>
                <a:gd name="T64" fmla="*/ 38 w 502"/>
                <a:gd name="T65" fmla="*/ 585 h 697"/>
                <a:gd name="T66" fmla="*/ 6 w 502"/>
                <a:gd name="T67" fmla="*/ 638 h 697"/>
                <a:gd name="T68" fmla="*/ 29 w 502"/>
                <a:gd name="T69" fmla="*/ 662 h 697"/>
                <a:gd name="T70" fmla="*/ 90 w 502"/>
                <a:gd name="T71" fmla="*/ 682 h 697"/>
                <a:gd name="T72" fmla="*/ 141 w 502"/>
                <a:gd name="T73" fmla="*/ 696 h 697"/>
                <a:gd name="T74" fmla="*/ 176 w 502"/>
                <a:gd name="T75" fmla="*/ 67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697">
                  <a:moveTo>
                    <a:pt x="183" y="637"/>
                  </a:moveTo>
                  <a:cubicBezTo>
                    <a:pt x="188" y="627"/>
                    <a:pt x="202" y="623"/>
                    <a:pt x="211" y="619"/>
                  </a:cubicBezTo>
                  <a:cubicBezTo>
                    <a:pt x="220" y="615"/>
                    <a:pt x="228" y="613"/>
                    <a:pt x="237" y="608"/>
                  </a:cubicBezTo>
                  <a:cubicBezTo>
                    <a:pt x="243" y="605"/>
                    <a:pt x="250" y="604"/>
                    <a:pt x="255" y="599"/>
                  </a:cubicBezTo>
                  <a:cubicBezTo>
                    <a:pt x="271" y="583"/>
                    <a:pt x="258" y="563"/>
                    <a:pt x="254" y="545"/>
                  </a:cubicBezTo>
                  <a:cubicBezTo>
                    <a:pt x="250" y="530"/>
                    <a:pt x="256" y="516"/>
                    <a:pt x="260" y="501"/>
                  </a:cubicBezTo>
                  <a:cubicBezTo>
                    <a:pt x="265" y="486"/>
                    <a:pt x="276" y="475"/>
                    <a:pt x="288" y="465"/>
                  </a:cubicBezTo>
                  <a:cubicBezTo>
                    <a:pt x="292" y="463"/>
                    <a:pt x="296" y="460"/>
                    <a:pt x="298" y="456"/>
                  </a:cubicBezTo>
                  <a:cubicBezTo>
                    <a:pt x="301" y="449"/>
                    <a:pt x="298" y="449"/>
                    <a:pt x="296" y="443"/>
                  </a:cubicBezTo>
                  <a:cubicBezTo>
                    <a:pt x="290" y="429"/>
                    <a:pt x="289" y="410"/>
                    <a:pt x="288" y="395"/>
                  </a:cubicBezTo>
                  <a:cubicBezTo>
                    <a:pt x="287" y="388"/>
                    <a:pt x="286" y="381"/>
                    <a:pt x="287" y="374"/>
                  </a:cubicBezTo>
                  <a:cubicBezTo>
                    <a:pt x="287" y="365"/>
                    <a:pt x="288" y="363"/>
                    <a:pt x="297" y="362"/>
                  </a:cubicBezTo>
                  <a:cubicBezTo>
                    <a:pt x="313" y="361"/>
                    <a:pt x="334" y="363"/>
                    <a:pt x="347" y="352"/>
                  </a:cubicBezTo>
                  <a:cubicBezTo>
                    <a:pt x="352" y="347"/>
                    <a:pt x="360" y="344"/>
                    <a:pt x="363" y="339"/>
                  </a:cubicBezTo>
                  <a:cubicBezTo>
                    <a:pt x="368" y="333"/>
                    <a:pt x="367" y="323"/>
                    <a:pt x="364" y="317"/>
                  </a:cubicBezTo>
                  <a:cubicBezTo>
                    <a:pt x="362" y="313"/>
                    <a:pt x="358" y="307"/>
                    <a:pt x="358" y="303"/>
                  </a:cubicBezTo>
                  <a:cubicBezTo>
                    <a:pt x="358" y="298"/>
                    <a:pt x="363" y="292"/>
                    <a:pt x="366" y="288"/>
                  </a:cubicBezTo>
                  <a:cubicBezTo>
                    <a:pt x="371" y="276"/>
                    <a:pt x="385" y="272"/>
                    <a:pt x="390" y="260"/>
                  </a:cubicBezTo>
                  <a:cubicBezTo>
                    <a:pt x="393" y="253"/>
                    <a:pt x="392" y="246"/>
                    <a:pt x="396" y="239"/>
                  </a:cubicBezTo>
                  <a:cubicBezTo>
                    <a:pt x="400" y="232"/>
                    <a:pt x="400" y="227"/>
                    <a:pt x="402" y="220"/>
                  </a:cubicBezTo>
                  <a:cubicBezTo>
                    <a:pt x="404" y="212"/>
                    <a:pt x="405" y="205"/>
                    <a:pt x="411" y="199"/>
                  </a:cubicBezTo>
                  <a:cubicBezTo>
                    <a:pt x="419" y="192"/>
                    <a:pt x="432" y="188"/>
                    <a:pt x="442" y="183"/>
                  </a:cubicBezTo>
                  <a:cubicBezTo>
                    <a:pt x="455" y="176"/>
                    <a:pt x="465" y="167"/>
                    <a:pt x="477" y="160"/>
                  </a:cubicBezTo>
                  <a:cubicBezTo>
                    <a:pt x="483" y="156"/>
                    <a:pt x="490" y="153"/>
                    <a:pt x="495" y="148"/>
                  </a:cubicBezTo>
                  <a:cubicBezTo>
                    <a:pt x="502" y="139"/>
                    <a:pt x="493" y="123"/>
                    <a:pt x="489" y="114"/>
                  </a:cubicBezTo>
                  <a:cubicBezTo>
                    <a:pt x="487" y="110"/>
                    <a:pt x="485" y="108"/>
                    <a:pt x="484" y="102"/>
                  </a:cubicBezTo>
                  <a:cubicBezTo>
                    <a:pt x="483" y="96"/>
                    <a:pt x="486" y="91"/>
                    <a:pt x="480" y="87"/>
                  </a:cubicBezTo>
                  <a:cubicBezTo>
                    <a:pt x="475" y="84"/>
                    <a:pt x="470" y="85"/>
                    <a:pt x="465" y="83"/>
                  </a:cubicBezTo>
                  <a:cubicBezTo>
                    <a:pt x="461" y="81"/>
                    <a:pt x="458" y="79"/>
                    <a:pt x="454" y="76"/>
                  </a:cubicBezTo>
                  <a:cubicBezTo>
                    <a:pt x="442" y="70"/>
                    <a:pt x="428" y="68"/>
                    <a:pt x="415" y="67"/>
                  </a:cubicBezTo>
                  <a:cubicBezTo>
                    <a:pt x="408" y="67"/>
                    <a:pt x="401" y="70"/>
                    <a:pt x="394" y="70"/>
                  </a:cubicBezTo>
                  <a:cubicBezTo>
                    <a:pt x="386" y="70"/>
                    <a:pt x="382" y="66"/>
                    <a:pt x="376" y="62"/>
                  </a:cubicBezTo>
                  <a:cubicBezTo>
                    <a:pt x="363" y="54"/>
                    <a:pt x="351" y="50"/>
                    <a:pt x="337" y="48"/>
                  </a:cubicBezTo>
                  <a:cubicBezTo>
                    <a:pt x="325" y="47"/>
                    <a:pt x="312" y="39"/>
                    <a:pt x="317" y="25"/>
                  </a:cubicBezTo>
                  <a:cubicBezTo>
                    <a:pt x="319" y="19"/>
                    <a:pt x="323" y="14"/>
                    <a:pt x="316" y="8"/>
                  </a:cubicBezTo>
                  <a:cubicBezTo>
                    <a:pt x="310" y="3"/>
                    <a:pt x="300" y="6"/>
                    <a:pt x="293" y="6"/>
                  </a:cubicBezTo>
                  <a:cubicBezTo>
                    <a:pt x="286" y="5"/>
                    <a:pt x="281" y="1"/>
                    <a:pt x="275" y="1"/>
                  </a:cubicBezTo>
                  <a:cubicBezTo>
                    <a:pt x="260" y="0"/>
                    <a:pt x="250" y="12"/>
                    <a:pt x="239" y="19"/>
                  </a:cubicBezTo>
                  <a:cubicBezTo>
                    <a:pt x="239" y="21"/>
                    <a:pt x="239" y="24"/>
                    <a:pt x="239" y="26"/>
                  </a:cubicBezTo>
                  <a:cubicBezTo>
                    <a:pt x="238" y="36"/>
                    <a:pt x="234" y="45"/>
                    <a:pt x="233" y="54"/>
                  </a:cubicBezTo>
                  <a:cubicBezTo>
                    <a:pt x="233" y="63"/>
                    <a:pt x="232" y="72"/>
                    <a:pt x="231" y="81"/>
                  </a:cubicBezTo>
                  <a:cubicBezTo>
                    <a:pt x="229" y="90"/>
                    <a:pt x="230" y="98"/>
                    <a:pt x="227" y="107"/>
                  </a:cubicBezTo>
                  <a:cubicBezTo>
                    <a:pt x="224" y="117"/>
                    <a:pt x="216" y="124"/>
                    <a:pt x="212" y="135"/>
                  </a:cubicBezTo>
                  <a:cubicBezTo>
                    <a:pt x="209" y="141"/>
                    <a:pt x="208" y="147"/>
                    <a:pt x="204" y="152"/>
                  </a:cubicBezTo>
                  <a:cubicBezTo>
                    <a:pt x="196" y="163"/>
                    <a:pt x="189" y="175"/>
                    <a:pt x="180" y="184"/>
                  </a:cubicBezTo>
                  <a:cubicBezTo>
                    <a:pt x="170" y="193"/>
                    <a:pt x="165" y="206"/>
                    <a:pt x="158" y="218"/>
                  </a:cubicBezTo>
                  <a:cubicBezTo>
                    <a:pt x="151" y="230"/>
                    <a:pt x="145" y="243"/>
                    <a:pt x="139" y="257"/>
                  </a:cubicBezTo>
                  <a:cubicBezTo>
                    <a:pt x="135" y="269"/>
                    <a:pt x="127" y="279"/>
                    <a:pt x="120" y="289"/>
                  </a:cubicBezTo>
                  <a:cubicBezTo>
                    <a:pt x="110" y="301"/>
                    <a:pt x="102" y="311"/>
                    <a:pt x="88" y="317"/>
                  </a:cubicBezTo>
                  <a:cubicBezTo>
                    <a:pt x="78" y="322"/>
                    <a:pt x="71" y="328"/>
                    <a:pt x="64" y="335"/>
                  </a:cubicBezTo>
                  <a:cubicBezTo>
                    <a:pt x="61" y="339"/>
                    <a:pt x="57" y="342"/>
                    <a:pt x="54" y="346"/>
                  </a:cubicBezTo>
                  <a:cubicBezTo>
                    <a:pt x="51" y="350"/>
                    <a:pt x="51" y="355"/>
                    <a:pt x="50" y="360"/>
                  </a:cubicBezTo>
                  <a:cubicBezTo>
                    <a:pt x="48" y="367"/>
                    <a:pt x="46" y="374"/>
                    <a:pt x="41" y="379"/>
                  </a:cubicBezTo>
                  <a:cubicBezTo>
                    <a:pt x="36" y="385"/>
                    <a:pt x="30" y="390"/>
                    <a:pt x="26" y="396"/>
                  </a:cubicBezTo>
                  <a:cubicBezTo>
                    <a:pt x="25" y="398"/>
                    <a:pt x="24" y="400"/>
                    <a:pt x="24" y="402"/>
                  </a:cubicBezTo>
                  <a:cubicBezTo>
                    <a:pt x="24" y="405"/>
                    <a:pt x="25" y="404"/>
                    <a:pt x="27" y="406"/>
                  </a:cubicBezTo>
                  <a:cubicBezTo>
                    <a:pt x="30" y="410"/>
                    <a:pt x="31" y="415"/>
                    <a:pt x="33" y="420"/>
                  </a:cubicBezTo>
                  <a:cubicBezTo>
                    <a:pt x="37" y="429"/>
                    <a:pt x="41" y="437"/>
                    <a:pt x="43" y="447"/>
                  </a:cubicBezTo>
                  <a:cubicBezTo>
                    <a:pt x="43" y="451"/>
                    <a:pt x="43" y="458"/>
                    <a:pt x="47" y="460"/>
                  </a:cubicBezTo>
                  <a:cubicBezTo>
                    <a:pt x="50" y="462"/>
                    <a:pt x="58" y="460"/>
                    <a:pt x="61" y="460"/>
                  </a:cubicBezTo>
                  <a:cubicBezTo>
                    <a:pt x="66" y="459"/>
                    <a:pt x="91" y="461"/>
                    <a:pt x="91" y="470"/>
                  </a:cubicBezTo>
                  <a:cubicBezTo>
                    <a:pt x="91" y="476"/>
                    <a:pt x="80" y="475"/>
                    <a:pt x="77" y="478"/>
                  </a:cubicBezTo>
                  <a:cubicBezTo>
                    <a:pt x="73" y="482"/>
                    <a:pt x="74" y="488"/>
                    <a:pt x="73" y="492"/>
                  </a:cubicBezTo>
                  <a:cubicBezTo>
                    <a:pt x="71" y="505"/>
                    <a:pt x="65" y="516"/>
                    <a:pt x="59" y="526"/>
                  </a:cubicBezTo>
                  <a:cubicBezTo>
                    <a:pt x="53" y="536"/>
                    <a:pt x="55" y="547"/>
                    <a:pt x="50" y="557"/>
                  </a:cubicBezTo>
                  <a:cubicBezTo>
                    <a:pt x="45" y="566"/>
                    <a:pt x="40" y="575"/>
                    <a:pt x="38" y="585"/>
                  </a:cubicBezTo>
                  <a:cubicBezTo>
                    <a:pt x="36" y="596"/>
                    <a:pt x="29" y="604"/>
                    <a:pt x="23" y="613"/>
                  </a:cubicBezTo>
                  <a:cubicBezTo>
                    <a:pt x="16" y="622"/>
                    <a:pt x="6" y="626"/>
                    <a:pt x="6" y="638"/>
                  </a:cubicBezTo>
                  <a:cubicBezTo>
                    <a:pt x="5" y="642"/>
                    <a:pt x="0" y="655"/>
                    <a:pt x="3" y="658"/>
                  </a:cubicBezTo>
                  <a:cubicBezTo>
                    <a:pt x="7" y="662"/>
                    <a:pt x="23" y="661"/>
                    <a:pt x="29" y="662"/>
                  </a:cubicBezTo>
                  <a:cubicBezTo>
                    <a:pt x="40" y="664"/>
                    <a:pt x="51" y="666"/>
                    <a:pt x="60" y="670"/>
                  </a:cubicBezTo>
                  <a:cubicBezTo>
                    <a:pt x="70" y="674"/>
                    <a:pt x="81" y="674"/>
                    <a:pt x="90" y="682"/>
                  </a:cubicBezTo>
                  <a:cubicBezTo>
                    <a:pt x="97" y="689"/>
                    <a:pt x="104" y="689"/>
                    <a:pt x="113" y="691"/>
                  </a:cubicBezTo>
                  <a:cubicBezTo>
                    <a:pt x="123" y="692"/>
                    <a:pt x="131" y="695"/>
                    <a:pt x="141" y="696"/>
                  </a:cubicBezTo>
                  <a:cubicBezTo>
                    <a:pt x="152" y="697"/>
                    <a:pt x="163" y="696"/>
                    <a:pt x="174" y="696"/>
                  </a:cubicBezTo>
                  <a:cubicBezTo>
                    <a:pt x="174" y="690"/>
                    <a:pt x="175" y="684"/>
                    <a:pt x="176" y="678"/>
                  </a:cubicBezTo>
                  <a:cubicBezTo>
                    <a:pt x="178" y="666"/>
                    <a:pt x="178" y="648"/>
                    <a:pt x="183" y="63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3" name="Freeform 778"/>
            <p:cNvSpPr>
              <a:spLocks/>
            </p:cNvSpPr>
            <p:nvPr/>
          </p:nvSpPr>
          <p:spPr bwMode="auto">
            <a:xfrm>
              <a:off x="2370929" y="4959319"/>
              <a:ext cx="732844" cy="1017695"/>
            </a:xfrm>
            <a:custGeom>
              <a:avLst/>
              <a:gdLst>
                <a:gd name="T0" fmla="*/ 211 w 502"/>
                <a:gd name="T1" fmla="*/ 619 h 697"/>
                <a:gd name="T2" fmla="*/ 255 w 502"/>
                <a:gd name="T3" fmla="*/ 599 h 697"/>
                <a:gd name="T4" fmla="*/ 260 w 502"/>
                <a:gd name="T5" fmla="*/ 501 h 697"/>
                <a:gd name="T6" fmla="*/ 298 w 502"/>
                <a:gd name="T7" fmla="*/ 456 h 697"/>
                <a:gd name="T8" fmla="*/ 288 w 502"/>
                <a:gd name="T9" fmla="*/ 395 h 697"/>
                <a:gd name="T10" fmla="*/ 297 w 502"/>
                <a:gd name="T11" fmla="*/ 362 h 697"/>
                <a:gd name="T12" fmla="*/ 363 w 502"/>
                <a:gd name="T13" fmla="*/ 339 h 697"/>
                <a:gd name="T14" fmla="*/ 358 w 502"/>
                <a:gd name="T15" fmla="*/ 303 h 697"/>
                <a:gd name="T16" fmla="*/ 390 w 502"/>
                <a:gd name="T17" fmla="*/ 260 h 697"/>
                <a:gd name="T18" fmla="*/ 402 w 502"/>
                <a:gd name="T19" fmla="*/ 220 h 697"/>
                <a:gd name="T20" fmla="*/ 442 w 502"/>
                <a:gd name="T21" fmla="*/ 183 h 697"/>
                <a:gd name="T22" fmla="*/ 495 w 502"/>
                <a:gd name="T23" fmla="*/ 148 h 697"/>
                <a:gd name="T24" fmla="*/ 484 w 502"/>
                <a:gd name="T25" fmla="*/ 102 h 697"/>
                <a:gd name="T26" fmla="*/ 465 w 502"/>
                <a:gd name="T27" fmla="*/ 83 h 697"/>
                <a:gd name="T28" fmla="*/ 415 w 502"/>
                <a:gd name="T29" fmla="*/ 67 h 697"/>
                <a:gd name="T30" fmla="*/ 376 w 502"/>
                <a:gd name="T31" fmla="*/ 62 h 697"/>
                <a:gd name="T32" fmla="*/ 317 w 502"/>
                <a:gd name="T33" fmla="*/ 25 h 697"/>
                <a:gd name="T34" fmla="*/ 293 w 502"/>
                <a:gd name="T35" fmla="*/ 6 h 697"/>
                <a:gd name="T36" fmla="*/ 239 w 502"/>
                <a:gd name="T37" fmla="*/ 19 h 697"/>
                <a:gd name="T38" fmla="*/ 233 w 502"/>
                <a:gd name="T39" fmla="*/ 54 h 697"/>
                <a:gd name="T40" fmla="*/ 227 w 502"/>
                <a:gd name="T41" fmla="*/ 107 h 697"/>
                <a:gd name="T42" fmla="*/ 204 w 502"/>
                <a:gd name="T43" fmla="*/ 152 h 697"/>
                <a:gd name="T44" fmla="*/ 158 w 502"/>
                <a:gd name="T45" fmla="*/ 218 h 697"/>
                <a:gd name="T46" fmla="*/ 120 w 502"/>
                <a:gd name="T47" fmla="*/ 289 h 697"/>
                <a:gd name="T48" fmla="*/ 64 w 502"/>
                <a:gd name="T49" fmla="*/ 335 h 697"/>
                <a:gd name="T50" fmla="*/ 50 w 502"/>
                <a:gd name="T51" fmla="*/ 360 h 697"/>
                <a:gd name="T52" fmla="*/ 26 w 502"/>
                <a:gd name="T53" fmla="*/ 396 h 697"/>
                <a:gd name="T54" fmla="*/ 27 w 502"/>
                <a:gd name="T55" fmla="*/ 406 h 697"/>
                <a:gd name="T56" fmla="*/ 43 w 502"/>
                <a:gd name="T57" fmla="*/ 447 h 697"/>
                <a:gd name="T58" fmla="*/ 61 w 502"/>
                <a:gd name="T59" fmla="*/ 460 h 697"/>
                <a:gd name="T60" fmla="*/ 77 w 502"/>
                <a:gd name="T61" fmla="*/ 478 h 697"/>
                <a:gd name="T62" fmla="*/ 59 w 502"/>
                <a:gd name="T63" fmla="*/ 526 h 697"/>
                <a:gd name="T64" fmla="*/ 38 w 502"/>
                <a:gd name="T65" fmla="*/ 585 h 697"/>
                <a:gd name="T66" fmla="*/ 6 w 502"/>
                <a:gd name="T67" fmla="*/ 638 h 697"/>
                <a:gd name="T68" fmla="*/ 29 w 502"/>
                <a:gd name="T69" fmla="*/ 662 h 697"/>
                <a:gd name="T70" fmla="*/ 90 w 502"/>
                <a:gd name="T71" fmla="*/ 682 h 697"/>
                <a:gd name="T72" fmla="*/ 141 w 502"/>
                <a:gd name="T73" fmla="*/ 696 h 697"/>
                <a:gd name="T74" fmla="*/ 176 w 502"/>
                <a:gd name="T75" fmla="*/ 67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697">
                  <a:moveTo>
                    <a:pt x="183" y="637"/>
                  </a:moveTo>
                  <a:cubicBezTo>
                    <a:pt x="188" y="627"/>
                    <a:pt x="202" y="623"/>
                    <a:pt x="211" y="619"/>
                  </a:cubicBezTo>
                  <a:cubicBezTo>
                    <a:pt x="220" y="615"/>
                    <a:pt x="228" y="613"/>
                    <a:pt x="237" y="608"/>
                  </a:cubicBezTo>
                  <a:cubicBezTo>
                    <a:pt x="243" y="605"/>
                    <a:pt x="250" y="604"/>
                    <a:pt x="255" y="599"/>
                  </a:cubicBezTo>
                  <a:cubicBezTo>
                    <a:pt x="271" y="583"/>
                    <a:pt x="258" y="563"/>
                    <a:pt x="254" y="545"/>
                  </a:cubicBezTo>
                  <a:cubicBezTo>
                    <a:pt x="250" y="530"/>
                    <a:pt x="256" y="516"/>
                    <a:pt x="260" y="501"/>
                  </a:cubicBezTo>
                  <a:cubicBezTo>
                    <a:pt x="265" y="486"/>
                    <a:pt x="276" y="475"/>
                    <a:pt x="288" y="465"/>
                  </a:cubicBezTo>
                  <a:cubicBezTo>
                    <a:pt x="292" y="463"/>
                    <a:pt x="296" y="460"/>
                    <a:pt x="298" y="456"/>
                  </a:cubicBezTo>
                  <a:cubicBezTo>
                    <a:pt x="301" y="449"/>
                    <a:pt x="298" y="449"/>
                    <a:pt x="296" y="443"/>
                  </a:cubicBezTo>
                  <a:cubicBezTo>
                    <a:pt x="290" y="429"/>
                    <a:pt x="289" y="410"/>
                    <a:pt x="288" y="395"/>
                  </a:cubicBezTo>
                  <a:cubicBezTo>
                    <a:pt x="287" y="388"/>
                    <a:pt x="286" y="381"/>
                    <a:pt x="287" y="374"/>
                  </a:cubicBezTo>
                  <a:cubicBezTo>
                    <a:pt x="287" y="365"/>
                    <a:pt x="288" y="363"/>
                    <a:pt x="297" y="362"/>
                  </a:cubicBezTo>
                  <a:cubicBezTo>
                    <a:pt x="313" y="361"/>
                    <a:pt x="334" y="363"/>
                    <a:pt x="347" y="352"/>
                  </a:cubicBezTo>
                  <a:cubicBezTo>
                    <a:pt x="352" y="347"/>
                    <a:pt x="360" y="344"/>
                    <a:pt x="363" y="339"/>
                  </a:cubicBezTo>
                  <a:cubicBezTo>
                    <a:pt x="368" y="333"/>
                    <a:pt x="367" y="323"/>
                    <a:pt x="364" y="317"/>
                  </a:cubicBezTo>
                  <a:cubicBezTo>
                    <a:pt x="362" y="313"/>
                    <a:pt x="358" y="307"/>
                    <a:pt x="358" y="303"/>
                  </a:cubicBezTo>
                  <a:cubicBezTo>
                    <a:pt x="358" y="298"/>
                    <a:pt x="363" y="292"/>
                    <a:pt x="366" y="288"/>
                  </a:cubicBezTo>
                  <a:cubicBezTo>
                    <a:pt x="371" y="276"/>
                    <a:pt x="385" y="272"/>
                    <a:pt x="390" y="260"/>
                  </a:cubicBezTo>
                  <a:cubicBezTo>
                    <a:pt x="393" y="253"/>
                    <a:pt x="392" y="246"/>
                    <a:pt x="396" y="239"/>
                  </a:cubicBezTo>
                  <a:cubicBezTo>
                    <a:pt x="400" y="232"/>
                    <a:pt x="400" y="227"/>
                    <a:pt x="402" y="220"/>
                  </a:cubicBezTo>
                  <a:cubicBezTo>
                    <a:pt x="404" y="212"/>
                    <a:pt x="405" y="205"/>
                    <a:pt x="411" y="199"/>
                  </a:cubicBezTo>
                  <a:cubicBezTo>
                    <a:pt x="419" y="192"/>
                    <a:pt x="432" y="188"/>
                    <a:pt x="442" y="183"/>
                  </a:cubicBezTo>
                  <a:cubicBezTo>
                    <a:pt x="455" y="176"/>
                    <a:pt x="465" y="167"/>
                    <a:pt x="477" y="160"/>
                  </a:cubicBezTo>
                  <a:cubicBezTo>
                    <a:pt x="483" y="156"/>
                    <a:pt x="490" y="153"/>
                    <a:pt x="495" y="148"/>
                  </a:cubicBezTo>
                  <a:cubicBezTo>
                    <a:pt x="502" y="139"/>
                    <a:pt x="493" y="123"/>
                    <a:pt x="489" y="114"/>
                  </a:cubicBezTo>
                  <a:cubicBezTo>
                    <a:pt x="487" y="110"/>
                    <a:pt x="485" y="108"/>
                    <a:pt x="484" y="102"/>
                  </a:cubicBezTo>
                  <a:cubicBezTo>
                    <a:pt x="483" y="96"/>
                    <a:pt x="486" y="91"/>
                    <a:pt x="480" y="87"/>
                  </a:cubicBezTo>
                  <a:cubicBezTo>
                    <a:pt x="475" y="84"/>
                    <a:pt x="470" y="85"/>
                    <a:pt x="465" y="83"/>
                  </a:cubicBezTo>
                  <a:cubicBezTo>
                    <a:pt x="461" y="81"/>
                    <a:pt x="458" y="79"/>
                    <a:pt x="454" y="76"/>
                  </a:cubicBezTo>
                  <a:cubicBezTo>
                    <a:pt x="442" y="70"/>
                    <a:pt x="428" y="68"/>
                    <a:pt x="415" y="67"/>
                  </a:cubicBezTo>
                  <a:cubicBezTo>
                    <a:pt x="408" y="67"/>
                    <a:pt x="401" y="70"/>
                    <a:pt x="394" y="70"/>
                  </a:cubicBezTo>
                  <a:cubicBezTo>
                    <a:pt x="386" y="70"/>
                    <a:pt x="382" y="66"/>
                    <a:pt x="376" y="62"/>
                  </a:cubicBezTo>
                  <a:cubicBezTo>
                    <a:pt x="363" y="54"/>
                    <a:pt x="351" y="50"/>
                    <a:pt x="337" y="48"/>
                  </a:cubicBezTo>
                  <a:cubicBezTo>
                    <a:pt x="325" y="47"/>
                    <a:pt x="312" y="39"/>
                    <a:pt x="317" y="25"/>
                  </a:cubicBezTo>
                  <a:cubicBezTo>
                    <a:pt x="319" y="19"/>
                    <a:pt x="323" y="14"/>
                    <a:pt x="316" y="8"/>
                  </a:cubicBezTo>
                  <a:cubicBezTo>
                    <a:pt x="310" y="3"/>
                    <a:pt x="300" y="6"/>
                    <a:pt x="293" y="6"/>
                  </a:cubicBezTo>
                  <a:cubicBezTo>
                    <a:pt x="286" y="5"/>
                    <a:pt x="281" y="1"/>
                    <a:pt x="275" y="1"/>
                  </a:cubicBezTo>
                  <a:cubicBezTo>
                    <a:pt x="260" y="0"/>
                    <a:pt x="250" y="12"/>
                    <a:pt x="239" y="19"/>
                  </a:cubicBezTo>
                  <a:cubicBezTo>
                    <a:pt x="239" y="21"/>
                    <a:pt x="239" y="24"/>
                    <a:pt x="239" y="26"/>
                  </a:cubicBezTo>
                  <a:cubicBezTo>
                    <a:pt x="238" y="36"/>
                    <a:pt x="234" y="45"/>
                    <a:pt x="233" y="54"/>
                  </a:cubicBezTo>
                  <a:cubicBezTo>
                    <a:pt x="233" y="63"/>
                    <a:pt x="232" y="72"/>
                    <a:pt x="231" y="81"/>
                  </a:cubicBezTo>
                  <a:cubicBezTo>
                    <a:pt x="229" y="90"/>
                    <a:pt x="230" y="98"/>
                    <a:pt x="227" y="107"/>
                  </a:cubicBezTo>
                  <a:cubicBezTo>
                    <a:pt x="224" y="117"/>
                    <a:pt x="216" y="124"/>
                    <a:pt x="212" y="135"/>
                  </a:cubicBezTo>
                  <a:cubicBezTo>
                    <a:pt x="209" y="141"/>
                    <a:pt x="208" y="147"/>
                    <a:pt x="204" y="152"/>
                  </a:cubicBezTo>
                  <a:cubicBezTo>
                    <a:pt x="196" y="163"/>
                    <a:pt x="189" y="175"/>
                    <a:pt x="180" y="184"/>
                  </a:cubicBezTo>
                  <a:cubicBezTo>
                    <a:pt x="170" y="193"/>
                    <a:pt x="165" y="206"/>
                    <a:pt x="158" y="218"/>
                  </a:cubicBezTo>
                  <a:cubicBezTo>
                    <a:pt x="151" y="230"/>
                    <a:pt x="145" y="243"/>
                    <a:pt x="139" y="257"/>
                  </a:cubicBezTo>
                  <a:cubicBezTo>
                    <a:pt x="135" y="269"/>
                    <a:pt x="127" y="279"/>
                    <a:pt x="120" y="289"/>
                  </a:cubicBezTo>
                  <a:cubicBezTo>
                    <a:pt x="110" y="301"/>
                    <a:pt x="102" y="311"/>
                    <a:pt x="88" y="317"/>
                  </a:cubicBezTo>
                  <a:cubicBezTo>
                    <a:pt x="78" y="322"/>
                    <a:pt x="71" y="328"/>
                    <a:pt x="64" y="335"/>
                  </a:cubicBezTo>
                  <a:cubicBezTo>
                    <a:pt x="61" y="339"/>
                    <a:pt x="57" y="342"/>
                    <a:pt x="54" y="346"/>
                  </a:cubicBezTo>
                  <a:cubicBezTo>
                    <a:pt x="51" y="350"/>
                    <a:pt x="51" y="355"/>
                    <a:pt x="50" y="360"/>
                  </a:cubicBezTo>
                  <a:cubicBezTo>
                    <a:pt x="48" y="367"/>
                    <a:pt x="46" y="374"/>
                    <a:pt x="41" y="379"/>
                  </a:cubicBezTo>
                  <a:cubicBezTo>
                    <a:pt x="36" y="385"/>
                    <a:pt x="30" y="390"/>
                    <a:pt x="26" y="396"/>
                  </a:cubicBezTo>
                  <a:cubicBezTo>
                    <a:pt x="25" y="398"/>
                    <a:pt x="24" y="400"/>
                    <a:pt x="24" y="402"/>
                  </a:cubicBezTo>
                  <a:cubicBezTo>
                    <a:pt x="24" y="405"/>
                    <a:pt x="25" y="404"/>
                    <a:pt x="27" y="406"/>
                  </a:cubicBezTo>
                  <a:cubicBezTo>
                    <a:pt x="30" y="410"/>
                    <a:pt x="31" y="415"/>
                    <a:pt x="33" y="420"/>
                  </a:cubicBezTo>
                  <a:cubicBezTo>
                    <a:pt x="37" y="429"/>
                    <a:pt x="41" y="437"/>
                    <a:pt x="43" y="447"/>
                  </a:cubicBezTo>
                  <a:cubicBezTo>
                    <a:pt x="43" y="451"/>
                    <a:pt x="43" y="458"/>
                    <a:pt x="47" y="460"/>
                  </a:cubicBezTo>
                  <a:cubicBezTo>
                    <a:pt x="50" y="462"/>
                    <a:pt x="58" y="460"/>
                    <a:pt x="61" y="460"/>
                  </a:cubicBezTo>
                  <a:cubicBezTo>
                    <a:pt x="66" y="459"/>
                    <a:pt x="91" y="461"/>
                    <a:pt x="91" y="470"/>
                  </a:cubicBezTo>
                  <a:cubicBezTo>
                    <a:pt x="91" y="476"/>
                    <a:pt x="80" y="475"/>
                    <a:pt x="77" y="478"/>
                  </a:cubicBezTo>
                  <a:cubicBezTo>
                    <a:pt x="73" y="482"/>
                    <a:pt x="74" y="488"/>
                    <a:pt x="73" y="492"/>
                  </a:cubicBezTo>
                  <a:cubicBezTo>
                    <a:pt x="71" y="505"/>
                    <a:pt x="65" y="516"/>
                    <a:pt x="59" y="526"/>
                  </a:cubicBezTo>
                  <a:cubicBezTo>
                    <a:pt x="53" y="536"/>
                    <a:pt x="55" y="547"/>
                    <a:pt x="50" y="557"/>
                  </a:cubicBezTo>
                  <a:cubicBezTo>
                    <a:pt x="45" y="566"/>
                    <a:pt x="40" y="575"/>
                    <a:pt x="38" y="585"/>
                  </a:cubicBezTo>
                  <a:cubicBezTo>
                    <a:pt x="36" y="596"/>
                    <a:pt x="29" y="604"/>
                    <a:pt x="23" y="613"/>
                  </a:cubicBezTo>
                  <a:cubicBezTo>
                    <a:pt x="16" y="622"/>
                    <a:pt x="6" y="626"/>
                    <a:pt x="6" y="638"/>
                  </a:cubicBezTo>
                  <a:cubicBezTo>
                    <a:pt x="5" y="642"/>
                    <a:pt x="0" y="655"/>
                    <a:pt x="3" y="658"/>
                  </a:cubicBezTo>
                  <a:cubicBezTo>
                    <a:pt x="7" y="662"/>
                    <a:pt x="23" y="661"/>
                    <a:pt x="29" y="662"/>
                  </a:cubicBezTo>
                  <a:cubicBezTo>
                    <a:pt x="40" y="664"/>
                    <a:pt x="51" y="666"/>
                    <a:pt x="60" y="670"/>
                  </a:cubicBezTo>
                  <a:cubicBezTo>
                    <a:pt x="70" y="674"/>
                    <a:pt x="81" y="674"/>
                    <a:pt x="90" y="682"/>
                  </a:cubicBezTo>
                  <a:cubicBezTo>
                    <a:pt x="97" y="689"/>
                    <a:pt x="104" y="689"/>
                    <a:pt x="113" y="691"/>
                  </a:cubicBezTo>
                  <a:cubicBezTo>
                    <a:pt x="123" y="692"/>
                    <a:pt x="131" y="695"/>
                    <a:pt x="141" y="696"/>
                  </a:cubicBezTo>
                  <a:cubicBezTo>
                    <a:pt x="152" y="697"/>
                    <a:pt x="163" y="696"/>
                    <a:pt x="174" y="696"/>
                  </a:cubicBezTo>
                  <a:cubicBezTo>
                    <a:pt x="174" y="690"/>
                    <a:pt x="175" y="684"/>
                    <a:pt x="176" y="678"/>
                  </a:cubicBezTo>
                  <a:cubicBezTo>
                    <a:pt x="178" y="666"/>
                    <a:pt x="178" y="648"/>
                    <a:pt x="183" y="63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4" name="Freeform 779"/>
            <p:cNvSpPr>
              <a:spLocks/>
            </p:cNvSpPr>
            <p:nvPr/>
          </p:nvSpPr>
          <p:spPr bwMode="auto">
            <a:xfrm>
              <a:off x="2624705" y="4648572"/>
              <a:ext cx="1952522" cy="1659904"/>
            </a:xfrm>
            <a:custGeom>
              <a:avLst/>
              <a:gdLst>
                <a:gd name="T0" fmla="*/ 1319 w 1340"/>
                <a:gd name="T1" fmla="*/ 470 h 1140"/>
                <a:gd name="T2" fmla="*/ 1186 w 1340"/>
                <a:gd name="T3" fmla="*/ 439 h 1140"/>
                <a:gd name="T4" fmla="*/ 1175 w 1340"/>
                <a:gd name="T5" fmla="*/ 441 h 1140"/>
                <a:gd name="T6" fmla="*/ 1150 w 1340"/>
                <a:gd name="T7" fmla="*/ 424 h 1140"/>
                <a:gd name="T8" fmla="*/ 1131 w 1340"/>
                <a:gd name="T9" fmla="*/ 400 h 1140"/>
                <a:gd name="T10" fmla="*/ 1011 w 1340"/>
                <a:gd name="T11" fmla="*/ 373 h 1140"/>
                <a:gd name="T12" fmla="*/ 897 w 1340"/>
                <a:gd name="T13" fmla="*/ 296 h 1140"/>
                <a:gd name="T14" fmla="*/ 838 w 1340"/>
                <a:gd name="T15" fmla="*/ 229 h 1140"/>
                <a:gd name="T16" fmla="*/ 794 w 1340"/>
                <a:gd name="T17" fmla="*/ 221 h 1140"/>
                <a:gd name="T18" fmla="*/ 731 w 1340"/>
                <a:gd name="T19" fmla="*/ 196 h 1140"/>
                <a:gd name="T20" fmla="*/ 607 w 1340"/>
                <a:gd name="T21" fmla="*/ 159 h 1140"/>
                <a:gd name="T22" fmla="*/ 533 w 1340"/>
                <a:gd name="T23" fmla="*/ 130 h 1140"/>
                <a:gd name="T24" fmla="*/ 424 w 1340"/>
                <a:gd name="T25" fmla="*/ 75 h 1140"/>
                <a:gd name="T26" fmla="*/ 345 w 1340"/>
                <a:gd name="T27" fmla="*/ 62 h 1140"/>
                <a:gd name="T28" fmla="*/ 253 w 1340"/>
                <a:gd name="T29" fmla="*/ 7 h 1140"/>
                <a:gd name="T30" fmla="*/ 188 w 1340"/>
                <a:gd name="T31" fmla="*/ 32 h 1140"/>
                <a:gd name="T32" fmla="*/ 99 w 1340"/>
                <a:gd name="T33" fmla="*/ 34 h 1140"/>
                <a:gd name="T34" fmla="*/ 90 w 1340"/>
                <a:gd name="T35" fmla="*/ 89 h 1140"/>
                <a:gd name="T36" fmla="*/ 82 w 1340"/>
                <a:gd name="T37" fmla="*/ 144 h 1140"/>
                <a:gd name="T38" fmla="*/ 88 w 1340"/>
                <a:gd name="T39" fmla="*/ 176 h 1140"/>
                <a:gd name="T40" fmla="*/ 101 w 1340"/>
                <a:gd name="T41" fmla="*/ 215 h 1140"/>
                <a:gd name="T42" fmla="*/ 163 w 1340"/>
                <a:gd name="T43" fmla="*/ 262 h 1140"/>
                <a:gd name="T44" fmla="*/ 280 w 1340"/>
                <a:gd name="T45" fmla="*/ 290 h 1140"/>
                <a:gd name="T46" fmla="*/ 315 w 1340"/>
                <a:gd name="T47" fmla="*/ 328 h 1140"/>
                <a:gd name="T48" fmla="*/ 237 w 1340"/>
                <a:gd name="T49" fmla="*/ 413 h 1140"/>
                <a:gd name="T50" fmla="*/ 192 w 1340"/>
                <a:gd name="T51" fmla="*/ 502 h 1140"/>
                <a:gd name="T52" fmla="*/ 173 w 1340"/>
                <a:gd name="T53" fmla="*/ 566 h 1140"/>
                <a:gd name="T54" fmla="*/ 122 w 1340"/>
                <a:gd name="T55" fmla="*/ 657 h 1140"/>
                <a:gd name="T56" fmla="*/ 80 w 1340"/>
                <a:gd name="T57" fmla="*/ 759 h 1140"/>
                <a:gd name="T58" fmla="*/ 9 w 1340"/>
                <a:gd name="T59" fmla="*/ 851 h 1140"/>
                <a:gd name="T60" fmla="*/ 32 w 1340"/>
                <a:gd name="T61" fmla="*/ 915 h 1140"/>
                <a:gd name="T62" fmla="*/ 100 w 1340"/>
                <a:gd name="T63" fmla="*/ 982 h 1140"/>
                <a:gd name="T64" fmla="*/ 112 w 1340"/>
                <a:gd name="T65" fmla="*/ 1060 h 1140"/>
                <a:gd name="T66" fmla="*/ 173 w 1340"/>
                <a:gd name="T67" fmla="*/ 1127 h 1140"/>
                <a:gd name="T68" fmla="*/ 266 w 1340"/>
                <a:gd name="T69" fmla="*/ 1095 h 1140"/>
                <a:gd name="T70" fmla="*/ 409 w 1340"/>
                <a:gd name="T71" fmla="*/ 1099 h 1140"/>
                <a:gd name="T72" fmla="*/ 517 w 1340"/>
                <a:gd name="T73" fmla="*/ 1132 h 1140"/>
                <a:gd name="T74" fmla="*/ 591 w 1340"/>
                <a:gd name="T75" fmla="*/ 1139 h 1140"/>
                <a:gd name="T76" fmla="*/ 660 w 1340"/>
                <a:gd name="T77" fmla="*/ 1080 h 1140"/>
                <a:gd name="T78" fmla="*/ 761 w 1340"/>
                <a:gd name="T79" fmla="*/ 1056 h 1140"/>
                <a:gd name="T80" fmla="*/ 826 w 1340"/>
                <a:gd name="T81" fmla="*/ 971 h 1140"/>
                <a:gd name="T82" fmla="*/ 904 w 1340"/>
                <a:gd name="T83" fmla="*/ 928 h 1140"/>
                <a:gd name="T84" fmla="*/ 871 w 1340"/>
                <a:gd name="T85" fmla="*/ 838 h 1140"/>
                <a:gd name="T86" fmla="*/ 916 w 1340"/>
                <a:gd name="T87" fmla="*/ 768 h 1140"/>
                <a:gd name="T88" fmla="*/ 985 w 1340"/>
                <a:gd name="T89" fmla="*/ 702 h 1140"/>
                <a:gd name="T90" fmla="*/ 1058 w 1340"/>
                <a:gd name="T91" fmla="*/ 631 h 1140"/>
                <a:gd name="T92" fmla="*/ 1199 w 1340"/>
                <a:gd name="T93" fmla="*/ 605 h 1140"/>
                <a:gd name="T94" fmla="*/ 1297 w 1340"/>
                <a:gd name="T95" fmla="*/ 562 h 1140"/>
                <a:gd name="T96" fmla="*/ 1325 w 1340"/>
                <a:gd name="T97" fmla="*/ 507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0" h="1140">
                  <a:moveTo>
                    <a:pt x="1339" y="482"/>
                  </a:moveTo>
                  <a:cubicBezTo>
                    <a:pt x="1339" y="479"/>
                    <a:pt x="1338" y="476"/>
                    <a:pt x="1335" y="474"/>
                  </a:cubicBezTo>
                  <a:cubicBezTo>
                    <a:pt x="1333" y="473"/>
                    <a:pt x="1329" y="474"/>
                    <a:pt x="1327" y="472"/>
                  </a:cubicBezTo>
                  <a:cubicBezTo>
                    <a:pt x="1325" y="472"/>
                    <a:pt x="1322" y="472"/>
                    <a:pt x="1319" y="470"/>
                  </a:cubicBezTo>
                  <a:cubicBezTo>
                    <a:pt x="1312" y="468"/>
                    <a:pt x="1306" y="465"/>
                    <a:pt x="1299" y="464"/>
                  </a:cubicBezTo>
                  <a:cubicBezTo>
                    <a:pt x="1286" y="462"/>
                    <a:pt x="1271" y="464"/>
                    <a:pt x="1258" y="464"/>
                  </a:cubicBezTo>
                  <a:cubicBezTo>
                    <a:pt x="1244" y="464"/>
                    <a:pt x="1231" y="460"/>
                    <a:pt x="1218" y="459"/>
                  </a:cubicBezTo>
                  <a:cubicBezTo>
                    <a:pt x="1202" y="457"/>
                    <a:pt x="1195" y="452"/>
                    <a:pt x="1186" y="439"/>
                  </a:cubicBezTo>
                  <a:cubicBezTo>
                    <a:pt x="1183" y="435"/>
                    <a:pt x="1179" y="430"/>
                    <a:pt x="1174" y="426"/>
                  </a:cubicBezTo>
                  <a:cubicBezTo>
                    <a:pt x="1175" y="427"/>
                    <a:pt x="1175" y="427"/>
                    <a:pt x="1175" y="428"/>
                  </a:cubicBezTo>
                  <a:cubicBezTo>
                    <a:pt x="1175" y="430"/>
                    <a:pt x="1175" y="432"/>
                    <a:pt x="1175" y="434"/>
                  </a:cubicBezTo>
                  <a:cubicBezTo>
                    <a:pt x="1176" y="436"/>
                    <a:pt x="1176" y="439"/>
                    <a:pt x="1175" y="441"/>
                  </a:cubicBezTo>
                  <a:cubicBezTo>
                    <a:pt x="1174" y="443"/>
                    <a:pt x="1171" y="442"/>
                    <a:pt x="1169" y="442"/>
                  </a:cubicBezTo>
                  <a:cubicBezTo>
                    <a:pt x="1167" y="441"/>
                    <a:pt x="1165" y="441"/>
                    <a:pt x="1162" y="440"/>
                  </a:cubicBezTo>
                  <a:cubicBezTo>
                    <a:pt x="1159" y="439"/>
                    <a:pt x="1156" y="437"/>
                    <a:pt x="1154" y="434"/>
                  </a:cubicBezTo>
                  <a:cubicBezTo>
                    <a:pt x="1153" y="431"/>
                    <a:pt x="1152" y="427"/>
                    <a:pt x="1150" y="424"/>
                  </a:cubicBezTo>
                  <a:cubicBezTo>
                    <a:pt x="1148" y="421"/>
                    <a:pt x="1147" y="418"/>
                    <a:pt x="1146" y="414"/>
                  </a:cubicBezTo>
                  <a:cubicBezTo>
                    <a:pt x="1146" y="413"/>
                    <a:pt x="1146" y="412"/>
                    <a:pt x="1146" y="411"/>
                  </a:cubicBezTo>
                  <a:cubicBezTo>
                    <a:pt x="1145" y="411"/>
                    <a:pt x="1144" y="411"/>
                    <a:pt x="1144" y="411"/>
                  </a:cubicBezTo>
                  <a:cubicBezTo>
                    <a:pt x="1139" y="408"/>
                    <a:pt x="1135" y="403"/>
                    <a:pt x="1131" y="400"/>
                  </a:cubicBezTo>
                  <a:cubicBezTo>
                    <a:pt x="1121" y="390"/>
                    <a:pt x="1115" y="383"/>
                    <a:pt x="1101" y="381"/>
                  </a:cubicBezTo>
                  <a:cubicBezTo>
                    <a:pt x="1086" y="379"/>
                    <a:pt x="1077" y="378"/>
                    <a:pt x="1064" y="386"/>
                  </a:cubicBezTo>
                  <a:cubicBezTo>
                    <a:pt x="1053" y="392"/>
                    <a:pt x="1039" y="388"/>
                    <a:pt x="1028" y="383"/>
                  </a:cubicBezTo>
                  <a:cubicBezTo>
                    <a:pt x="1022" y="380"/>
                    <a:pt x="1017" y="375"/>
                    <a:pt x="1011" y="373"/>
                  </a:cubicBezTo>
                  <a:cubicBezTo>
                    <a:pt x="1005" y="371"/>
                    <a:pt x="1000" y="369"/>
                    <a:pt x="993" y="366"/>
                  </a:cubicBezTo>
                  <a:cubicBezTo>
                    <a:pt x="982" y="360"/>
                    <a:pt x="972" y="351"/>
                    <a:pt x="960" y="346"/>
                  </a:cubicBezTo>
                  <a:cubicBezTo>
                    <a:pt x="948" y="340"/>
                    <a:pt x="938" y="337"/>
                    <a:pt x="930" y="326"/>
                  </a:cubicBezTo>
                  <a:cubicBezTo>
                    <a:pt x="920" y="314"/>
                    <a:pt x="910" y="303"/>
                    <a:pt x="897" y="296"/>
                  </a:cubicBezTo>
                  <a:cubicBezTo>
                    <a:pt x="892" y="294"/>
                    <a:pt x="885" y="294"/>
                    <a:pt x="880" y="291"/>
                  </a:cubicBezTo>
                  <a:cubicBezTo>
                    <a:pt x="875" y="288"/>
                    <a:pt x="872" y="282"/>
                    <a:pt x="869" y="277"/>
                  </a:cubicBezTo>
                  <a:cubicBezTo>
                    <a:pt x="862" y="266"/>
                    <a:pt x="855" y="255"/>
                    <a:pt x="848" y="244"/>
                  </a:cubicBezTo>
                  <a:cubicBezTo>
                    <a:pt x="844" y="239"/>
                    <a:pt x="841" y="234"/>
                    <a:pt x="838" y="229"/>
                  </a:cubicBezTo>
                  <a:cubicBezTo>
                    <a:pt x="838" y="229"/>
                    <a:pt x="838" y="229"/>
                    <a:pt x="838" y="228"/>
                  </a:cubicBezTo>
                  <a:cubicBezTo>
                    <a:pt x="838" y="228"/>
                    <a:pt x="838" y="228"/>
                    <a:pt x="838" y="228"/>
                  </a:cubicBezTo>
                  <a:cubicBezTo>
                    <a:pt x="828" y="229"/>
                    <a:pt x="817" y="232"/>
                    <a:pt x="808" y="227"/>
                  </a:cubicBezTo>
                  <a:cubicBezTo>
                    <a:pt x="803" y="225"/>
                    <a:pt x="799" y="223"/>
                    <a:pt x="794" y="221"/>
                  </a:cubicBezTo>
                  <a:cubicBezTo>
                    <a:pt x="790" y="219"/>
                    <a:pt x="785" y="219"/>
                    <a:pt x="780" y="217"/>
                  </a:cubicBezTo>
                  <a:cubicBezTo>
                    <a:pt x="775" y="215"/>
                    <a:pt x="774" y="212"/>
                    <a:pt x="770" y="208"/>
                  </a:cubicBezTo>
                  <a:cubicBezTo>
                    <a:pt x="766" y="204"/>
                    <a:pt x="763" y="205"/>
                    <a:pt x="758" y="204"/>
                  </a:cubicBezTo>
                  <a:cubicBezTo>
                    <a:pt x="749" y="201"/>
                    <a:pt x="741" y="196"/>
                    <a:pt x="731" y="196"/>
                  </a:cubicBezTo>
                  <a:cubicBezTo>
                    <a:pt x="713" y="195"/>
                    <a:pt x="697" y="189"/>
                    <a:pt x="683" y="181"/>
                  </a:cubicBezTo>
                  <a:cubicBezTo>
                    <a:pt x="676" y="177"/>
                    <a:pt x="669" y="173"/>
                    <a:pt x="662" y="169"/>
                  </a:cubicBezTo>
                  <a:cubicBezTo>
                    <a:pt x="651" y="161"/>
                    <a:pt x="635" y="165"/>
                    <a:pt x="622" y="163"/>
                  </a:cubicBezTo>
                  <a:cubicBezTo>
                    <a:pt x="617" y="162"/>
                    <a:pt x="613" y="160"/>
                    <a:pt x="607" y="159"/>
                  </a:cubicBezTo>
                  <a:cubicBezTo>
                    <a:pt x="603" y="157"/>
                    <a:pt x="599" y="158"/>
                    <a:pt x="594" y="156"/>
                  </a:cubicBezTo>
                  <a:cubicBezTo>
                    <a:pt x="585" y="152"/>
                    <a:pt x="575" y="149"/>
                    <a:pt x="565" y="145"/>
                  </a:cubicBezTo>
                  <a:cubicBezTo>
                    <a:pt x="558" y="142"/>
                    <a:pt x="554" y="138"/>
                    <a:pt x="548" y="135"/>
                  </a:cubicBezTo>
                  <a:cubicBezTo>
                    <a:pt x="543" y="133"/>
                    <a:pt x="538" y="131"/>
                    <a:pt x="533" y="130"/>
                  </a:cubicBezTo>
                  <a:cubicBezTo>
                    <a:pt x="522" y="126"/>
                    <a:pt x="515" y="123"/>
                    <a:pt x="506" y="116"/>
                  </a:cubicBezTo>
                  <a:cubicBezTo>
                    <a:pt x="500" y="111"/>
                    <a:pt x="492" y="109"/>
                    <a:pt x="485" y="106"/>
                  </a:cubicBezTo>
                  <a:cubicBezTo>
                    <a:pt x="477" y="102"/>
                    <a:pt x="471" y="96"/>
                    <a:pt x="463" y="92"/>
                  </a:cubicBezTo>
                  <a:cubicBezTo>
                    <a:pt x="451" y="85"/>
                    <a:pt x="438" y="77"/>
                    <a:pt x="424" y="75"/>
                  </a:cubicBezTo>
                  <a:cubicBezTo>
                    <a:pt x="417" y="74"/>
                    <a:pt x="411" y="77"/>
                    <a:pt x="404" y="78"/>
                  </a:cubicBezTo>
                  <a:cubicBezTo>
                    <a:pt x="399" y="78"/>
                    <a:pt x="393" y="78"/>
                    <a:pt x="388" y="77"/>
                  </a:cubicBezTo>
                  <a:cubicBezTo>
                    <a:pt x="378" y="76"/>
                    <a:pt x="369" y="72"/>
                    <a:pt x="359" y="68"/>
                  </a:cubicBezTo>
                  <a:cubicBezTo>
                    <a:pt x="354" y="66"/>
                    <a:pt x="350" y="64"/>
                    <a:pt x="345" y="62"/>
                  </a:cubicBezTo>
                  <a:cubicBezTo>
                    <a:pt x="334" y="60"/>
                    <a:pt x="323" y="58"/>
                    <a:pt x="313" y="54"/>
                  </a:cubicBezTo>
                  <a:cubicBezTo>
                    <a:pt x="302" y="50"/>
                    <a:pt x="292" y="39"/>
                    <a:pt x="284" y="31"/>
                  </a:cubicBezTo>
                  <a:cubicBezTo>
                    <a:pt x="279" y="26"/>
                    <a:pt x="273" y="23"/>
                    <a:pt x="267" y="18"/>
                  </a:cubicBezTo>
                  <a:cubicBezTo>
                    <a:pt x="263" y="14"/>
                    <a:pt x="258" y="10"/>
                    <a:pt x="253" y="7"/>
                  </a:cubicBezTo>
                  <a:cubicBezTo>
                    <a:pt x="247" y="3"/>
                    <a:pt x="243" y="5"/>
                    <a:pt x="237" y="5"/>
                  </a:cubicBezTo>
                  <a:cubicBezTo>
                    <a:pt x="231" y="4"/>
                    <a:pt x="226" y="1"/>
                    <a:pt x="221" y="1"/>
                  </a:cubicBezTo>
                  <a:cubicBezTo>
                    <a:pt x="210" y="0"/>
                    <a:pt x="201" y="10"/>
                    <a:pt x="195" y="18"/>
                  </a:cubicBezTo>
                  <a:cubicBezTo>
                    <a:pt x="192" y="22"/>
                    <a:pt x="191" y="27"/>
                    <a:pt x="188" y="32"/>
                  </a:cubicBezTo>
                  <a:cubicBezTo>
                    <a:pt x="185" y="36"/>
                    <a:pt x="182" y="36"/>
                    <a:pt x="177" y="37"/>
                  </a:cubicBezTo>
                  <a:cubicBezTo>
                    <a:pt x="172" y="37"/>
                    <a:pt x="168" y="39"/>
                    <a:pt x="164" y="39"/>
                  </a:cubicBezTo>
                  <a:cubicBezTo>
                    <a:pt x="158" y="39"/>
                    <a:pt x="152" y="37"/>
                    <a:pt x="147" y="36"/>
                  </a:cubicBezTo>
                  <a:cubicBezTo>
                    <a:pt x="131" y="33"/>
                    <a:pt x="114" y="32"/>
                    <a:pt x="99" y="34"/>
                  </a:cubicBezTo>
                  <a:cubicBezTo>
                    <a:pt x="87" y="36"/>
                    <a:pt x="84" y="41"/>
                    <a:pt x="79" y="52"/>
                  </a:cubicBezTo>
                  <a:cubicBezTo>
                    <a:pt x="77" y="56"/>
                    <a:pt x="74" y="59"/>
                    <a:pt x="75" y="63"/>
                  </a:cubicBezTo>
                  <a:cubicBezTo>
                    <a:pt x="75" y="69"/>
                    <a:pt x="81" y="72"/>
                    <a:pt x="83" y="77"/>
                  </a:cubicBezTo>
                  <a:cubicBezTo>
                    <a:pt x="85" y="81"/>
                    <a:pt x="88" y="85"/>
                    <a:pt x="90" y="89"/>
                  </a:cubicBezTo>
                  <a:cubicBezTo>
                    <a:pt x="91" y="94"/>
                    <a:pt x="89" y="97"/>
                    <a:pt x="87" y="102"/>
                  </a:cubicBezTo>
                  <a:cubicBezTo>
                    <a:pt x="86" y="106"/>
                    <a:pt x="84" y="110"/>
                    <a:pt x="85" y="115"/>
                  </a:cubicBezTo>
                  <a:cubicBezTo>
                    <a:pt x="87" y="119"/>
                    <a:pt x="93" y="120"/>
                    <a:pt x="95" y="123"/>
                  </a:cubicBezTo>
                  <a:cubicBezTo>
                    <a:pt x="99" y="129"/>
                    <a:pt x="79" y="136"/>
                    <a:pt x="82" y="144"/>
                  </a:cubicBezTo>
                  <a:cubicBezTo>
                    <a:pt x="83" y="146"/>
                    <a:pt x="85" y="146"/>
                    <a:pt x="86" y="147"/>
                  </a:cubicBezTo>
                  <a:cubicBezTo>
                    <a:pt x="88" y="149"/>
                    <a:pt x="88" y="152"/>
                    <a:pt x="88" y="154"/>
                  </a:cubicBezTo>
                  <a:cubicBezTo>
                    <a:pt x="90" y="161"/>
                    <a:pt x="88" y="160"/>
                    <a:pt x="85" y="166"/>
                  </a:cubicBezTo>
                  <a:cubicBezTo>
                    <a:pt x="83" y="172"/>
                    <a:pt x="87" y="172"/>
                    <a:pt x="88" y="176"/>
                  </a:cubicBezTo>
                  <a:cubicBezTo>
                    <a:pt x="89" y="181"/>
                    <a:pt x="82" y="185"/>
                    <a:pt x="80" y="189"/>
                  </a:cubicBezTo>
                  <a:cubicBezTo>
                    <a:pt x="74" y="196"/>
                    <a:pt x="69" y="203"/>
                    <a:pt x="67" y="212"/>
                  </a:cubicBezTo>
                  <a:cubicBezTo>
                    <a:pt x="66" y="219"/>
                    <a:pt x="65" y="226"/>
                    <a:pt x="65" y="233"/>
                  </a:cubicBezTo>
                  <a:cubicBezTo>
                    <a:pt x="76" y="226"/>
                    <a:pt x="86" y="214"/>
                    <a:pt x="101" y="215"/>
                  </a:cubicBezTo>
                  <a:cubicBezTo>
                    <a:pt x="107" y="215"/>
                    <a:pt x="112" y="219"/>
                    <a:pt x="119" y="220"/>
                  </a:cubicBezTo>
                  <a:cubicBezTo>
                    <a:pt x="126" y="220"/>
                    <a:pt x="136" y="217"/>
                    <a:pt x="142" y="222"/>
                  </a:cubicBezTo>
                  <a:cubicBezTo>
                    <a:pt x="149" y="228"/>
                    <a:pt x="145" y="233"/>
                    <a:pt x="143" y="239"/>
                  </a:cubicBezTo>
                  <a:cubicBezTo>
                    <a:pt x="138" y="253"/>
                    <a:pt x="151" y="261"/>
                    <a:pt x="163" y="262"/>
                  </a:cubicBezTo>
                  <a:cubicBezTo>
                    <a:pt x="177" y="264"/>
                    <a:pt x="189" y="268"/>
                    <a:pt x="202" y="276"/>
                  </a:cubicBezTo>
                  <a:cubicBezTo>
                    <a:pt x="208" y="280"/>
                    <a:pt x="212" y="284"/>
                    <a:pt x="220" y="284"/>
                  </a:cubicBezTo>
                  <a:cubicBezTo>
                    <a:pt x="227" y="284"/>
                    <a:pt x="234" y="281"/>
                    <a:pt x="241" y="281"/>
                  </a:cubicBezTo>
                  <a:cubicBezTo>
                    <a:pt x="254" y="282"/>
                    <a:pt x="268" y="284"/>
                    <a:pt x="280" y="290"/>
                  </a:cubicBezTo>
                  <a:cubicBezTo>
                    <a:pt x="284" y="293"/>
                    <a:pt x="287" y="295"/>
                    <a:pt x="291" y="297"/>
                  </a:cubicBezTo>
                  <a:cubicBezTo>
                    <a:pt x="296" y="299"/>
                    <a:pt x="301" y="298"/>
                    <a:pt x="306" y="301"/>
                  </a:cubicBezTo>
                  <a:cubicBezTo>
                    <a:pt x="312" y="305"/>
                    <a:pt x="309" y="310"/>
                    <a:pt x="310" y="316"/>
                  </a:cubicBezTo>
                  <a:cubicBezTo>
                    <a:pt x="311" y="322"/>
                    <a:pt x="313" y="324"/>
                    <a:pt x="315" y="328"/>
                  </a:cubicBezTo>
                  <a:cubicBezTo>
                    <a:pt x="319" y="337"/>
                    <a:pt x="328" y="353"/>
                    <a:pt x="321" y="362"/>
                  </a:cubicBezTo>
                  <a:cubicBezTo>
                    <a:pt x="316" y="367"/>
                    <a:pt x="309" y="370"/>
                    <a:pt x="303" y="374"/>
                  </a:cubicBezTo>
                  <a:cubicBezTo>
                    <a:pt x="291" y="381"/>
                    <a:pt x="281" y="390"/>
                    <a:pt x="268" y="397"/>
                  </a:cubicBezTo>
                  <a:cubicBezTo>
                    <a:pt x="258" y="402"/>
                    <a:pt x="245" y="406"/>
                    <a:pt x="237" y="413"/>
                  </a:cubicBezTo>
                  <a:cubicBezTo>
                    <a:pt x="231" y="419"/>
                    <a:pt x="230" y="426"/>
                    <a:pt x="228" y="434"/>
                  </a:cubicBezTo>
                  <a:cubicBezTo>
                    <a:pt x="226" y="441"/>
                    <a:pt x="226" y="446"/>
                    <a:pt x="222" y="453"/>
                  </a:cubicBezTo>
                  <a:cubicBezTo>
                    <a:pt x="218" y="460"/>
                    <a:pt x="219" y="467"/>
                    <a:pt x="216" y="474"/>
                  </a:cubicBezTo>
                  <a:cubicBezTo>
                    <a:pt x="211" y="486"/>
                    <a:pt x="197" y="490"/>
                    <a:pt x="192" y="502"/>
                  </a:cubicBezTo>
                  <a:cubicBezTo>
                    <a:pt x="189" y="506"/>
                    <a:pt x="184" y="512"/>
                    <a:pt x="184" y="517"/>
                  </a:cubicBezTo>
                  <a:cubicBezTo>
                    <a:pt x="184" y="521"/>
                    <a:pt x="188" y="527"/>
                    <a:pt x="190" y="531"/>
                  </a:cubicBezTo>
                  <a:cubicBezTo>
                    <a:pt x="193" y="537"/>
                    <a:pt x="194" y="547"/>
                    <a:pt x="189" y="553"/>
                  </a:cubicBezTo>
                  <a:cubicBezTo>
                    <a:pt x="186" y="558"/>
                    <a:pt x="178" y="561"/>
                    <a:pt x="173" y="566"/>
                  </a:cubicBezTo>
                  <a:cubicBezTo>
                    <a:pt x="160" y="577"/>
                    <a:pt x="139" y="575"/>
                    <a:pt x="123" y="576"/>
                  </a:cubicBezTo>
                  <a:cubicBezTo>
                    <a:pt x="114" y="577"/>
                    <a:pt x="113" y="579"/>
                    <a:pt x="113" y="588"/>
                  </a:cubicBezTo>
                  <a:cubicBezTo>
                    <a:pt x="112" y="595"/>
                    <a:pt x="113" y="602"/>
                    <a:pt x="114" y="609"/>
                  </a:cubicBezTo>
                  <a:cubicBezTo>
                    <a:pt x="115" y="624"/>
                    <a:pt x="116" y="643"/>
                    <a:pt x="122" y="657"/>
                  </a:cubicBezTo>
                  <a:cubicBezTo>
                    <a:pt x="124" y="663"/>
                    <a:pt x="127" y="663"/>
                    <a:pt x="124" y="670"/>
                  </a:cubicBezTo>
                  <a:cubicBezTo>
                    <a:pt x="122" y="674"/>
                    <a:pt x="118" y="677"/>
                    <a:pt x="114" y="679"/>
                  </a:cubicBezTo>
                  <a:cubicBezTo>
                    <a:pt x="102" y="689"/>
                    <a:pt x="91" y="700"/>
                    <a:pt x="86" y="715"/>
                  </a:cubicBezTo>
                  <a:cubicBezTo>
                    <a:pt x="82" y="730"/>
                    <a:pt x="76" y="744"/>
                    <a:pt x="80" y="759"/>
                  </a:cubicBezTo>
                  <a:cubicBezTo>
                    <a:pt x="84" y="777"/>
                    <a:pt x="97" y="797"/>
                    <a:pt x="81" y="813"/>
                  </a:cubicBezTo>
                  <a:cubicBezTo>
                    <a:pt x="76" y="818"/>
                    <a:pt x="69" y="819"/>
                    <a:pt x="63" y="822"/>
                  </a:cubicBezTo>
                  <a:cubicBezTo>
                    <a:pt x="54" y="827"/>
                    <a:pt x="46" y="829"/>
                    <a:pt x="37" y="833"/>
                  </a:cubicBezTo>
                  <a:cubicBezTo>
                    <a:pt x="28" y="837"/>
                    <a:pt x="14" y="841"/>
                    <a:pt x="9" y="851"/>
                  </a:cubicBezTo>
                  <a:cubicBezTo>
                    <a:pt x="4" y="862"/>
                    <a:pt x="4" y="880"/>
                    <a:pt x="2" y="892"/>
                  </a:cubicBezTo>
                  <a:cubicBezTo>
                    <a:pt x="1" y="898"/>
                    <a:pt x="0" y="904"/>
                    <a:pt x="0" y="910"/>
                  </a:cubicBezTo>
                  <a:cubicBezTo>
                    <a:pt x="0" y="910"/>
                    <a:pt x="1" y="910"/>
                    <a:pt x="1" y="910"/>
                  </a:cubicBezTo>
                  <a:cubicBezTo>
                    <a:pt x="12" y="911"/>
                    <a:pt x="22" y="912"/>
                    <a:pt x="32" y="915"/>
                  </a:cubicBezTo>
                  <a:cubicBezTo>
                    <a:pt x="44" y="917"/>
                    <a:pt x="51" y="921"/>
                    <a:pt x="59" y="928"/>
                  </a:cubicBezTo>
                  <a:cubicBezTo>
                    <a:pt x="69" y="936"/>
                    <a:pt x="80" y="941"/>
                    <a:pt x="88" y="950"/>
                  </a:cubicBezTo>
                  <a:cubicBezTo>
                    <a:pt x="91" y="954"/>
                    <a:pt x="95" y="958"/>
                    <a:pt x="98" y="963"/>
                  </a:cubicBezTo>
                  <a:cubicBezTo>
                    <a:pt x="100" y="969"/>
                    <a:pt x="100" y="975"/>
                    <a:pt x="100" y="982"/>
                  </a:cubicBezTo>
                  <a:cubicBezTo>
                    <a:pt x="101" y="989"/>
                    <a:pt x="101" y="994"/>
                    <a:pt x="100" y="1002"/>
                  </a:cubicBezTo>
                  <a:cubicBezTo>
                    <a:pt x="99" y="1008"/>
                    <a:pt x="100" y="1012"/>
                    <a:pt x="103" y="1017"/>
                  </a:cubicBezTo>
                  <a:cubicBezTo>
                    <a:pt x="109" y="1027"/>
                    <a:pt x="112" y="1030"/>
                    <a:pt x="110" y="1042"/>
                  </a:cubicBezTo>
                  <a:cubicBezTo>
                    <a:pt x="108" y="1048"/>
                    <a:pt x="111" y="1054"/>
                    <a:pt x="112" y="1060"/>
                  </a:cubicBezTo>
                  <a:cubicBezTo>
                    <a:pt x="113" y="1066"/>
                    <a:pt x="114" y="1073"/>
                    <a:pt x="116" y="1079"/>
                  </a:cubicBezTo>
                  <a:cubicBezTo>
                    <a:pt x="119" y="1089"/>
                    <a:pt x="124" y="1098"/>
                    <a:pt x="131" y="1105"/>
                  </a:cubicBezTo>
                  <a:cubicBezTo>
                    <a:pt x="138" y="1113"/>
                    <a:pt x="151" y="1116"/>
                    <a:pt x="160" y="1121"/>
                  </a:cubicBezTo>
                  <a:cubicBezTo>
                    <a:pt x="165" y="1123"/>
                    <a:pt x="168" y="1126"/>
                    <a:pt x="173" y="1127"/>
                  </a:cubicBezTo>
                  <a:cubicBezTo>
                    <a:pt x="179" y="1127"/>
                    <a:pt x="188" y="1127"/>
                    <a:pt x="194" y="1125"/>
                  </a:cubicBezTo>
                  <a:cubicBezTo>
                    <a:pt x="199" y="1123"/>
                    <a:pt x="203" y="1118"/>
                    <a:pt x="208" y="1116"/>
                  </a:cubicBezTo>
                  <a:cubicBezTo>
                    <a:pt x="216" y="1112"/>
                    <a:pt x="223" y="1108"/>
                    <a:pt x="231" y="1103"/>
                  </a:cubicBezTo>
                  <a:cubicBezTo>
                    <a:pt x="241" y="1097"/>
                    <a:pt x="253" y="1092"/>
                    <a:pt x="266" y="1095"/>
                  </a:cubicBezTo>
                  <a:cubicBezTo>
                    <a:pt x="272" y="1096"/>
                    <a:pt x="277" y="1097"/>
                    <a:pt x="284" y="1098"/>
                  </a:cubicBezTo>
                  <a:cubicBezTo>
                    <a:pt x="291" y="1099"/>
                    <a:pt x="295" y="1097"/>
                    <a:pt x="302" y="1094"/>
                  </a:cubicBezTo>
                  <a:cubicBezTo>
                    <a:pt x="312" y="1089"/>
                    <a:pt x="322" y="1085"/>
                    <a:pt x="332" y="1084"/>
                  </a:cubicBezTo>
                  <a:cubicBezTo>
                    <a:pt x="359" y="1083"/>
                    <a:pt x="383" y="1095"/>
                    <a:pt x="409" y="1099"/>
                  </a:cubicBezTo>
                  <a:cubicBezTo>
                    <a:pt x="416" y="1100"/>
                    <a:pt x="422" y="1099"/>
                    <a:pt x="428" y="1101"/>
                  </a:cubicBezTo>
                  <a:cubicBezTo>
                    <a:pt x="438" y="1104"/>
                    <a:pt x="447" y="1110"/>
                    <a:pt x="457" y="1112"/>
                  </a:cubicBezTo>
                  <a:cubicBezTo>
                    <a:pt x="472" y="1114"/>
                    <a:pt x="490" y="1113"/>
                    <a:pt x="503" y="1124"/>
                  </a:cubicBezTo>
                  <a:cubicBezTo>
                    <a:pt x="508" y="1128"/>
                    <a:pt x="510" y="1131"/>
                    <a:pt x="517" y="1132"/>
                  </a:cubicBezTo>
                  <a:cubicBezTo>
                    <a:pt x="521" y="1132"/>
                    <a:pt x="526" y="1131"/>
                    <a:pt x="530" y="1130"/>
                  </a:cubicBezTo>
                  <a:cubicBezTo>
                    <a:pt x="539" y="1129"/>
                    <a:pt x="549" y="1127"/>
                    <a:pt x="558" y="1129"/>
                  </a:cubicBezTo>
                  <a:cubicBezTo>
                    <a:pt x="565" y="1132"/>
                    <a:pt x="571" y="1134"/>
                    <a:pt x="579" y="1135"/>
                  </a:cubicBezTo>
                  <a:cubicBezTo>
                    <a:pt x="583" y="1135"/>
                    <a:pt x="587" y="1138"/>
                    <a:pt x="591" y="1139"/>
                  </a:cubicBezTo>
                  <a:cubicBezTo>
                    <a:pt x="599" y="1140"/>
                    <a:pt x="615" y="1136"/>
                    <a:pt x="620" y="1129"/>
                  </a:cubicBezTo>
                  <a:cubicBezTo>
                    <a:pt x="626" y="1123"/>
                    <a:pt x="628" y="1115"/>
                    <a:pt x="634" y="1108"/>
                  </a:cubicBezTo>
                  <a:cubicBezTo>
                    <a:pt x="639" y="1103"/>
                    <a:pt x="642" y="1097"/>
                    <a:pt x="647" y="1091"/>
                  </a:cubicBezTo>
                  <a:cubicBezTo>
                    <a:pt x="651" y="1087"/>
                    <a:pt x="655" y="1084"/>
                    <a:pt x="660" y="1080"/>
                  </a:cubicBezTo>
                  <a:cubicBezTo>
                    <a:pt x="669" y="1072"/>
                    <a:pt x="677" y="1062"/>
                    <a:pt x="689" y="1058"/>
                  </a:cubicBezTo>
                  <a:cubicBezTo>
                    <a:pt x="695" y="1057"/>
                    <a:pt x="700" y="1052"/>
                    <a:pt x="707" y="1051"/>
                  </a:cubicBezTo>
                  <a:cubicBezTo>
                    <a:pt x="712" y="1050"/>
                    <a:pt x="718" y="1051"/>
                    <a:pt x="723" y="1052"/>
                  </a:cubicBezTo>
                  <a:cubicBezTo>
                    <a:pt x="734" y="1055"/>
                    <a:pt x="750" y="1060"/>
                    <a:pt x="761" y="1056"/>
                  </a:cubicBezTo>
                  <a:cubicBezTo>
                    <a:pt x="768" y="1054"/>
                    <a:pt x="767" y="1047"/>
                    <a:pt x="771" y="1042"/>
                  </a:cubicBezTo>
                  <a:cubicBezTo>
                    <a:pt x="774" y="1036"/>
                    <a:pt x="779" y="1031"/>
                    <a:pt x="783" y="1026"/>
                  </a:cubicBezTo>
                  <a:cubicBezTo>
                    <a:pt x="791" y="1017"/>
                    <a:pt x="793" y="1006"/>
                    <a:pt x="803" y="998"/>
                  </a:cubicBezTo>
                  <a:cubicBezTo>
                    <a:pt x="813" y="991"/>
                    <a:pt x="816" y="979"/>
                    <a:pt x="826" y="971"/>
                  </a:cubicBezTo>
                  <a:cubicBezTo>
                    <a:pt x="834" y="964"/>
                    <a:pt x="843" y="958"/>
                    <a:pt x="853" y="955"/>
                  </a:cubicBezTo>
                  <a:cubicBezTo>
                    <a:pt x="861" y="952"/>
                    <a:pt x="870" y="953"/>
                    <a:pt x="877" y="949"/>
                  </a:cubicBezTo>
                  <a:cubicBezTo>
                    <a:pt x="883" y="946"/>
                    <a:pt x="887" y="939"/>
                    <a:pt x="893" y="936"/>
                  </a:cubicBezTo>
                  <a:cubicBezTo>
                    <a:pt x="897" y="933"/>
                    <a:pt x="901" y="931"/>
                    <a:pt x="904" y="928"/>
                  </a:cubicBezTo>
                  <a:cubicBezTo>
                    <a:pt x="907" y="924"/>
                    <a:pt x="909" y="920"/>
                    <a:pt x="908" y="915"/>
                  </a:cubicBezTo>
                  <a:cubicBezTo>
                    <a:pt x="907" y="909"/>
                    <a:pt x="905" y="909"/>
                    <a:pt x="901" y="906"/>
                  </a:cubicBezTo>
                  <a:cubicBezTo>
                    <a:pt x="886" y="896"/>
                    <a:pt x="874" y="883"/>
                    <a:pt x="871" y="865"/>
                  </a:cubicBezTo>
                  <a:cubicBezTo>
                    <a:pt x="870" y="856"/>
                    <a:pt x="872" y="846"/>
                    <a:pt x="871" y="838"/>
                  </a:cubicBezTo>
                  <a:cubicBezTo>
                    <a:pt x="870" y="834"/>
                    <a:pt x="867" y="830"/>
                    <a:pt x="867" y="826"/>
                  </a:cubicBezTo>
                  <a:cubicBezTo>
                    <a:pt x="867" y="821"/>
                    <a:pt x="871" y="817"/>
                    <a:pt x="874" y="814"/>
                  </a:cubicBezTo>
                  <a:cubicBezTo>
                    <a:pt x="881" y="807"/>
                    <a:pt x="883" y="797"/>
                    <a:pt x="888" y="789"/>
                  </a:cubicBezTo>
                  <a:cubicBezTo>
                    <a:pt x="895" y="779"/>
                    <a:pt x="907" y="775"/>
                    <a:pt x="916" y="768"/>
                  </a:cubicBezTo>
                  <a:cubicBezTo>
                    <a:pt x="923" y="762"/>
                    <a:pt x="929" y="757"/>
                    <a:pt x="935" y="750"/>
                  </a:cubicBezTo>
                  <a:cubicBezTo>
                    <a:pt x="941" y="744"/>
                    <a:pt x="949" y="741"/>
                    <a:pt x="957" y="736"/>
                  </a:cubicBezTo>
                  <a:cubicBezTo>
                    <a:pt x="963" y="732"/>
                    <a:pt x="967" y="727"/>
                    <a:pt x="969" y="720"/>
                  </a:cubicBezTo>
                  <a:cubicBezTo>
                    <a:pt x="973" y="712"/>
                    <a:pt x="979" y="707"/>
                    <a:pt x="985" y="702"/>
                  </a:cubicBezTo>
                  <a:cubicBezTo>
                    <a:pt x="994" y="695"/>
                    <a:pt x="1002" y="687"/>
                    <a:pt x="1010" y="679"/>
                  </a:cubicBezTo>
                  <a:cubicBezTo>
                    <a:pt x="1019" y="672"/>
                    <a:pt x="1030" y="668"/>
                    <a:pt x="1036" y="658"/>
                  </a:cubicBezTo>
                  <a:cubicBezTo>
                    <a:pt x="1039" y="654"/>
                    <a:pt x="1040" y="650"/>
                    <a:pt x="1043" y="646"/>
                  </a:cubicBezTo>
                  <a:cubicBezTo>
                    <a:pt x="1048" y="641"/>
                    <a:pt x="1053" y="636"/>
                    <a:pt x="1058" y="631"/>
                  </a:cubicBezTo>
                  <a:cubicBezTo>
                    <a:pt x="1066" y="623"/>
                    <a:pt x="1083" y="621"/>
                    <a:pt x="1093" y="620"/>
                  </a:cubicBezTo>
                  <a:cubicBezTo>
                    <a:pt x="1105" y="618"/>
                    <a:pt x="1117" y="618"/>
                    <a:pt x="1129" y="618"/>
                  </a:cubicBezTo>
                  <a:cubicBezTo>
                    <a:pt x="1143" y="618"/>
                    <a:pt x="1156" y="613"/>
                    <a:pt x="1171" y="612"/>
                  </a:cubicBezTo>
                  <a:cubicBezTo>
                    <a:pt x="1182" y="612"/>
                    <a:pt x="1191" y="614"/>
                    <a:pt x="1199" y="605"/>
                  </a:cubicBezTo>
                  <a:cubicBezTo>
                    <a:pt x="1206" y="597"/>
                    <a:pt x="1215" y="597"/>
                    <a:pt x="1225" y="591"/>
                  </a:cubicBezTo>
                  <a:cubicBezTo>
                    <a:pt x="1238" y="583"/>
                    <a:pt x="1253" y="580"/>
                    <a:pt x="1268" y="575"/>
                  </a:cubicBezTo>
                  <a:cubicBezTo>
                    <a:pt x="1273" y="574"/>
                    <a:pt x="1276" y="571"/>
                    <a:pt x="1280" y="568"/>
                  </a:cubicBezTo>
                  <a:cubicBezTo>
                    <a:pt x="1286" y="565"/>
                    <a:pt x="1291" y="564"/>
                    <a:pt x="1297" y="562"/>
                  </a:cubicBezTo>
                  <a:cubicBezTo>
                    <a:pt x="1302" y="560"/>
                    <a:pt x="1306" y="557"/>
                    <a:pt x="1310" y="554"/>
                  </a:cubicBezTo>
                  <a:cubicBezTo>
                    <a:pt x="1317" y="549"/>
                    <a:pt x="1326" y="543"/>
                    <a:pt x="1329" y="535"/>
                  </a:cubicBezTo>
                  <a:cubicBezTo>
                    <a:pt x="1331" y="530"/>
                    <a:pt x="1326" y="528"/>
                    <a:pt x="1325" y="524"/>
                  </a:cubicBezTo>
                  <a:cubicBezTo>
                    <a:pt x="1323" y="518"/>
                    <a:pt x="1326" y="513"/>
                    <a:pt x="1325" y="507"/>
                  </a:cubicBezTo>
                  <a:cubicBezTo>
                    <a:pt x="1325" y="504"/>
                    <a:pt x="1322" y="502"/>
                    <a:pt x="1325" y="499"/>
                  </a:cubicBezTo>
                  <a:cubicBezTo>
                    <a:pt x="1327" y="498"/>
                    <a:pt x="1332" y="499"/>
                    <a:pt x="1334" y="497"/>
                  </a:cubicBezTo>
                  <a:cubicBezTo>
                    <a:pt x="1340" y="495"/>
                    <a:pt x="1340" y="488"/>
                    <a:pt x="1339" y="48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  <p:sp>
          <p:nvSpPr>
            <p:cNvPr id="245" name="Freeform 780"/>
            <p:cNvSpPr>
              <a:spLocks/>
            </p:cNvSpPr>
            <p:nvPr/>
          </p:nvSpPr>
          <p:spPr bwMode="auto">
            <a:xfrm>
              <a:off x="2624705" y="4648572"/>
              <a:ext cx="1952522" cy="1659904"/>
            </a:xfrm>
            <a:custGeom>
              <a:avLst/>
              <a:gdLst>
                <a:gd name="T0" fmla="*/ 1319 w 1340"/>
                <a:gd name="T1" fmla="*/ 470 h 1140"/>
                <a:gd name="T2" fmla="*/ 1186 w 1340"/>
                <a:gd name="T3" fmla="*/ 439 h 1140"/>
                <a:gd name="T4" fmla="*/ 1175 w 1340"/>
                <a:gd name="T5" fmla="*/ 441 h 1140"/>
                <a:gd name="T6" fmla="*/ 1150 w 1340"/>
                <a:gd name="T7" fmla="*/ 424 h 1140"/>
                <a:gd name="T8" fmla="*/ 1131 w 1340"/>
                <a:gd name="T9" fmla="*/ 400 h 1140"/>
                <a:gd name="T10" fmla="*/ 1011 w 1340"/>
                <a:gd name="T11" fmla="*/ 373 h 1140"/>
                <a:gd name="T12" fmla="*/ 897 w 1340"/>
                <a:gd name="T13" fmla="*/ 296 h 1140"/>
                <a:gd name="T14" fmla="*/ 838 w 1340"/>
                <a:gd name="T15" fmla="*/ 229 h 1140"/>
                <a:gd name="T16" fmla="*/ 794 w 1340"/>
                <a:gd name="T17" fmla="*/ 221 h 1140"/>
                <a:gd name="T18" fmla="*/ 731 w 1340"/>
                <a:gd name="T19" fmla="*/ 196 h 1140"/>
                <a:gd name="T20" fmla="*/ 607 w 1340"/>
                <a:gd name="T21" fmla="*/ 159 h 1140"/>
                <a:gd name="T22" fmla="*/ 533 w 1340"/>
                <a:gd name="T23" fmla="*/ 130 h 1140"/>
                <a:gd name="T24" fmla="*/ 424 w 1340"/>
                <a:gd name="T25" fmla="*/ 75 h 1140"/>
                <a:gd name="T26" fmla="*/ 345 w 1340"/>
                <a:gd name="T27" fmla="*/ 62 h 1140"/>
                <a:gd name="T28" fmla="*/ 253 w 1340"/>
                <a:gd name="T29" fmla="*/ 7 h 1140"/>
                <a:gd name="T30" fmla="*/ 188 w 1340"/>
                <a:gd name="T31" fmla="*/ 32 h 1140"/>
                <a:gd name="T32" fmla="*/ 99 w 1340"/>
                <a:gd name="T33" fmla="*/ 34 h 1140"/>
                <a:gd name="T34" fmla="*/ 90 w 1340"/>
                <a:gd name="T35" fmla="*/ 89 h 1140"/>
                <a:gd name="T36" fmla="*/ 82 w 1340"/>
                <a:gd name="T37" fmla="*/ 144 h 1140"/>
                <a:gd name="T38" fmla="*/ 88 w 1340"/>
                <a:gd name="T39" fmla="*/ 176 h 1140"/>
                <a:gd name="T40" fmla="*/ 101 w 1340"/>
                <a:gd name="T41" fmla="*/ 215 h 1140"/>
                <a:gd name="T42" fmla="*/ 163 w 1340"/>
                <a:gd name="T43" fmla="*/ 262 h 1140"/>
                <a:gd name="T44" fmla="*/ 280 w 1340"/>
                <a:gd name="T45" fmla="*/ 290 h 1140"/>
                <a:gd name="T46" fmla="*/ 315 w 1340"/>
                <a:gd name="T47" fmla="*/ 328 h 1140"/>
                <a:gd name="T48" fmla="*/ 237 w 1340"/>
                <a:gd name="T49" fmla="*/ 413 h 1140"/>
                <a:gd name="T50" fmla="*/ 192 w 1340"/>
                <a:gd name="T51" fmla="*/ 502 h 1140"/>
                <a:gd name="T52" fmla="*/ 173 w 1340"/>
                <a:gd name="T53" fmla="*/ 566 h 1140"/>
                <a:gd name="T54" fmla="*/ 122 w 1340"/>
                <a:gd name="T55" fmla="*/ 657 h 1140"/>
                <a:gd name="T56" fmla="*/ 80 w 1340"/>
                <a:gd name="T57" fmla="*/ 759 h 1140"/>
                <a:gd name="T58" fmla="*/ 9 w 1340"/>
                <a:gd name="T59" fmla="*/ 851 h 1140"/>
                <a:gd name="T60" fmla="*/ 32 w 1340"/>
                <a:gd name="T61" fmla="*/ 915 h 1140"/>
                <a:gd name="T62" fmla="*/ 100 w 1340"/>
                <a:gd name="T63" fmla="*/ 982 h 1140"/>
                <a:gd name="T64" fmla="*/ 112 w 1340"/>
                <a:gd name="T65" fmla="*/ 1060 h 1140"/>
                <a:gd name="T66" fmla="*/ 173 w 1340"/>
                <a:gd name="T67" fmla="*/ 1127 h 1140"/>
                <a:gd name="T68" fmla="*/ 266 w 1340"/>
                <a:gd name="T69" fmla="*/ 1095 h 1140"/>
                <a:gd name="T70" fmla="*/ 409 w 1340"/>
                <a:gd name="T71" fmla="*/ 1099 h 1140"/>
                <a:gd name="T72" fmla="*/ 517 w 1340"/>
                <a:gd name="T73" fmla="*/ 1132 h 1140"/>
                <a:gd name="T74" fmla="*/ 591 w 1340"/>
                <a:gd name="T75" fmla="*/ 1139 h 1140"/>
                <a:gd name="T76" fmla="*/ 660 w 1340"/>
                <a:gd name="T77" fmla="*/ 1080 h 1140"/>
                <a:gd name="T78" fmla="*/ 761 w 1340"/>
                <a:gd name="T79" fmla="*/ 1056 h 1140"/>
                <a:gd name="T80" fmla="*/ 826 w 1340"/>
                <a:gd name="T81" fmla="*/ 971 h 1140"/>
                <a:gd name="T82" fmla="*/ 904 w 1340"/>
                <a:gd name="T83" fmla="*/ 928 h 1140"/>
                <a:gd name="T84" fmla="*/ 871 w 1340"/>
                <a:gd name="T85" fmla="*/ 838 h 1140"/>
                <a:gd name="T86" fmla="*/ 916 w 1340"/>
                <a:gd name="T87" fmla="*/ 768 h 1140"/>
                <a:gd name="T88" fmla="*/ 985 w 1340"/>
                <a:gd name="T89" fmla="*/ 702 h 1140"/>
                <a:gd name="T90" fmla="*/ 1058 w 1340"/>
                <a:gd name="T91" fmla="*/ 631 h 1140"/>
                <a:gd name="T92" fmla="*/ 1199 w 1340"/>
                <a:gd name="T93" fmla="*/ 605 h 1140"/>
                <a:gd name="T94" fmla="*/ 1297 w 1340"/>
                <a:gd name="T95" fmla="*/ 562 h 1140"/>
                <a:gd name="T96" fmla="*/ 1325 w 1340"/>
                <a:gd name="T97" fmla="*/ 507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0" h="1140">
                  <a:moveTo>
                    <a:pt x="1339" y="482"/>
                  </a:moveTo>
                  <a:cubicBezTo>
                    <a:pt x="1339" y="479"/>
                    <a:pt x="1338" y="476"/>
                    <a:pt x="1335" y="474"/>
                  </a:cubicBezTo>
                  <a:cubicBezTo>
                    <a:pt x="1333" y="473"/>
                    <a:pt x="1329" y="474"/>
                    <a:pt x="1327" y="472"/>
                  </a:cubicBezTo>
                  <a:cubicBezTo>
                    <a:pt x="1325" y="472"/>
                    <a:pt x="1322" y="472"/>
                    <a:pt x="1319" y="470"/>
                  </a:cubicBezTo>
                  <a:cubicBezTo>
                    <a:pt x="1312" y="468"/>
                    <a:pt x="1306" y="465"/>
                    <a:pt x="1299" y="464"/>
                  </a:cubicBezTo>
                  <a:cubicBezTo>
                    <a:pt x="1286" y="462"/>
                    <a:pt x="1271" y="464"/>
                    <a:pt x="1258" y="464"/>
                  </a:cubicBezTo>
                  <a:cubicBezTo>
                    <a:pt x="1244" y="464"/>
                    <a:pt x="1231" y="460"/>
                    <a:pt x="1218" y="459"/>
                  </a:cubicBezTo>
                  <a:cubicBezTo>
                    <a:pt x="1202" y="457"/>
                    <a:pt x="1195" y="452"/>
                    <a:pt x="1186" y="439"/>
                  </a:cubicBezTo>
                  <a:cubicBezTo>
                    <a:pt x="1183" y="435"/>
                    <a:pt x="1179" y="430"/>
                    <a:pt x="1174" y="426"/>
                  </a:cubicBezTo>
                  <a:cubicBezTo>
                    <a:pt x="1175" y="427"/>
                    <a:pt x="1175" y="427"/>
                    <a:pt x="1175" y="428"/>
                  </a:cubicBezTo>
                  <a:cubicBezTo>
                    <a:pt x="1175" y="430"/>
                    <a:pt x="1175" y="432"/>
                    <a:pt x="1175" y="434"/>
                  </a:cubicBezTo>
                  <a:cubicBezTo>
                    <a:pt x="1176" y="436"/>
                    <a:pt x="1176" y="439"/>
                    <a:pt x="1175" y="441"/>
                  </a:cubicBezTo>
                  <a:cubicBezTo>
                    <a:pt x="1174" y="443"/>
                    <a:pt x="1171" y="442"/>
                    <a:pt x="1169" y="442"/>
                  </a:cubicBezTo>
                  <a:cubicBezTo>
                    <a:pt x="1167" y="441"/>
                    <a:pt x="1165" y="441"/>
                    <a:pt x="1162" y="440"/>
                  </a:cubicBezTo>
                  <a:cubicBezTo>
                    <a:pt x="1159" y="439"/>
                    <a:pt x="1156" y="437"/>
                    <a:pt x="1154" y="434"/>
                  </a:cubicBezTo>
                  <a:cubicBezTo>
                    <a:pt x="1153" y="431"/>
                    <a:pt x="1152" y="427"/>
                    <a:pt x="1150" y="424"/>
                  </a:cubicBezTo>
                  <a:cubicBezTo>
                    <a:pt x="1148" y="421"/>
                    <a:pt x="1147" y="418"/>
                    <a:pt x="1146" y="414"/>
                  </a:cubicBezTo>
                  <a:cubicBezTo>
                    <a:pt x="1146" y="413"/>
                    <a:pt x="1146" y="412"/>
                    <a:pt x="1146" y="411"/>
                  </a:cubicBezTo>
                  <a:cubicBezTo>
                    <a:pt x="1145" y="411"/>
                    <a:pt x="1144" y="411"/>
                    <a:pt x="1144" y="411"/>
                  </a:cubicBezTo>
                  <a:cubicBezTo>
                    <a:pt x="1139" y="408"/>
                    <a:pt x="1135" y="403"/>
                    <a:pt x="1131" y="400"/>
                  </a:cubicBezTo>
                  <a:cubicBezTo>
                    <a:pt x="1121" y="390"/>
                    <a:pt x="1115" y="383"/>
                    <a:pt x="1101" y="381"/>
                  </a:cubicBezTo>
                  <a:cubicBezTo>
                    <a:pt x="1086" y="379"/>
                    <a:pt x="1077" y="378"/>
                    <a:pt x="1064" y="386"/>
                  </a:cubicBezTo>
                  <a:cubicBezTo>
                    <a:pt x="1053" y="392"/>
                    <a:pt x="1039" y="388"/>
                    <a:pt x="1028" y="383"/>
                  </a:cubicBezTo>
                  <a:cubicBezTo>
                    <a:pt x="1022" y="380"/>
                    <a:pt x="1017" y="375"/>
                    <a:pt x="1011" y="373"/>
                  </a:cubicBezTo>
                  <a:cubicBezTo>
                    <a:pt x="1005" y="371"/>
                    <a:pt x="1000" y="369"/>
                    <a:pt x="993" y="366"/>
                  </a:cubicBezTo>
                  <a:cubicBezTo>
                    <a:pt x="982" y="360"/>
                    <a:pt x="972" y="351"/>
                    <a:pt x="960" y="346"/>
                  </a:cubicBezTo>
                  <a:cubicBezTo>
                    <a:pt x="948" y="340"/>
                    <a:pt x="938" y="337"/>
                    <a:pt x="930" y="326"/>
                  </a:cubicBezTo>
                  <a:cubicBezTo>
                    <a:pt x="920" y="314"/>
                    <a:pt x="910" y="303"/>
                    <a:pt x="897" y="296"/>
                  </a:cubicBezTo>
                  <a:cubicBezTo>
                    <a:pt x="892" y="294"/>
                    <a:pt x="885" y="294"/>
                    <a:pt x="880" y="291"/>
                  </a:cubicBezTo>
                  <a:cubicBezTo>
                    <a:pt x="875" y="288"/>
                    <a:pt x="872" y="282"/>
                    <a:pt x="869" y="277"/>
                  </a:cubicBezTo>
                  <a:cubicBezTo>
                    <a:pt x="862" y="266"/>
                    <a:pt x="855" y="255"/>
                    <a:pt x="848" y="244"/>
                  </a:cubicBezTo>
                  <a:cubicBezTo>
                    <a:pt x="844" y="239"/>
                    <a:pt x="841" y="234"/>
                    <a:pt x="838" y="229"/>
                  </a:cubicBezTo>
                  <a:cubicBezTo>
                    <a:pt x="838" y="229"/>
                    <a:pt x="838" y="229"/>
                    <a:pt x="838" y="228"/>
                  </a:cubicBezTo>
                  <a:cubicBezTo>
                    <a:pt x="838" y="228"/>
                    <a:pt x="838" y="228"/>
                    <a:pt x="838" y="228"/>
                  </a:cubicBezTo>
                  <a:cubicBezTo>
                    <a:pt x="828" y="229"/>
                    <a:pt x="817" y="232"/>
                    <a:pt x="808" y="227"/>
                  </a:cubicBezTo>
                  <a:cubicBezTo>
                    <a:pt x="803" y="225"/>
                    <a:pt x="799" y="223"/>
                    <a:pt x="794" y="221"/>
                  </a:cubicBezTo>
                  <a:cubicBezTo>
                    <a:pt x="790" y="219"/>
                    <a:pt x="785" y="219"/>
                    <a:pt x="780" y="217"/>
                  </a:cubicBezTo>
                  <a:cubicBezTo>
                    <a:pt x="775" y="215"/>
                    <a:pt x="774" y="212"/>
                    <a:pt x="770" y="208"/>
                  </a:cubicBezTo>
                  <a:cubicBezTo>
                    <a:pt x="766" y="204"/>
                    <a:pt x="763" y="205"/>
                    <a:pt x="758" y="204"/>
                  </a:cubicBezTo>
                  <a:cubicBezTo>
                    <a:pt x="749" y="201"/>
                    <a:pt x="741" y="196"/>
                    <a:pt x="731" y="196"/>
                  </a:cubicBezTo>
                  <a:cubicBezTo>
                    <a:pt x="713" y="195"/>
                    <a:pt x="697" y="189"/>
                    <a:pt x="683" y="181"/>
                  </a:cubicBezTo>
                  <a:cubicBezTo>
                    <a:pt x="676" y="177"/>
                    <a:pt x="669" y="173"/>
                    <a:pt x="662" y="169"/>
                  </a:cubicBezTo>
                  <a:cubicBezTo>
                    <a:pt x="651" y="161"/>
                    <a:pt x="635" y="165"/>
                    <a:pt x="622" y="163"/>
                  </a:cubicBezTo>
                  <a:cubicBezTo>
                    <a:pt x="617" y="162"/>
                    <a:pt x="613" y="160"/>
                    <a:pt x="607" y="159"/>
                  </a:cubicBezTo>
                  <a:cubicBezTo>
                    <a:pt x="603" y="157"/>
                    <a:pt x="599" y="158"/>
                    <a:pt x="594" y="156"/>
                  </a:cubicBezTo>
                  <a:cubicBezTo>
                    <a:pt x="585" y="152"/>
                    <a:pt x="575" y="149"/>
                    <a:pt x="565" y="145"/>
                  </a:cubicBezTo>
                  <a:cubicBezTo>
                    <a:pt x="558" y="142"/>
                    <a:pt x="554" y="138"/>
                    <a:pt x="548" y="135"/>
                  </a:cubicBezTo>
                  <a:cubicBezTo>
                    <a:pt x="543" y="133"/>
                    <a:pt x="538" y="131"/>
                    <a:pt x="533" y="130"/>
                  </a:cubicBezTo>
                  <a:cubicBezTo>
                    <a:pt x="522" y="126"/>
                    <a:pt x="515" y="123"/>
                    <a:pt x="506" y="116"/>
                  </a:cubicBezTo>
                  <a:cubicBezTo>
                    <a:pt x="500" y="111"/>
                    <a:pt x="492" y="109"/>
                    <a:pt x="485" y="106"/>
                  </a:cubicBezTo>
                  <a:cubicBezTo>
                    <a:pt x="477" y="102"/>
                    <a:pt x="471" y="96"/>
                    <a:pt x="463" y="92"/>
                  </a:cubicBezTo>
                  <a:cubicBezTo>
                    <a:pt x="451" y="85"/>
                    <a:pt x="438" y="77"/>
                    <a:pt x="424" y="75"/>
                  </a:cubicBezTo>
                  <a:cubicBezTo>
                    <a:pt x="417" y="74"/>
                    <a:pt x="411" y="77"/>
                    <a:pt x="404" y="78"/>
                  </a:cubicBezTo>
                  <a:cubicBezTo>
                    <a:pt x="399" y="78"/>
                    <a:pt x="393" y="78"/>
                    <a:pt x="388" y="77"/>
                  </a:cubicBezTo>
                  <a:cubicBezTo>
                    <a:pt x="378" y="76"/>
                    <a:pt x="369" y="72"/>
                    <a:pt x="359" y="68"/>
                  </a:cubicBezTo>
                  <a:cubicBezTo>
                    <a:pt x="354" y="66"/>
                    <a:pt x="350" y="64"/>
                    <a:pt x="345" y="62"/>
                  </a:cubicBezTo>
                  <a:cubicBezTo>
                    <a:pt x="334" y="60"/>
                    <a:pt x="323" y="58"/>
                    <a:pt x="313" y="54"/>
                  </a:cubicBezTo>
                  <a:cubicBezTo>
                    <a:pt x="302" y="50"/>
                    <a:pt x="292" y="39"/>
                    <a:pt x="284" y="31"/>
                  </a:cubicBezTo>
                  <a:cubicBezTo>
                    <a:pt x="279" y="26"/>
                    <a:pt x="273" y="23"/>
                    <a:pt x="267" y="18"/>
                  </a:cubicBezTo>
                  <a:cubicBezTo>
                    <a:pt x="263" y="14"/>
                    <a:pt x="258" y="10"/>
                    <a:pt x="253" y="7"/>
                  </a:cubicBezTo>
                  <a:cubicBezTo>
                    <a:pt x="247" y="3"/>
                    <a:pt x="243" y="5"/>
                    <a:pt x="237" y="5"/>
                  </a:cubicBezTo>
                  <a:cubicBezTo>
                    <a:pt x="231" y="4"/>
                    <a:pt x="226" y="1"/>
                    <a:pt x="221" y="1"/>
                  </a:cubicBezTo>
                  <a:cubicBezTo>
                    <a:pt x="210" y="0"/>
                    <a:pt x="201" y="10"/>
                    <a:pt x="195" y="18"/>
                  </a:cubicBezTo>
                  <a:cubicBezTo>
                    <a:pt x="192" y="22"/>
                    <a:pt x="191" y="27"/>
                    <a:pt x="188" y="32"/>
                  </a:cubicBezTo>
                  <a:cubicBezTo>
                    <a:pt x="185" y="36"/>
                    <a:pt x="182" y="36"/>
                    <a:pt x="177" y="37"/>
                  </a:cubicBezTo>
                  <a:cubicBezTo>
                    <a:pt x="172" y="37"/>
                    <a:pt x="168" y="39"/>
                    <a:pt x="164" y="39"/>
                  </a:cubicBezTo>
                  <a:cubicBezTo>
                    <a:pt x="158" y="39"/>
                    <a:pt x="152" y="37"/>
                    <a:pt x="147" y="36"/>
                  </a:cubicBezTo>
                  <a:cubicBezTo>
                    <a:pt x="131" y="33"/>
                    <a:pt x="114" y="32"/>
                    <a:pt x="99" y="34"/>
                  </a:cubicBezTo>
                  <a:cubicBezTo>
                    <a:pt x="87" y="36"/>
                    <a:pt x="84" y="41"/>
                    <a:pt x="79" y="52"/>
                  </a:cubicBezTo>
                  <a:cubicBezTo>
                    <a:pt x="77" y="56"/>
                    <a:pt x="74" y="59"/>
                    <a:pt x="75" y="63"/>
                  </a:cubicBezTo>
                  <a:cubicBezTo>
                    <a:pt x="75" y="69"/>
                    <a:pt x="81" y="72"/>
                    <a:pt x="83" y="77"/>
                  </a:cubicBezTo>
                  <a:cubicBezTo>
                    <a:pt x="85" y="81"/>
                    <a:pt x="88" y="85"/>
                    <a:pt x="90" y="89"/>
                  </a:cubicBezTo>
                  <a:cubicBezTo>
                    <a:pt x="91" y="94"/>
                    <a:pt x="89" y="97"/>
                    <a:pt x="87" y="102"/>
                  </a:cubicBezTo>
                  <a:cubicBezTo>
                    <a:pt x="86" y="106"/>
                    <a:pt x="84" y="110"/>
                    <a:pt x="85" y="115"/>
                  </a:cubicBezTo>
                  <a:cubicBezTo>
                    <a:pt x="87" y="119"/>
                    <a:pt x="93" y="120"/>
                    <a:pt x="95" y="123"/>
                  </a:cubicBezTo>
                  <a:cubicBezTo>
                    <a:pt x="99" y="129"/>
                    <a:pt x="79" y="136"/>
                    <a:pt x="82" y="144"/>
                  </a:cubicBezTo>
                  <a:cubicBezTo>
                    <a:pt x="83" y="146"/>
                    <a:pt x="85" y="146"/>
                    <a:pt x="86" y="147"/>
                  </a:cubicBezTo>
                  <a:cubicBezTo>
                    <a:pt x="88" y="149"/>
                    <a:pt x="88" y="152"/>
                    <a:pt x="88" y="154"/>
                  </a:cubicBezTo>
                  <a:cubicBezTo>
                    <a:pt x="90" y="161"/>
                    <a:pt x="88" y="160"/>
                    <a:pt x="85" y="166"/>
                  </a:cubicBezTo>
                  <a:cubicBezTo>
                    <a:pt x="83" y="172"/>
                    <a:pt x="87" y="172"/>
                    <a:pt x="88" y="176"/>
                  </a:cubicBezTo>
                  <a:cubicBezTo>
                    <a:pt x="89" y="181"/>
                    <a:pt x="82" y="185"/>
                    <a:pt x="80" y="189"/>
                  </a:cubicBezTo>
                  <a:cubicBezTo>
                    <a:pt x="74" y="196"/>
                    <a:pt x="69" y="203"/>
                    <a:pt x="67" y="212"/>
                  </a:cubicBezTo>
                  <a:cubicBezTo>
                    <a:pt x="66" y="219"/>
                    <a:pt x="65" y="226"/>
                    <a:pt x="65" y="233"/>
                  </a:cubicBezTo>
                  <a:cubicBezTo>
                    <a:pt x="76" y="226"/>
                    <a:pt x="86" y="214"/>
                    <a:pt x="101" y="215"/>
                  </a:cubicBezTo>
                  <a:cubicBezTo>
                    <a:pt x="107" y="215"/>
                    <a:pt x="112" y="219"/>
                    <a:pt x="119" y="220"/>
                  </a:cubicBezTo>
                  <a:cubicBezTo>
                    <a:pt x="126" y="220"/>
                    <a:pt x="136" y="217"/>
                    <a:pt x="142" y="222"/>
                  </a:cubicBezTo>
                  <a:cubicBezTo>
                    <a:pt x="149" y="228"/>
                    <a:pt x="145" y="233"/>
                    <a:pt x="143" y="239"/>
                  </a:cubicBezTo>
                  <a:cubicBezTo>
                    <a:pt x="138" y="253"/>
                    <a:pt x="151" y="261"/>
                    <a:pt x="163" y="262"/>
                  </a:cubicBezTo>
                  <a:cubicBezTo>
                    <a:pt x="177" y="264"/>
                    <a:pt x="189" y="268"/>
                    <a:pt x="202" y="276"/>
                  </a:cubicBezTo>
                  <a:cubicBezTo>
                    <a:pt x="208" y="280"/>
                    <a:pt x="212" y="284"/>
                    <a:pt x="220" y="284"/>
                  </a:cubicBezTo>
                  <a:cubicBezTo>
                    <a:pt x="227" y="284"/>
                    <a:pt x="234" y="281"/>
                    <a:pt x="241" y="281"/>
                  </a:cubicBezTo>
                  <a:cubicBezTo>
                    <a:pt x="254" y="282"/>
                    <a:pt x="268" y="284"/>
                    <a:pt x="280" y="290"/>
                  </a:cubicBezTo>
                  <a:cubicBezTo>
                    <a:pt x="284" y="293"/>
                    <a:pt x="287" y="295"/>
                    <a:pt x="291" y="297"/>
                  </a:cubicBezTo>
                  <a:cubicBezTo>
                    <a:pt x="296" y="299"/>
                    <a:pt x="301" y="298"/>
                    <a:pt x="306" y="301"/>
                  </a:cubicBezTo>
                  <a:cubicBezTo>
                    <a:pt x="312" y="305"/>
                    <a:pt x="309" y="310"/>
                    <a:pt x="310" y="316"/>
                  </a:cubicBezTo>
                  <a:cubicBezTo>
                    <a:pt x="311" y="322"/>
                    <a:pt x="313" y="324"/>
                    <a:pt x="315" y="328"/>
                  </a:cubicBezTo>
                  <a:cubicBezTo>
                    <a:pt x="319" y="337"/>
                    <a:pt x="328" y="353"/>
                    <a:pt x="321" y="362"/>
                  </a:cubicBezTo>
                  <a:cubicBezTo>
                    <a:pt x="316" y="367"/>
                    <a:pt x="309" y="370"/>
                    <a:pt x="303" y="374"/>
                  </a:cubicBezTo>
                  <a:cubicBezTo>
                    <a:pt x="291" y="381"/>
                    <a:pt x="281" y="390"/>
                    <a:pt x="268" y="397"/>
                  </a:cubicBezTo>
                  <a:cubicBezTo>
                    <a:pt x="258" y="402"/>
                    <a:pt x="245" y="406"/>
                    <a:pt x="237" y="413"/>
                  </a:cubicBezTo>
                  <a:cubicBezTo>
                    <a:pt x="231" y="419"/>
                    <a:pt x="230" y="426"/>
                    <a:pt x="228" y="434"/>
                  </a:cubicBezTo>
                  <a:cubicBezTo>
                    <a:pt x="226" y="441"/>
                    <a:pt x="226" y="446"/>
                    <a:pt x="222" y="453"/>
                  </a:cubicBezTo>
                  <a:cubicBezTo>
                    <a:pt x="218" y="460"/>
                    <a:pt x="219" y="467"/>
                    <a:pt x="216" y="474"/>
                  </a:cubicBezTo>
                  <a:cubicBezTo>
                    <a:pt x="211" y="486"/>
                    <a:pt x="197" y="490"/>
                    <a:pt x="192" y="502"/>
                  </a:cubicBezTo>
                  <a:cubicBezTo>
                    <a:pt x="189" y="506"/>
                    <a:pt x="184" y="512"/>
                    <a:pt x="184" y="517"/>
                  </a:cubicBezTo>
                  <a:cubicBezTo>
                    <a:pt x="184" y="521"/>
                    <a:pt x="188" y="527"/>
                    <a:pt x="190" y="531"/>
                  </a:cubicBezTo>
                  <a:cubicBezTo>
                    <a:pt x="193" y="537"/>
                    <a:pt x="194" y="547"/>
                    <a:pt x="189" y="553"/>
                  </a:cubicBezTo>
                  <a:cubicBezTo>
                    <a:pt x="186" y="558"/>
                    <a:pt x="178" y="561"/>
                    <a:pt x="173" y="566"/>
                  </a:cubicBezTo>
                  <a:cubicBezTo>
                    <a:pt x="160" y="577"/>
                    <a:pt x="139" y="575"/>
                    <a:pt x="123" y="576"/>
                  </a:cubicBezTo>
                  <a:cubicBezTo>
                    <a:pt x="114" y="577"/>
                    <a:pt x="113" y="579"/>
                    <a:pt x="113" y="588"/>
                  </a:cubicBezTo>
                  <a:cubicBezTo>
                    <a:pt x="112" y="595"/>
                    <a:pt x="113" y="602"/>
                    <a:pt x="114" y="609"/>
                  </a:cubicBezTo>
                  <a:cubicBezTo>
                    <a:pt x="115" y="624"/>
                    <a:pt x="116" y="643"/>
                    <a:pt x="122" y="657"/>
                  </a:cubicBezTo>
                  <a:cubicBezTo>
                    <a:pt x="124" y="663"/>
                    <a:pt x="127" y="663"/>
                    <a:pt x="124" y="670"/>
                  </a:cubicBezTo>
                  <a:cubicBezTo>
                    <a:pt x="122" y="674"/>
                    <a:pt x="118" y="677"/>
                    <a:pt x="114" y="679"/>
                  </a:cubicBezTo>
                  <a:cubicBezTo>
                    <a:pt x="102" y="689"/>
                    <a:pt x="91" y="700"/>
                    <a:pt x="86" y="715"/>
                  </a:cubicBezTo>
                  <a:cubicBezTo>
                    <a:pt x="82" y="730"/>
                    <a:pt x="76" y="744"/>
                    <a:pt x="80" y="759"/>
                  </a:cubicBezTo>
                  <a:cubicBezTo>
                    <a:pt x="84" y="777"/>
                    <a:pt x="97" y="797"/>
                    <a:pt x="81" y="813"/>
                  </a:cubicBezTo>
                  <a:cubicBezTo>
                    <a:pt x="76" y="818"/>
                    <a:pt x="69" y="819"/>
                    <a:pt x="63" y="822"/>
                  </a:cubicBezTo>
                  <a:cubicBezTo>
                    <a:pt x="54" y="827"/>
                    <a:pt x="46" y="829"/>
                    <a:pt x="37" y="833"/>
                  </a:cubicBezTo>
                  <a:cubicBezTo>
                    <a:pt x="28" y="837"/>
                    <a:pt x="14" y="841"/>
                    <a:pt x="9" y="851"/>
                  </a:cubicBezTo>
                  <a:cubicBezTo>
                    <a:pt x="4" y="862"/>
                    <a:pt x="4" y="880"/>
                    <a:pt x="2" y="892"/>
                  </a:cubicBezTo>
                  <a:cubicBezTo>
                    <a:pt x="1" y="898"/>
                    <a:pt x="0" y="904"/>
                    <a:pt x="0" y="910"/>
                  </a:cubicBezTo>
                  <a:cubicBezTo>
                    <a:pt x="0" y="910"/>
                    <a:pt x="1" y="910"/>
                    <a:pt x="1" y="910"/>
                  </a:cubicBezTo>
                  <a:cubicBezTo>
                    <a:pt x="12" y="911"/>
                    <a:pt x="22" y="912"/>
                    <a:pt x="32" y="915"/>
                  </a:cubicBezTo>
                  <a:cubicBezTo>
                    <a:pt x="44" y="917"/>
                    <a:pt x="51" y="921"/>
                    <a:pt x="59" y="928"/>
                  </a:cubicBezTo>
                  <a:cubicBezTo>
                    <a:pt x="69" y="936"/>
                    <a:pt x="80" y="941"/>
                    <a:pt x="88" y="950"/>
                  </a:cubicBezTo>
                  <a:cubicBezTo>
                    <a:pt x="91" y="954"/>
                    <a:pt x="95" y="958"/>
                    <a:pt x="98" y="963"/>
                  </a:cubicBezTo>
                  <a:cubicBezTo>
                    <a:pt x="100" y="969"/>
                    <a:pt x="100" y="975"/>
                    <a:pt x="100" y="982"/>
                  </a:cubicBezTo>
                  <a:cubicBezTo>
                    <a:pt x="101" y="989"/>
                    <a:pt x="101" y="994"/>
                    <a:pt x="100" y="1002"/>
                  </a:cubicBezTo>
                  <a:cubicBezTo>
                    <a:pt x="99" y="1008"/>
                    <a:pt x="100" y="1012"/>
                    <a:pt x="103" y="1017"/>
                  </a:cubicBezTo>
                  <a:cubicBezTo>
                    <a:pt x="109" y="1027"/>
                    <a:pt x="112" y="1030"/>
                    <a:pt x="110" y="1042"/>
                  </a:cubicBezTo>
                  <a:cubicBezTo>
                    <a:pt x="108" y="1048"/>
                    <a:pt x="111" y="1054"/>
                    <a:pt x="112" y="1060"/>
                  </a:cubicBezTo>
                  <a:cubicBezTo>
                    <a:pt x="113" y="1066"/>
                    <a:pt x="114" y="1073"/>
                    <a:pt x="116" y="1079"/>
                  </a:cubicBezTo>
                  <a:cubicBezTo>
                    <a:pt x="119" y="1089"/>
                    <a:pt x="124" y="1098"/>
                    <a:pt x="131" y="1105"/>
                  </a:cubicBezTo>
                  <a:cubicBezTo>
                    <a:pt x="138" y="1113"/>
                    <a:pt x="151" y="1116"/>
                    <a:pt x="160" y="1121"/>
                  </a:cubicBezTo>
                  <a:cubicBezTo>
                    <a:pt x="165" y="1123"/>
                    <a:pt x="168" y="1126"/>
                    <a:pt x="173" y="1127"/>
                  </a:cubicBezTo>
                  <a:cubicBezTo>
                    <a:pt x="179" y="1127"/>
                    <a:pt x="188" y="1127"/>
                    <a:pt x="194" y="1125"/>
                  </a:cubicBezTo>
                  <a:cubicBezTo>
                    <a:pt x="199" y="1123"/>
                    <a:pt x="203" y="1118"/>
                    <a:pt x="208" y="1116"/>
                  </a:cubicBezTo>
                  <a:cubicBezTo>
                    <a:pt x="216" y="1112"/>
                    <a:pt x="223" y="1108"/>
                    <a:pt x="231" y="1103"/>
                  </a:cubicBezTo>
                  <a:cubicBezTo>
                    <a:pt x="241" y="1097"/>
                    <a:pt x="253" y="1092"/>
                    <a:pt x="266" y="1095"/>
                  </a:cubicBezTo>
                  <a:cubicBezTo>
                    <a:pt x="272" y="1096"/>
                    <a:pt x="277" y="1097"/>
                    <a:pt x="284" y="1098"/>
                  </a:cubicBezTo>
                  <a:cubicBezTo>
                    <a:pt x="291" y="1099"/>
                    <a:pt x="295" y="1097"/>
                    <a:pt x="302" y="1094"/>
                  </a:cubicBezTo>
                  <a:cubicBezTo>
                    <a:pt x="312" y="1089"/>
                    <a:pt x="322" y="1085"/>
                    <a:pt x="332" y="1084"/>
                  </a:cubicBezTo>
                  <a:cubicBezTo>
                    <a:pt x="359" y="1083"/>
                    <a:pt x="383" y="1095"/>
                    <a:pt x="409" y="1099"/>
                  </a:cubicBezTo>
                  <a:cubicBezTo>
                    <a:pt x="416" y="1100"/>
                    <a:pt x="422" y="1099"/>
                    <a:pt x="428" y="1101"/>
                  </a:cubicBezTo>
                  <a:cubicBezTo>
                    <a:pt x="438" y="1104"/>
                    <a:pt x="447" y="1110"/>
                    <a:pt x="457" y="1112"/>
                  </a:cubicBezTo>
                  <a:cubicBezTo>
                    <a:pt x="472" y="1114"/>
                    <a:pt x="490" y="1113"/>
                    <a:pt x="503" y="1124"/>
                  </a:cubicBezTo>
                  <a:cubicBezTo>
                    <a:pt x="508" y="1128"/>
                    <a:pt x="510" y="1131"/>
                    <a:pt x="517" y="1132"/>
                  </a:cubicBezTo>
                  <a:cubicBezTo>
                    <a:pt x="521" y="1132"/>
                    <a:pt x="526" y="1131"/>
                    <a:pt x="530" y="1130"/>
                  </a:cubicBezTo>
                  <a:cubicBezTo>
                    <a:pt x="539" y="1129"/>
                    <a:pt x="549" y="1127"/>
                    <a:pt x="558" y="1129"/>
                  </a:cubicBezTo>
                  <a:cubicBezTo>
                    <a:pt x="565" y="1132"/>
                    <a:pt x="571" y="1134"/>
                    <a:pt x="579" y="1135"/>
                  </a:cubicBezTo>
                  <a:cubicBezTo>
                    <a:pt x="583" y="1135"/>
                    <a:pt x="587" y="1138"/>
                    <a:pt x="591" y="1139"/>
                  </a:cubicBezTo>
                  <a:cubicBezTo>
                    <a:pt x="599" y="1140"/>
                    <a:pt x="615" y="1136"/>
                    <a:pt x="620" y="1129"/>
                  </a:cubicBezTo>
                  <a:cubicBezTo>
                    <a:pt x="626" y="1123"/>
                    <a:pt x="628" y="1115"/>
                    <a:pt x="634" y="1108"/>
                  </a:cubicBezTo>
                  <a:cubicBezTo>
                    <a:pt x="639" y="1103"/>
                    <a:pt x="642" y="1097"/>
                    <a:pt x="647" y="1091"/>
                  </a:cubicBezTo>
                  <a:cubicBezTo>
                    <a:pt x="651" y="1087"/>
                    <a:pt x="655" y="1084"/>
                    <a:pt x="660" y="1080"/>
                  </a:cubicBezTo>
                  <a:cubicBezTo>
                    <a:pt x="669" y="1072"/>
                    <a:pt x="677" y="1062"/>
                    <a:pt x="689" y="1058"/>
                  </a:cubicBezTo>
                  <a:cubicBezTo>
                    <a:pt x="695" y="1057"/>
                    <a:pt x="700" y="1052"/>
                    <a:pt x="707" y="1051"/>
                  </a:cubicBezTo>
                  <a:cubicBezTo>
                    <a:pt x="712" y="1050"/>
                    <a:pt x="718" y="1051"/>
                    <a:pt x="723" y="1052"/>
                  </a:cubicBezTo>
                  <a:cubicBezTo>
                    <a:pt x="734" y="1055"/>
                    <a:pt x="750" y="1060"/>
                    <a:pt x="761" y="1056"/>
                  </a:cubicBezTo>
                  <a:cubicBezTo>
                    <a:pt x="768" y="1054"/>
                    <a:pt x="767" y="1047"/>
                    <a:pt x="771" y="1042"/>
                  </a:cubicBezTo>
                  <a:cubicBezTo>
                    <a:pt x="774" y="1036"/>
                    <a:pt x="779" y="1031"/>
                    <a:pt x="783" y="1026"/>
                  </a:cubicBezTo>
                  <a:cubicBezTo>
                    <a:pt x="791" y="1017"/>
                    <a:pt x="793" y="1006"/>
                    <a:pt x="803" y="998"/>
                  </a:cubicBezTo>
                  <a:cubicBezTo>
                    <a:pt x="813" y="991"/>
                    <a:pt x="816" y="979"/>
                    <a:pt x="826" y="971"/>
                  </a:cubicBezTo>
                  <a:cubicBezTo>
                    <a:pt x="834" y="964"/>
                    <a:pt x="843" y="958"/>
                    <a:pt x="853" y="955"/>
                  </a:cubicBezTo>
                  <a:cubicBezTo>
                    <a:pt x="861" y="952"/>
                    <a:pt x="870" y="953"/>
                    <a:pt x="877" y="949"/>
                  </a:cubicBezTo>
                  <a:cubicBezTo>
                    <a:pt x="883" y="946"/>
                    <a:pt x="887" y="939"/>
                    <a:pt x="893" y="936"/>
                  </a:cubicBezTo>
                  <a:cubicBezTo>
                    <a:pt x="897" y="933"/>
                    <a:pt x="901" y="931"/>
                    <a:pt x="904" y="928"/>
                  </a:cubicBezTo>
                  <a:cubicBezTo>
                    <a:pt x="907" y="924"/>
                    <a:pt x="909" y="920"/>
                    <a:pt x="908" y="915"/>
                  </a:cubicBezTo>
                  <a:cubicBezTo>
                    <a:pt x="907" y="909"/>
                    <a:pt x="905" y="909"/>
                    <a:pt x="901" y="906"/>
                  </a:cubicBezTo>
                  <a:cubicBezTo>
                    <a:pt x="886" y="896"/>
                    <a:pt x="874" y="883"/>
                    <a:pt x="871" y="865"/>
                  </a:cubicBezTo>
                  <a:cubicBezTo>
                    <a:pt x="870" y="856"/>
                    <a:pt x="872" y="846"/>
                    <a:pt x="871" y="838"/>
                  </a:cubicBezTo>
                  <a:cubicBezTo>
                    <a:pt x="870" y="834"/>
                    <a:pt x="867" y="830"/>
                    <a:pt x="867" y="826"/>
                  </a:cubicBezTo>
                  <a:cubicBezTo>
                    <a:pt x="867" y="821"/>
                    <a:pt x="871" y="817"/>
                    <a:pt x="874" y="814"/>
                  </a:cubicBezTo>
                  <a:cubicBezTo>
                    <a:pt x="881" y="807"/>
                    <a:pt x="883" y="797"/>
                    <a:pt x="888" y="789"/>
                  </a:cubicBezTo>
                  <a:cubicBezTo>
                    <a:pt x="895" y="779"/>
                    <a:pt x="907" y="775"/>
                    <a:pt x="916" y="768"/>
                  </a:cubicBezTo>
                  <a:cubicBezTo>
                    <a:pt x="923" y="762"/>
                    <a:pt x="929" y="757"/>
                    <a:pt x="935" y="750"/>
                  </a:cubicBezTo>
                  <a:cubicBezTo>
                    <a:pt x="941" y="744"/>
                    <a:pt x="949" y="741"/>
                    <a:pt x="957" y="736"/>
                  </a:cubicBezTo>
                  <a:cubicBezTo>
                    <a:pt x="963" y="732"/>
                    <a:pt x="967" y="727"/>
                    <a:pt x="969" y="720"/>
                  </a:cubicBezTo>
                  <a:cubicBezTo>
                    <a:pt x="973" y="712"/>
                    <a:pt x="979" y="707"/>
                    <a:pt x="985" y="702"/>
                  </a:cubicBezTo>
                  <a:cubicBezTo>
                    <a:pt x="994" y="695"/>
                    <a:pt x="1002" y="687"/>
                    <a:pt x="1010" y="679"/>
                  </a:cubicBezTo>
                  <a:cubicBezTo>
                    <a:pt x="1019" y="672"/>
                    <a:pt x="1030" y="668"/>
                    <a:pt x="1036" y="658"/>
                  </a:cubicBezTo>
                  <a:cubicBezTo>
                    <a:pt x="1039" y="654"/>
                    <a:pt x="1040" y="650"/>
                    <a:pt x="1043" y="646"/>
                  </a:cubicBezTo>
                  <a:cubicBezTo>
                    <a:pt x="1048" y="641"/>
                    <a:pt x="1053" y="636"/>
                    <a:pt x="1058" y="631"/>
                  </a:cubicBezTo>
                  <a:cubicBezTo>
                    <a:pt x="1066" y="623"/>
                    <a:pt x="1083" y="621"/>
                    <a:pt x="1093" y="620"/>
                  </a:cubicBezTo>
                  <a:cubicBezTo>
                    <a:pt x="1105" y="618"/>
                    <a:pt x="1117" y="618"/>
                    <a:pt x="1129" y="618"/>
                  </a:cubicBezTo>
                  <a:cubicBezTo>
                    <a:pt x="1143" y="618"/>
                    <a:pt x="1156" y="613"/>
                    <a:pt x="1171" y="612"/>
                  </a:cubicBezTo>
                  <a:cubicBezTo>
                    <a:pt x="1182" y="612"/>
                    <a:pt x="1191" y="614"/>
                    <a:pt x="1199" y="605"/>
                  </a:cubicBezTo>
                  <a:cubicBezTo>
                    <a:pt x="1206" y="597"/>
                    <a:pt x="1215" y="597"/>
                    <a:pt x="1225" y="591"/>
                  </a:cubicBezTo>
                  <a:cubicBezTo>
                    <a:pt x="1238" y="583"/>
                    <a:pt x="1253" y="580"/>
                    <a:pt x="1268" y="575"/>
                  </a:cubicBezTo>
                  <a:cubicBezTo>
                    <a:pt x="1273" y="574"/>
                    <a:pt x="1276" y="571"/>
                    <a:pt x="1280" y="568"/>
                  </a:cubicBezTo>
                  <a:cubicBezTo>
                    <a:pt x="1286" y="565"/>
                    <a:pt x="1291" y="564"/>
                    <a:pt x="1297" y="562"/>
                  </a:cubicBezTo>
                  <a:cubicBezTo>
                    <a:pt x="1302" y="560"/>
                    <a:pt x="1306" y="557"/>
                    <a:pt x="1310" y="554"/>
                  </a:cubicBezTo>
                  <a:cubicBezTo>
                    <a:pt x="1317" y="549"/>
                    <a:pt x="1326" y="543"/>
                    <a:pt x="1329" y="535"/>
                  </a:cubicBezTo>
                  <a:cubicBezTo>
                    <a:pt x="1331" y="530"/>
                    <a:pt x="1326" y="528"/>
                    <a:pt x="1325" y="524"/>
                  </a:cubicBezTo>
                  <a:cubicBezTo>
                    <a:pt x="1323" y="518"/>
                    <a:pt x="1326" y="513"/>
                    <a:pt x="1325" y="507"/>
                  </a:cubicBezTo>
                  <a:cubicBezTo>
                    <a:pt x="1325" y="504"/>
                    <a:pt x="1322" y="502"/>
                    <a:pt x="1325" y="499"/>
                  </a:cubicBezTo>
                  <a:cubicBezTo>
                    <a:pt x="1327" y="498"/>
                    <a:pt x="1332" y="499"/>
                    <a:pt x="1334" y="497"/>
                  </a:cubicBezTo>
                  <a:cubicBezTo>
                    <a:pt x="1340" y="495"/>
                    <a:pt x="1340" y="488"/>
                    <a:pt x="1339" y="48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405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 userDrawn="1">
            <p:ph type="pic" sz="quarter" idx="11"/>
          </p:nvPr>
        </p:nvSpPr>
        <p:spPr>
          <a:xfrm>
            <a:off x="15168869" y="11628872"/>
            <a:ext cx="5644308" cy="75295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 userDrawn="1">
            <p:ph type="pic" sz="quarter" idx="18"/>
          </p:nvPr>
        </p:nvSpPr>
        <p:spPr>
          <a:xfrm>
            <a:off x="11359069" y="5950618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 userDrawn="1">
            <p:ph type="pic" sz="quarter" idx="25"/>
          </p:nvPr>
        </p:nvSpPr>
        <p:spPr>
          <a:xfrm>
            <a:off x="8350897" y="12857861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 userDrawn="1">
            <p:ph type="pic" sz="quarter" idx="26"/>
          </p:nvPr>
        </p:nvSpPr>
        <p:spPr>
          <a:xfrm>
            <a:off x="11359069" y="19765100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 userDrawn="1">
            <p:ph type="pic" sz="quarter" idx="32"/>
          </p:nvPr>
        </p:nvSpPr>
        <p:spPr>
          <a:xfrm>
            <a:off x="20813177" y="5930674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sz="quarter" idx="33"/>
          </p:nvPr>
        </p:nvSpPr>
        <p:spPr>
          <a:xfrm>
            <a:off x="20813177" y="19745158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 userDrawn="1">
            <p:ph type="pic" sz="quarter" idx="34"/>
          </p:nvPr>
        </p:nvSpPr>
        <p:spPr>
          <a:xfrm>
            <a:off x="23830425" y="12857861"/>
            <a:ext cx="3800724" cy="507156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5249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628771" y="5651106"/>
            <a:ext cx="3952800" cy="52730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392327" y="13612442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475316" y="13612442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8558307" y="13612442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6641296" y="13612442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9428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971698" y="5449820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84920" y="19373083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761800" y="19373083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395032" y="19373083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4335200" y="12745575"/>
            <a:ext cx="3952800" cy="52730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4539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971698" y="4498978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84920" y="19767446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761800" y="19767446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395032" y="19767446"/>
            <a:ext cx="3099600" cy="41360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0844733" y="14832612"/>
            <a:ext cx="2385468" cy="318223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9368121" y="11111952"/>
            <a:ext cx="2385468" cy="318223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9368121" y="14832612"/>
            <a:ext cx="2385468" cy="318223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2784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0212660" y="12851905"/>
            <a:ext cx="9271992" cy="12362657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9" name="Oval 8"/>
          <p:cNvSpPr/>
          <p:nvPr userDrawn="1"/>
        </p:nvSpPr>
        <p:spPr>
          <a:xfrm>
            <a:off x="17008896" y="12851908"/>
            <a:ext cx="9271992" cy="1236265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10" name="Oval 9"/>
          <p:cNvSpPr/>
          <p:nvPr userDrawn="1"/>
        </p:nvSpPr>
        <p:spPr>
          <a:xfrm>
            <a:off x="13610779" y="4919668"/>
            <a:ext cx="9271992" cy="1236265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906877" y="6050345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0586679" y="15911785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221059" y="15911785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6360947" y="13962527"/>
            <a:ext cx="3584407" cy="47816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9431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593692" y="5075043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116891" y="9683554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593692" y="9683554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250879" y="9683554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980987" y="1394847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4457791" y="1394847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5114975" y="1394847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980987" y="1826895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4457791" y="1826895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5114975" y="1826895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980987" y="2258943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4457791" y="2258943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5114975" y="22589430"/>
            <a:ext cx="2289600" cy="3054353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156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7368607" y="10113406"/>
            <a:ext cx="5494303" cy="733143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5236699" y="11370605"/>
            <a:ext cx="4713888" cy="629007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850605" y="7566656"/>
            <a:ext cx="2880055" cy="384305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850605" y="12502211"/>
            <a:ext cx="2880055" cy="384305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850605" y="18098780"/>
            <a:ext cx="2880055" cy="384305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6938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38728" y="5075040"/>
            <a:ext cx="3828432" cy="510716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306989" y="12486461"/>
            <a:ext cx="2891916" cy="38578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6685929" y="12486461"/>
            <a:ext cx="2891916" cy="38578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6064865" y="12486461"/>
            <a:ext cx="2891916" cy="38578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0724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38728" y="5075040"/>
            <a:ext cx="3828432" cy="510716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306989" y="14799245"/>
            <a:ext cx="2891916" cy="38578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5053853" y="9107490"/>
            <a:ext cx="2891916" cy="3751073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1848017" y="9107490"/>
            <a:ext cx="2891916" cy="3751073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8642185" y="9107490"/>
            <a:ext cx="2891916" cy="3751073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080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62467" y="9843773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539615" y="5723508"/>
            <a:ext cx="2091679" cy="2790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012958" y="7873652"/>
            <a:ext cx="2091679" cy="2790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005568" y="10410345"/>
            <a:ext cx="3830376" cy="51097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017520" y="17036466"/>
            <a:ext cx="3830376" cy="51097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8877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590520" y="10235445"/>
            <a:ext cx="5394960" cy="71969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925020" y="4791608"/>
            <a:ext cx="3447744" cy="459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486800" y="11534241"/>
            <a:ext cx="3447744" cy="459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0925020" y="17919608"/>
            <a:ext cx="3447744" cy="459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2036283" y="4791608"/>
            <a:ext cx="3447744" cy="459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5409684" y="11534241"/>
            <a:ext cx="3447744" cy="459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036283" y="17919608"/>
            <a:ext cx="3447744" cy="459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1006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52845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948103" y="10553513"/>
            <a:ext cx="4679803" cy="62428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1343997" y="11608351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2133665" y="11608351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520492" y="10332095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5799737" y="13674958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776272" y="4436267"/>
            <a:ext cx="1990648" cy="26555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7178000" y="7275421"/>
            <a:ext cx="1990648" cy="26555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40484" y="14757220"/>
            <a:ext cx="1990648" cy="26555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0993556" y="20225512"/>
            <a:ext cx="1990648" cy="26555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1373976" y="19965088"/>
            <a:ext cx="1990648" cy="26555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6719424" y="18125111"/>
            <a:ext cx="1990648" cy="265553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2170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52845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738989" y="11608351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824801" y="11649397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1633733" y="5640035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769565" y="5640035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6738831" y="7390717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6738831" y="15976784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1633733" y="18774491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2769565" y="18774491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885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52845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887403" y="11123716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1039325" y="5801899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3544591" y="3389872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9570227" y="6744517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9366057" y="15883136"/>
            <a:ext cx="3098347" cy="413321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1418453" y="17935732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4399891" y="14925676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19" name="Shape 1023"/>
          <p:cNvSpPr/>
          <p:nvPr/>
        </p:nvSpPr>
        <p:spPr>
          <a:xfrm rot="2700000">
            <a:off x="8162883" y="8485049"/>
            <a:ext cx="12547397" cy="941054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lIns="274275" tIns="137100" rIns="274275" bIns="137100" anchor="ctr" anchorCtr="0">
            <a:noAutofit/>
          </a:bodyPr>
          <a:lstStyle/>
          <a:p>
            <a:pPr algn="ctr">
              <a:buSzPct val="25000"/>
            </a:pPr>
            <a:endParaRPr lang="en-US" sz="3150" dirty="0">
              <a:solidFill>
                <a:schemeClr val="lt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20" name="Shape 1023"/>
          <p:cNvSpPr/>
          <p:nvPr/>
        </p:nvSpPr>
        <p:spPr>
          <a:xfrm rot="2700000">
            <a:off x="14641531" y="13244468"/>
            <a:ext cx="12547392" cy="941054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lIns="274275" tIns="137100" rIns="274275" bIns="137100" anchor="ctr" anchorCtr="0">
            <a:noAutofit/>
          </a:bodyPr>
          <a:lstStyle/>
          <a:p>
            <a:pPr algn="ctr">
              <a:buSzPct val="25000"/>
            </a:pPr>
            <a:endParaRPr lang="en-US" sz="3150" dirty="0">
              <a:solidFill>
                <a:schemeClr val="lt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17" name="Shape 1023"/>
          <p:cNvSpPr/>
          <p:nvPr/>
        </p:nvSpPr>
        <p:spPr>
          <a:xfrm rot="8100000">
            <a:off x="15261993" y="3022061"/>
            <a:ext cx="9410544" cy="1254739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lIns="274275" tIns="137100" rIns="274275" bIns="137100" anchor="ctr" anchorCtr="0">
            <a:noAutofit/>
          </a:bodyPr>
          <a:lstStyle/>
          <a:p>
            <a:pPr algn="ctr">
              <a:buSzPct val="25000"/>
            </a:pPr>
            <a:endParaRPr lang="en-US" sz="3150" dirty="0">
              <a:solidFill>
                <a:schemeClr val="lt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8505373" y="9492935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3939109" y="19440343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24492081" y="7561991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8765865" y="14533982"/>
            <a:ext cx="2255779" cy="300922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2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9788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Freeform 3"/>
          <p:cNvSpPr/>
          <p:nvPr userDrawn="1"/>
        </p:nvSpPr>
        <p:spPr>
          <a:xfrm>
            <a:off x="-11160" y="6947253"/>
            <a:ext cx="1955376" cy="13537505"/>
          </a:xfrm>
          <a:custGeom>
            <a:avLst/>
            <a:gdLst>
              <a:gd name="connsiteX0" fmla="*/ 0 w 651792"/>
              <a:gd name="connsiteY0" fmla="*/ 0 h 3384376"/>
              <a:gd name="connsiteX1" fmla="*/ 308767 w 651792"/>
              <a:gd name="connsiteY1" fmla="*/ 0 h 3384376"/>
              <a:gd name="connsiteX2" fmla="*/ 651792 w 651792"/>
              <a:gd name="connsiteY2" fmla="*/ 343025 h 3384376"/>
              <a:gd name="connsiteX3" fmla="*/ 651792 w 651792"/>
              <a:gd name="connsiteY3" fmla="*/ 3041351 h 3384376"/>
              <a:gd name="connsiteX4" fmla="*/ 308767 w 651792"/>
              <a:gd name="connsiteY4" fmla="*/ 3384376 h 3384376"/>
              <a:gd name="connsiteX5" fmla="*/ 0 w 651792"/>
              <a:gd name="connsiteY5" fmla="*/ 3384376 h 3384376"/>
              <a:gd name="connsiteX6" fmla="*/ 0 w 651792"/>
              <a:gd name="connsiteY6" fmla="*/ 0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792" h="3384376">
                <a:moveTo>
                  <a:pt x="0" y="0"/>
                </a:moveTo>
                <a:lnTo>
                  <a:pt x="308767" y="0"/>
                </a:lnTo>
                <a:cubicBezTo>
                  <a:pt x="498214" y="0"/>
                  <a:pt x="651792" y="153578"/>
                  <a:pt x="651792" y="343025"/>
                </a:cubicBezTo>
                <a:lnTo>
                  <a:pt x="651792" y="3041351"/>
                </a:lnTo>
                <a:cubicBezTo>
                  <a:pt x="651792" y="3230798"/>
                  <a:pt x="498214" y="3384376"/>
                  <a:pt x="308767" y="3384376"/>
                </a:cubicBezTo>
                <a:lnTo>
                  <a:pt x="0" y="3384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657603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Freeform 3"/>
          <p:cNvSpPr/>
          <p:nvPr userDrawn="1"/>
        </p:nvSpPr>
        <p:spPr>
          <a:xfrm>
            <a:off x="-11160" y="6947253"/>
            <a:ext cx="1955376" cy="13537505"/>
          </a:xfrm>
          <a:custGeom>
            <a:avLst/>
            <a:gdLst>
              <a:gd name="connsiteX0" fmla="*/ 0 w 651792"/>
              <a:gd name="connsiteY0" fmla="*/ 0 h 3384376"/>
              <a:gd name="connsiteX1" fmla="*/ 308767 w 651792"/>
              <a:gd name="connsiteY1" fmla="*/ 0 h 3384376"/>
              <a:gd name="connsiteX2" fmla="*/ 651792 w 651792"/>
              <a:gd name="connsiteY2" fmla="*/ 343025 h 3384376"/>
              <a:gd name="connsiteX3" fmla="*/ 651792 w 651792"/>
              <a:gd name="connsiteY3" fmla="*/ 3041351 h 3384376"/>
              <a:gd name="connsiteX4" fmla="*/ 308767 w 651792"/>
              <a:gd name="connsiteY4" fmla="*/ 3384376 h 3384376"/>
              <a:gd name="connsiteX5" fmla="*/ 0 w 651792"/>
              <a:gd name="connsiteY5" fmla="*/ 3384376 h 3384376"/>
              <a:gd name="connsiteX6" fmla="*/ 0 w 651792"/>
              <a:gd name="connsiteY6" fmla="*/ 0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792" h="3384376">
                <a:moveTo>
                  <a:pt x="0" y="0"/>
                </a:moveTo>
                <a:lnTo>
                  <a:pt x="308767" y="0"/>
                </a:lnTo>
                <a:cubicBezTo>
                  <a:pt x="498214" y="0"/>
                  <a:pt x="651792" y="153578"/>
                  <a:pt x="651792" y="343025"/>
                </a:cubicBezTo>
                <a:lnTo>
                  <a:pt x="651792" y="3041351"/>
                </a:lnTo>
                <a:cubicBezTo>
                  <a:pt x="651792" y="3230798"/>
                  <a:pt x="498214" y="3384376"/>
                  <a:pt x="308767" y="3384376"/>
                </a:cubicBezTo>
                <a:lnTo>
                  <a:pt x="0" y="33843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61459" y="1874553"/>
            <a:ext cx="6801319" cy="907300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78961" y="13716002"/>
            <a:ext cx="3886468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344773" y="13716002"/>
            <a:ext cx="3886468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5410589" y="13716002"/>
            <a:ext cx="3886468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379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6081" y="2770786"/>
            <a:ext cx="33470316" cy="21890433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38135" y="7235280"/>
            <a:ext cx="9716171" cy="1296144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768744" y="9082843"/>
            <a:ext cx="3167328" cy="422524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768744" y="3922915"/>
            <a:ext cx="3167328" cy="422524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5768744" y="14242770"/>
            <a:ext cx="3167328" cy="422524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5768744" y="19402702"/>
            <a:ext cx="3167328" cy="422524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29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0145507" y="6591031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1498535" y="17536895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2487165" y="19179655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1693949" y="7678046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4076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15085765" y="4878076"/>
            <a:ext cx="6010548" cy="801810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1A4B0F1B-7C35-4932-9D94-A4497ECF42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75555" y="12311880"/>
            <a:ext cx="10385855" cy="102268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350"/>
              </a:spcAft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75551" y="1460506"/>
            <a:ext cx="10385855" cy="100559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16972238" y="17034264"/>
            <a:ext cx="2975639" cy="39695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9906419" y="18530556"/>
            <a:ext cx="2975639" cy="39695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498199" y="14595864"/>
            <a:ext cx="2975639" cy="39695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5988263" y="7446920"/>
            <a:ext cx="2975639" cy="39695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10352443" y="3290556"/>
            <a:ext cx="2975639" cy="39695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710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646942" y="5939136"/>
            <a:ext cx="5183863" cy="691531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588662" y="15458916"/>
            <a:ext cx="5183863" cy="691531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1705218" y="15458916"/>
            <a:ext cx="5183863" cy="691531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52330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4080747" y="5939136"/>
            <a:ext cx="5183863" cy="691531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59311" y="15458923"/>
            <a:ext cx="4546216" cy="60646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4399572" y="15458923"/>
            <a:ext cx="4546216" cy="60646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4439835" y="15458923"/>
            <a:ext cx="4546216" cy="6064685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3695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5935155" y="5075040"/>
            <a:ext cx="3828432" cy="510716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9285032" y="10835683"/>
            <a:ext cx="3445248" cy="45959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2751307" y="10835683"/>
            <a:ext cx="3445248" cy="45959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3028967" y="1608669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3028967" y="2064588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9898743" y="1608669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9898743" y="2064588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14608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5935155" y="5075040"/>
            <a:ext cx="3828432" cy="510716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9285032" y="10835683"/>
            <a:ext cx="3445248" cy="45959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2751307" y="10835683"/>
            <a:ext cx="3445248" cy="45959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10616691" y="1774845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4330895" y="1774845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23188281" y="1774845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16902487" y="1774845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29474073" y="17896732"/>
            <a:ext cx="2771035" cy="369658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1974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5636535" y="5363074"/>
            <a:ext cx="4425679" cy="590388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857323" y="14004035"/>
            <a:ext cx="3886471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382347" y="14004035"/>
            <a:ext cx="3886471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2807274" y="14004035"/>
            <a:ext cx="3886471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16332298" y="14004035"/>
            <a:ext cx="3886471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29282247" y="14004035"/>
            <a:ext cx="3886471" cy="518457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1426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167C-A5D7-6AC5-853D-24F124624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4489454"/>
            <a:ext cx="27432000" cy="9550400"/>
          </a:xfrm>
        </p:spPr>
        <p:txBody>
          <a:bodyPr anchor="b"/>
          <a:lstStyle>
            <a:lvl1pPr algn="ctr">
              <a:defRPr sz="13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7A54C-DC75-6A0E-C0C6-99A67E705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14408153"/>
            <a:ext cx="27432000" cy="6623048"/>
          </a:xfrm>
        </p:spPr>
        <p:txBody>
          <a:bodyPr/>
          <a:lstStyle>
            <a:lvl1pPr marL="0" indent="0" algn="ctr">
              <a:buNone/>
              <a:defRPr sz="5400"/>
            </a:lvl1pPr>
            <a:lvl2pPr marL="1028751" indent="0" algn="ctr">
              <a:buNone/>
              <a:defRPr sz="4500"/>
            </a:lvl2pPr>
            <a:lvl3pPr marL="2057504" indent="0" algn="ctr">
              <a:buNone/>
              <a:defRPr sz="4050"/>
            </a:lvl3pPr>
            <a:lvl4pPr marL="3086255" indent="0" algn="ctr">
              <a:buNone/>
              <a:defRPr sz="3600"/>
            </a:lvl4pPr>
            <a:lvl5pPr marL="4115006" indent="0" algn="ctr">
              <a:buNone/>
              <a:defRPr sz="3600"/>
            </a:lvl5pPr>
            <a:lvl6pPr marL="5143757" indent="0" algn="ctr">
              <a:buNone/>
              <a:defRPr sz="3600"/>
            </a:lvl6pPr>
            <a:lvl7pPr marL="6172509" indent="0" algn="ctr">
              <a:buNone/>
              <a:defRPr sz="3600"/>
            </a:lvl7pPr>
            <a:lvl8pPr marL="7201260" indent="0" algn="ctr">
              <a:buNone/>
              <a:defRPr sz="3600"/>
            </a:lvl8pPr>
            <a:lvl9pPr marL="8230011" indent="0" algn="ctr">
              <a:buNone/>
              <a:defRPr sz="3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7DA0E-F562-1375-DB32-8726566B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16798-8809-094C-D992-A51E1D34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57CDC-92FC-ED4A-F003-2D3BF065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35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3063-416E-86D8-D1A2-D61CB984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BAE98-DD6C-544B-8C4D-5233309FD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62485-CFFD-A2CD-C4E8-01BA9DFA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D0B94-6069-A925-BF42-0D48D866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D6261-14C9-24C4-F86F-F952FBF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5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E8E9-35DD-4DBF-BB25-01DFC648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1" y="6838957"/>
            <a:ext cx="31546800" cy="11410947"/>
          </a:xfrm>
        </p:spPr>
        <p:txBody>
          <a:bodyPr anchor="b"/>
          <a:lstStyle>
            <a:lvl1pPr>
              <a:defRPr sz="13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0BFB5-63CF-1482-AF97-73BC0CDC0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5551" y="18357856"/>
            <a:ext cx="31546800" cy="6000747"/>
          </a:xfrm>
        </p:spPr>
        <p:txBody>
          <a:bodyPr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0287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2pPr>
            <a:lvl3pPr marL="2057504" indent="0">
              <a:buNone/>
              <a:defRPr sz="4050">
                <a:solidFill>
                  <a:schemeClr val="tx1">
                    <a:tint val="75000"/>
                  </a:schemeClr>
                </a:solidFill>
              </a:defRPr>
            </a:lvl3pPr>
            <a:lvl4pPr marL="308625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11500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143757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61725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72012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823001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26531-634C-5189-E88F-07DFB55A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3AE75-2751-7E89-B35C-218109C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EC668-9718-504C-1FBC-46C533E3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25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08C4-7398-D460-88C1-8D1EC7F7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B4FED-455E-2C7D-4383-B61C3F587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4600" y="7302501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18C46-7107-1645-66BA-263DC6EDD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16600" y="7302501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1055C-CF2E-E232-40CB-B50FFCD6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0F1B6-E91C-7E13-F64D-237D2703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89632-0508-C901-ABF6-25D380AB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5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4264017" y="5050303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1440526" y="7705579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1524365" y="16884355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5421755" y="20093702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570219" y="13731268"/>
            <a:ext cx="3834955" cy="511724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84880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C2AA-491A-C385-63D6-6AC6D4B3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364" y="1460505"/>
            <a:ext cx="31546800" cy="53022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05359-B294-DF77-65A9-1DDF6B21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9371" y="6724655"/>
            <a:ext cx="15473363" cy="3295647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51" indent="0">
              <a:buNone/>
              <a:defRPr sz="4500" b="1"/>
            </a:lvl2pPr>
            <a:lvl3pPr marL="2057504" indent="0">
              <a:buNone/>
              <a:defRPr sz="4050" b="1"/>
            </a:lvl3pPr>
            <a:lvl4pPr marL="3086255" indent="0">
              <a:buNone/>
              <a:defRPr sz="3600" b="1"/>
            </a:lvl4pPr>
            <a:lvl5pPr marL="4115006" indent="0">
              <a:buNone/>
              <a:defRPr sz="3600" b="1"/>
            </a:lvl5pPr>
            <a:lvl6pPr marL="5143757" indent="0">
              <a:buNone/>
              <a:defRPr sz="3600" b="1"/>
            </a:lvl6pPr>
            <a:lvl7pPr marL="6172509" indent="0">
              <a:buNone/>
              <a:defRPr sz="3600" b="1"/>
            </a:lvl7pPr>
            <a:lvl8pPr marL="7201260" indent="0">
              <a:buNone/>
              <a:defRPr sz="3600" b="1"/>
            </a:lvl8pPr>
            <a:lvl9pPr marL="8230011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FCDCB-52DF-58F3-2E91-7A586222A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9371" y="10020300"/>
            <a:ext cx="15473363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EA0FA-EAE2-B434-901C-2D0D1CB66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516601" y="6724655"/>
            <a:ext cx="15549564" cy="3295647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51" indent="0">
              <a:buNone/>
              <a:defRPr sz="4500" b="1"/>
            </a:lvl2pPr>
            <a:lvl3pPr marL="2057504" indent="0">
              <a:buNone/>
              <a:defRPr sz="4050" b="1"/>
            </a:lvl3pPr>
            <a:lvl4pPr marL="3086255" indent="0">
              <a:buNone/>
              <a:defRPr sz="3600" b="1"/>
            </a:lvl4pPr>
            <a:lvl5pPr marL="4115006" indent="0">
              <a:buNone/>
              <a:defRPr sz="3600" b="1"/>
            </a:lvl5pPr>
            <a:lvl6pPr marL="5143757" indent="0">
              <a:buNone/>
              <a:defRPr sz="3600" b="1"/>
            </a:lvl6pPr>
            <a:lvl7pPr marL="6172509" indent="0">
              <a:buNone/>
              <a:defRPr sz="3600" b="1"/>
            </a:lvl7pPr>
            <a:lvl8pPr marL="7201260" indent="0">
              <a:buNone/>
              <a:defRPr sz="3600" b="1"/>
            </a:lvl8pPr>
            <a:lvl9pPr marL="8230011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588AF-22F8-25A7-3882-BAFC8B23B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516601" y="10020300"/>
            <a:ext cx="15549564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76323A-8F6B-48D3-95DD-9AA84A03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FA7F5-7C0D-F32A-C9A1-CCF775C9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ABE3E-984F-8CEA-194D-3BCB82E8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75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CF4A-46B9-0DE2-BBAC-B83CB4FA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5414E-B405-B92C-2543-47FC0767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B1F9C-A2F8-5B76-BBE6-30F51DC7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95B2A-F7F1-14B7-86D9-7CFAC00F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15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676D8-9FA8-A9EE-530D-21A2945DE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AD4DF-039B-6831-88A7-88C22C94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5F47C-D5FD-40A6-670B-18BC1A36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50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AADB-68DC-59E8-9CD0-19260F46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368" y="1828800"/>
            <a:ext cx="11796712" cy="640080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0714E-152E-2F82-F4E5-769857DAE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9564" y="3949703"/>
            <a:ext cx="18516600" cy="19494500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BE045-0B44-8FB1-1946-F0CE6F065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368" y="8229603"/>
            <a:ext cx="11796712" cy="15246353"/>
          </a:xfrm>
        </p:spPr>
        <p:txBody>
          <a:bodyPr/>
          <a:lstStyle>
            <a:lvl1pPr marL="0" indent="0">
              <a:buNone/>
              <a:defRPr sz="3600"/>
            </a:lvl1pPr>
            <a:lvl2pPr marL="1028751" indent="0">
              <a:buNone/>
              <a:defRPr sz="3150"/>
            </a:lvl2pPr>
            <a:lvl3pPr marL="2057504" indent="0">
              <a:buNone/>
              <a:defRPr sz="2700"/>
            </a:lvl3pPr>
            <a:lvl4pPr marL="3086255" indent="0">
              <a:buNone/>
              <a:defRPr sz="2250"/>
            </a:lvl4pPr>
            <a:lvl5pPr marL="4115006" indent="0">
              <a:buNone/>
              <a:defRPr sz="2250"/>
            </a:lvl5pPr>
            <a:lvl6pPr marL="5143757" indent="0">
              <a:buNone/>
              <a:defRPr sz="2250"/>
            </a:lvl6pPr>
            <a:lvl7pPr marL="6172509" indent="0">
              <a:buNone/>
              <a:defRPr sz="2250"/>
            </a:lvl7pPr>
            <a:lvl8pPr marL="7201260" indent="0">
              <a:buNone/>
              <a:defRPr sz="2250"/>
            </a:lvl8pPr>
            <a:lvl9pPr marL="8230011" indent="0">
              <a:buNone/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F7B7D-05D5-707C-5D92-70BDA445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D1130-BCED-15E9-5ED3-88883DA8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755-27AA-67EE-56F3-BEF9D0D5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165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DC02-7DF4-B7DF-F221-F8C9AFCD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368" y="1828800"/>
            <a:ext cx="11796712" cy="640080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3FE04-B20E-FB55-C56F-3E3F1482D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549564" y="3949703"/>
            <a:ext cx="18516600" cy="19494500"/>
          </a:xfrm>
        </p:spPr>
        <p:txBody>
          <a:bodyPr/>
          <a:lstStyle>
            <a:lvl1pPr marL="0" indent="0">
              <a:buNone/>
              <a:defRPr sz="7200"/>
            </a:lvl1pPr>
            <a:lvl2pPr marL="1028751" indent="0">
              <a:buNone/>
              <a:defRPr sz="6300"/>
            </a:lvl2pPr>
            <a:lvl3pPr marL="2057504" indent="0">
              <a:buNone/>
              <a:defRPr sz="5400"/>
            </a:lvl3pPr>
            <a:lvl4pPr marL="3086255" indent="0">
              <a:buNone/>
              <a:defRPr sz="4500"/>
            </a:lvl4pPr>
            <a:lvl5pPr marL="4115006" indent="0">
              <a:buNone/>
              <a:defRPr sz="4500"/>
            </a:lvl5pPr>
            <a:lvl6pPr marL="5143757" indent="0">
              <a:buNone/>
              <a:defRPr sz="4500"/>
            </a:lvl6pPr>
            <a:lvl7pPr marL="6172509" indent="0">
              <a:buNone/>
              <a:defRPr sz="4500"/>
            </a:lvl7pPr>
            <a:lvl8pPr marL="7201260" indent="0">
              <a:buNone/>
              <a:defRPr sz="4500"/>
            </a:lvl8pPr>
            <a:lvl9pPr marL="8230011" indent="0">
              <a:buNone/>
              <a:defRPr sz="4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233AE-7B64-8B0B-B76C-696051573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368" y="8229603"/>
            <a:ext cx="11796712" cy="15246353"/>
          </a:xfrm>
        </p:spPr>
        <p:txBody>
          <a:bodyPr/>
          <a:lstStyle>
            <a:lvl1pPr marL="0" indent="0">
              <a:buNone/>
              <a:defRPr sz="3600"/>
            </a:lvl1pPr>
            <a:lvl2pPr marL="1028751" indent="0">
              <a:buNone/>
              <a:defRPr sz="3150"/>
            </a:lvl2pPr>
            <a:lvl3pPr marL="2057504" indent="0">
              <a:buNone/>
              <a:defRPr sz="2700"/>
            </a:lvl3pPr>
            <a:lvl4pPr marL="3086255" indent="0">
              <a:buNone/>
              <a:defRPr sz="2250"/>
            </a:lvl4pPr>
            <a:lvl5pPr marL="4115006" indent="0">
              <a:buNone/>
              <a:defRPr sz="2250"/>
            </a:lvl5pPr>
            <a:lvl6pPr marL="5143757" indent="0">
              <a:buNone/>
              <a:defRPr sz="2250"/>
            </a:lvl6pPr>
            <a:lvl7pPr marL="6172509" indent="0">
              <a:buNone/>
              <a:defRPr sz="2250"/>
            </a:lvl7pPr>
            <a:lvl8pPr marL="7201260" indent="0">
              <a:buNone/>
              <a:defRPr sz="2250"/>
            </a:lvl8pPr>
            <a:lvl9pPr marL="8230011" indent="0">
              <a:buNone/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5E41C-33A0-90CE-E049-CDCC6C8C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A2A51-443B-621D-56FA-4C42BE5B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74AFD-E95E-E561-1E84-9093A8E2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099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2441-336A-86F8-9CD7-9B6D6258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ABFAA-1339-C60E-C9AE-C20E8D7D4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238DB-1565-D824-C479-1F291682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3605F-F470-8FE7-64F2-619A9205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9455E-23CA-DC19-20B1-37715F14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28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76C7C5-ADF6-6254-12D6-A1374A9B5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6174701" y="1460503"/>
            <a:ext cx="7886700" cy="232473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D0995-6A98-8C2C-C3D7-A16D9EFCE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14601" y="1460503"/>
            <a:ext cx="23202900" cy="232473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0065A-CB9E-8257-6D76-FE69454D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95C-AEDA-4FD6-A809-80934058BFB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DAFA6-755C-425A-2185-A9F24222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2578-C6BF-68A1-4FC7-9D5FAA9A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96929" y="466536"/>
            <a:ext cx="1437100" cy="1460501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2941021" y="18086239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720269" y="7848727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1173273" y="16224442"/>
            <a:ext cx="2374420" cy="316835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2005325" y="5402780"/>
            <a:ext cx="3023772" cy="4034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9044835" y="9189276"/>
            <a:ext cx="1836000" cy="2448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5138564" y="10821245"/>
            <a:ext cx="1836000" cy="2448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972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63"/>
            <a:ext cx="32918400" cy="3016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645161"/>
            <a:ext cx="32918400" cy="1885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2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4" r:id="rId2"/>
    <p:sldLayoutId id="2147483689" r:id="rId3"/>
    <p:sldLayoutId id="2147483716" r:id="rId4"/>
    <p:sldLayoutId id="2147483719" r:id="rId5"/>
    <p:sldLayoutId id="2147483720" r:id="rId6"/>
    <p:sldLayoutId id="2147483721" r:id="rId7"/>
    <p:sldLayoutId id="2147483737" r:id="rId8"/>
    <p:sldLayoutId id="2147483718" r:id="rId9"/>
    <p:sldLayoutId id="2147483734" r:id="rId10"/>
    <p:sldLayoutId id="2147483723" r:id="rId11"/>
    <p:sldLayoutId id="2147483725" r:id="rId12"/>
    <p:sldLayoutId id="2147483724" r:id="rId13"/>
    <p:sldLayoutId id="2147483717" r:id="rId14"/>
    <p:sldLayoutId id="2147483700" r:id="rId15"/>
    <p:sldLayoutId id="2147483709" r:id="rId16"/>
    <p:sldLayoutId id="2147483726" r:id="rId17"/>
    <p:sldLayoutId id="2147483727" r:id="rId18"/>
    <p:sldLayoutId id="2147483710" r:id="rId19"/>
    <p:sldLayoutId id="2147483711" r:id="rId20"/>
    <p:sldLayoutId id="2147483729" r:id="rId21"/>
    <p:sldLayoutId id="2147483728" r:id="rId22"/>
    <p:sldLayoutId id="2147483731" r:id="rId23"/>
    <p:sldLayoutId id="2147483712" r:id="rId24"/>
    <p:sldLayoutId id="2147483713" r:id="rId25"/>
    <p:sldLayoutId id="2147483706" r:id="rId26"/>
    <p:sldLayoutId id="2147483707" r:id="rId27"/>
    <p:sldLayoutId id="2147483714" r:id="rId28"/>
    <p:sldLayoutId id="2147483695" r:id="rId29"/>
    <p:sldLayoutId id="2147483738" r:id="rId30"/>
    <p:sldLayoutId id="2147483696" r:id="rId31"/>
    <p:sldLayoutId id="2147483665" r:id="rId32"/>
    <p:sldLayoutId id="2147483715" r:id="rId33"/>
    <p:sldLayoutId id="2147483697" r:id="rId34"/>
    <p:sldLayoutId id="2147483652" r:id="rId35"/>
    <p:sldLayoutId id="2147483732" r:id="rId36"/>
    <p:sldLayoutId id="2147483655" r:id="rId37"/>
    <p:sldLayoutId id="2147483691" r:id="rId38"/>
    <p:sldLayoutId id="2147483690" r:id="rId39"/>
    <p:sldLayoutId id="2147483656" r:id="rId40"/>
    <p:sldLayoutId id="2147483653" r:id="rId41"/>
    <p:sldLayoutId id="2147483657" r:id="rId42"/>
    <p:sldLayoutId id="2147483669" r:id="rId43"/>
    <p:sldLayoutId id="2147483705" r:id="rId44"/>
    <p:sldLayoutId id="2147483670" r:id="rId45"/>
    <p:sldLayoutId id="2147483702" r:id="rId46"/>
    <p:sldLayoutId id="2147483708" r:id="rId47"/>
    <p:sldLayoutId id="2147483659" r:id="rId48"/>
    <p:sldLayoutId id="2147483662" r:id="rId49"/>
    <p:sldLayoutId id="2147483678" r:id="rId50"/>
    <p:sldLayoutId id="2147483686" r:id="rId51"/>
    <p:sldLayoutId id="2147483698" r:id="rId52"/>
    <p:sldLayoutId id="2147483701" r:id="rId53"/>
    <p:sldLayoutId id="2147483663" r:id="rId54"/>
    <p:sldLayoutId id="2147483658" r:id="rId55"/>
    <p:sldLayoutId id="2147483660" r:id="rId56"/>
    <p:sldLayoutId id="2147483677" r:id="rId57"/>
    <p:sldLayoutId id="2147483664" r:id="rId58"/>
    <p:sldLayoutId id="2147483654" r:id="rId59"/>
    <p:sldLayoutId id="2147483704" r:id="rId60"/>
    <p:sldLayoutId id="2147483736" r:id="rId61"/>
    <p:sldLayoutId id="2147483703" r:id="rId62"/>
    <p:sldLayoutId id="2147483722" r:id="rId63"/>
    <p:sldLayoutId id="2147483674" r:id="rId64"/>
    <p:sldLayoutId id="2147483675" r:id="rId65"/>
    <p:sldLayoutId id="2147483692" r:id="rId66"/>
    <p:sldLayoutId id="2147483671" r:id="rId67"/>
    <p:sldLayoutId id="2147483673" r:id="rId68"/>
    <p:sldLayoutId id="2147483676" r:id="rId69"/>
    <p:sldLayoutId id="2147483735" r:id="rId70"/>
    <p:sldLayoutId id="2147483682" r:id="rId71"/>
    <p:sldLayoutId id="2147483733" r:id="rId72"/>
    <p:sldLayoutId id="2147483685" r:id="rId73"/>
    <p:sldLayoutId id="2147483699" r:id="rId74"/>
    <p:sldLayoutId id="2147483688" r:id="rId75"/>
  </p:sldLayoutIdLst>
  <p:hf hdr="0" ftr="0" dt="0"/>
  <p:txStyles>
    <p:titleStyle>
      <a:lvl1pPr algn="l" defTabSz="2057504" rtl="0" eaLnBrk="1" latinLnBrk="0" hangingPunct="1">
        <a:spcBef>
          <a:spcPct val="0"/>
        </a:spcBef>
        <a:buNone/>
        <a:defRPr sz="9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1564" indent="-771564" algn="l" defTabSz="20575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1671722" indent="-642971" algn="l" defTabSz="2057504" rtl="0" eaLnBrk="1" latinLnBrk="0" hangingPunct="1">
        <a:spcBef>
          <a:spcPct val="20000"/>
        </a:spcBef>
        <a:buFont typeface="Arial" pitchFamily="34" charset="0"/>
        <a:buChar char="–"/>
        <a:defRPr sz="2475" kern="1200">
          <a:solidFill>
            <a:schemeClr val="tx1"/>
          </a:solidFill>
          <a:latin typeface="+mn-lt"/>
          <a:ea typeface="+mn-ea"/>
          <a:cs typeface="+mn-cs"/>
        </a:defRPr>
      </a:lvl2pPr>
      <a:lvl3pPr marL="2571879" indent="-514376" algn="l" defTabSz="2057504" rtl="0" eaLnBrk="1" latinLnBrk="0" hangingPunct="1">
        <a:spcBef>
          <a:spcPct val="20000"/>
        </a:spcBef>
        <a:buFont typeface="Arial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3pPr>
      <a:lvl4pPr marL="3600630" indent="-514376" algn="l" defTabSz="2057504" rtl="0" eaLnBrk="1" latinLnBrk="0" hangingPunct="1">
        <a:spcBef>
          <a:spcPct val="20000"/>
        </a:spcBef>
        <a:buFont typeface="Arial" pitchFamily="34" charset="0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4629381" indent="-514376" algn="l" defTabSz="2057504" rtl="0" eaLnBrk="1" latinLnBrk="0" hangingPunct="1">
        <a:spcBef>
          <a:spcPct val="20000"/>
        </a:spcBef>
        <a:buFont typeface="Arial" pitchFamily="34" charset="0"/>
        <a:buChar char="»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5658134" indent="-514376" algn="l" defTabSz="205750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86885" indent="-514376" algn="l" defTabSz="205750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15636" indent="-514376" algn="l" defTabSz="205750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44387" indent="-514376" algn="l" defTabSz="205750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51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2pPr>
      <a:lvl3pPr marL="2057504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3pPr>
      <a:lvl4pPr marL="3086255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5pPr>
      <a:lvl6pPr marL="5143757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6172509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7201260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8230011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282C7D-6BEE-3E5D-92C2-C536397A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460505"/>
            <a:ext cx="31546800" cy="5302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AFB57-EB44-9AC6-EE1B-FD9C0A6E7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600" y="7302501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76808-9FC0-2E39-7A61-610A743AA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4600" y="25425405"/>
            <a:ext cx="8229600" cy="146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5A95C-AEDA-4FD6-A809-80934058BFB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E5DA9-4708-13ED-3CFF-9119C4890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15800" y="25425405"/>
            <a:ext cx="12344400" cy="146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95055-55A1-EEE0-455E-392A42B6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31800" y="25425405"/>
            <a:ext cx="8229600" cy="146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6C96F-1137-4C5A-828B-97E84AA7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2057504" rtl="0" eaLnBrk="1" latinLnBrk="0" hangingPunct="1">
        <a:lnSpc>
          <a:spcPct val="90000"/>
        </a:lnSpc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76" indent="-514376" algn="l" defTabSz="2057504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127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571879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630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4pPr>
      <a:lvl5pPr marL="4629381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5pPr>
      <a:lvl6pPr marL="5658134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6686885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7715636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8744387" indent="-514376" algn="l" defTabSz="205750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51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2pPr>
      <a:lvl3pPr marL="2057504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3pPr>
      <a:lvl4pPr marL="3086255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5pPr>
      <a:lvl6pPr marL="5143757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6172509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7201260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8230011" algn="l" defTabSz="2057504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fif"/><Relationship Id="rId3" Type="http://schemas.openxmlformats.org/officeDocument/2006/relationships/image" Target="../media/image1.jpeg"/><Relationship Id="rId21" Type="http://schemas.openxmlformats.org/officeDocument/2006/relationships/image" Target="../media/image19.jfif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46">
            <a:extLst>
              <a:ext uri="{FF2B5EF4-FFF2-40B4-BE49-F238E27FC236}">
                <a16:creationId xmlns:a16="http://schemas.microsoft.com/office/drawing/2014/main" id="{7EC5AFEA-2C24-B62E-D3C1-70416221E01F}"/>
              </a:ext>
            </a:extLst>
          </p:cNvPr>
          <p:cNvSpPr/>
          <p:nvPr/>
        </p:nvSpPr>
        <p:spPr>
          <a:xfrm>
            <a:off x="2131129" y="21386229"/>
            <a:ext cx="59767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ounded Rectangle 46">
            <a:extLst>
              <a:ext uri="{FF2B5EF4-FFF2-40B4-BE49-F238E27FC236}">
                <a16:creationId xmlns:a16="http://schemas.microsoft.com/office/drawing/2014/main" id="{0CF8A3B4-A7A0-2129-124D-CB537407B69C}"/>
              </a:ext>
            </a:extLst>
          </p:cNvPr>
          <p:cNvSpPr/>
          <p:nvPr/>
        </p:nvSpPr>
        <p:spPr>
          <a:xfrm>
            <a:off x="2193774" y="24914621"/>
            <a:ext cx="57358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A6048C46-142F-9BEA-DEEB-54B68DBBB2DB}"/>
              </a:ext>
            </a:extLst>
          </p:cNvPr>
          <p:cNvSpPr/>
          <p:nvPr/>
        </p:nvSpPr>
        <p:spPr>
          <a:xfrm>
            <a:off x="29195771" y="14207324"/>
            <a:ext cx="591994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ounded Rectangle 46">
            <a:extLst>
              <a:ext uri="{FF2B5EF4-FFF2-40B4-BE49-F238E27FC236}">
                <a16:creationId xmlns:a16="http://schemas.microsoft.com/office/drawing/2014/main" id="{FF6E9918-CF94-4594-AB98-DCAED52CB145}"/>
              </a:ext>
            </a:extLst>
          </p:cNvPr>
          <p:cNvSpPr/>
          <p:nvPr/>
        </p:nvSpPr>
        <p:spPr>
          <a:xfrm>
            <a:off x="19410278" y="20944205"/>
            <a:ext cx="5976791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ounded Rectangle 46">
            <a:extLst>
              <a:ext uri="{FF2B5EF4-FFF2-40B4-BE49-F238E27FC236}">
                <a16:creationId xmlns:a16="http://schemas.microsoft.com/office/drawing/2014/main" id="{59C2500F-C6E7-5C0E-3845-C30F0AC020CC}"/>
              </a:ext>
            </a:extLst>
          </p:cNvPr>
          <p:cNvSpPr/>
          <p:nvPr/>
        </p:nvSpPr>
        <p:spPr>
          <a:xfrm>
            <a:off x="2141329" y="6194051"/>
            <a:ext cx="59767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Rounded Rectangle 46">
            <a:extLst>
              <a:ext uri="{FF2B5EF4-FFF2-40B4-BE49-F238E27FC236}">
                <a16:creationId xmlns:a16="http://schemas.microsoft.com/office/drawing/2014/main" id="{6CF20EEC-260F-BEB7-AAB3-DF7B7342BF3C}"/>
              </a:ext>
            </a:extLst>
          </p:cNvPr>
          <p:cNvSpPr/>
          <p:nvPr/>
        </p:nvSpPr>
        <p:spPr>
          <a:xfrm>
            <a:off x="2081175" y="17857837"/>
            <a:ext cx="6036941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Rounded Rectangle 46">
            <a:extLst>
              <a:ext uri="{FF2B5EF4-FFF2-40B4-BE49-F238E27FC236}">
                <a16:creationId xmlns:a16="http://schemas.microsoft.com/office/drawing/2014/main" id="{975C9F2C-1923-1E81-89DC-6808EED6596D}"/>
              </a:ext>
            </a:extLst>
          </p:cNvPr>
          <p:cNvSpPr/>
          <p:nvPr/>
        </p:nvSpPr>
        <p:spPr>
          <a:xfrm>
            <a:off x="19398112" y="13025191"/>
            <a:ext cx="60597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688273" y="11438202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JASON TERRY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AREA DIRECTOR (BASEBALL)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CHARLOTTE, NORTH CAROLINA</a:t>
            </a:r>
          </a:p>
        </p:txBody>
      </p:sp>
      <p:pic>
        <p:nvPicPr>
          <p:cNvPr id="131" name="Picture Placeholder 130" descr="A person in a black shirt&#10;&#10;Description automatically generated with low confidence">
            <a:extLst>
              <a:ext uri="{FF2B5EF4-FFF2-40B4-BE49-F238E27FC236}">
                <a16:creationId xmlns:a16="http://schemas.microsoft.com/office/drawing/2014/main" id="{3420D913-2763-45C8-00D5-FABD52D465B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" b="1034"/>
          <a:stretch>
            <a:fillRect/>
          </a:stretch>
        </p:blipFill>
        <p:spPr>
          <a:xfrm>
            <a:off x="12222577" y="11245426"/>
            <a:ext cx="2039153" cy="2040188"/>
          </a:xfrm>
        </p:spPr>
      </p:pic>
      <p:sp>
        <p:nvSpPr>
          <p:cNvPr id="141" name="Rounded Rectangle 46">
            <a:extLst>
              <a:ext uri="{FF2B5EF4-FFF2-40B4-BE49-F238E27FC236}">
                <a16:creationId xmlns:a16="http://schemas.microsoft.com/office/drawing/2014/main" id="{918F4E95-6E35-12F0-E4F9-23E1B3930A67}"/>
              </a:ext>
            </a:extLst>
          </p:cNvPr>
          <p:cNvSpPr/>
          <p:nvPr/>
        </p:nvSpPr>
        <p:spPr>
          <a:xfrm>
            <a:off x="12447012" y="13033301"/>
            <a:ext cx="591994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ounded Rectangle 46">
            <a:extLst>
              <a:ext uri="{FF2B5EF4-FFF2-40B4-BE49-F238E27FC236}">
                <a16:creationId xmlns:a16="http://schemas.microsoft.com/office/drawing/2014/main" id="{184B022A-B72C-8E02-67B1-4F3E35F34B46}"/>
              </a:ext>
            </a:extLst>
          </p:cNvPr>
          <p:cNvSpPr/>
          <p:nvPr/>
        </p:nvSpPr>
        <p:spPr>
          <a:xfrm>
            <a:off x="29039869" y="6212437"/>
            <a:ext cx="59767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Rounded Rectangle 46">
            <a:extLst>
              <a:ext uri="{FF2B5EF4-FFF2-40B4-BE49-F238E27FC236}">
                <a16:creationId xmlns:a16="http://schemas.microsoft.com/office/drawing/2014/main" id="{6E132636-BB08-3ABE-D188-2A4477D84AD4}"/>
              </a:ext>
            </a:extLst>
          </p:cNvPr>
          <p:cNvSpPr/>
          <p:nvPr/>
        </p:nvSpPr>
        <p:spPr>
          <a:xfrm>
            <a:off x="2141329" y="10513021"/>
            <a:ext cx="59767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Rounded Rectangle 46">
            <a:extLst>
              <a:ext uri="{FF2B5EF4-FFF2-40B4-BE49-F238E27FC236}">
                <a16:creationId xmlns:a16="http://schemas.microsoft.com/office/drawing/2014/main" id="{CB12376E-D303-51D6-8C5A-33991BB24174}"/>
              </a:ext>
            </a:extLst>
          </p:cNvPr>
          <p:cNvSpPr/>
          <p:nvPr/>
        </p:nvSpPr>
        <p:spPr>
          <a:xfrm>
            <a:off x="15945817" y="4937380"/>
            <a:ext cx="5976791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ounded Rectangle 14">
            <a:extLst>
              <a:ext uri="{FF2B5EF4-FFF2-40B4-BE49-F238E27FC236}">
                <a16:creationId xmlns:a16="http://schemas.microsoft.com/office/drawing/2014/main" id="{49449E82-0097-7A14-DEE1-B47560FBC9BD}"/>
              </a:ext>
            </a:extLst>
          </p:cNvPr>
          <p:cNvSpPr/>
          <p:nvPr/>
        </p:nvSpPr>
        <p:spPr>
          <a:xfrm>
            <a:off x="17192829" y="3188193"/>
            <a:ext cx="4737236" cy="1654637"/>
          </a:xfrm>
          <a:prstGeom prst="round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475" dirty="0">
                <a:latin typeface="Franklin Gothic Heavy" panose="020B0903020102020204" pitchFamily="34" charset="0"/>
              </a:rPr>
              <a:t>DOMINICK FERRARO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MANAGING MEMBER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ALB, LLC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13109" y="4614764"/>
            <a:ext cx="4891571" cy="1640462"/>
          </a:xfrm>
          <a:prstGeom prst="round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475" dirty="0">
                <a:latin typeface="Franklin Gothic Heavy" panose="020B0903020102020204" pitchFamily="34" charset="0"/>
              </a:rPr>
              <a:t>CHRIS WELLS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MANAGING MEMBER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WK SPORTS, LLC</a:t>
            </a:r>
            <a:endParaRPr lang="uk-UA" sz="20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75815" y="8858388"/>
            <a:ext cx="4742303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TODD MILLER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AREA DIRECTOR 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UPSTATE, SOUTH CAROLINA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129096" y="4579411"/>
            <a:ext cx="4891572" cy="1654637"/>
          </a:xfrm>
          <a:prstGeom prst="round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475" dirty="0">
                <a:latin typeface="Franklin Gothic Heavy" panose="020B0903020102020204" pitchFamily="34" charset="0"/>
              </a:rPr>
              <a:t>ANDY KING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MANAGING MEMBER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ALL OUT ATHLETICS, LLC</a:t>
            </a:r>
            <a:endParaRPr lang="uk-UA" sz="20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762761" y="11497940"/>
            <a:ext cx="4695139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KENDAL STONE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AREA DIRECTOR (BASEBALL)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CHARLOTTE, NORTH CAROLINA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7194" y="1443191"/>
            <a:ext cx="8105950" cy="75491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Franklin Gothic Heavy" panose="020B0903020102020204" pitchFamily="34" charset="0"/>
                <a:ea typeface="Republica Minor" panose="020B0806030902090204" pitchFamily="34" charset="-128"/>
                <a:cs typeface="Arial" panose="020B0604020202020204" pitchFamily="34" charset="0"/>
              </a:rPr>
              <a:t>ORGANIZATION </a:t>
            </a:r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ea typeface="Republica Minor" panose="020B0806030902090204" pitchFamily="34" charset="-128"/>
                <a:cs typeface="Arial" panose="020B0604020202020204" pitchFamily="34" charset="0"/>
              </a:rPr>
              <a:t>HIERACRHY</a:t>
            </a:r>
            <a:endParaRPr lang="uk-UA" sz="3600" dirty="0">
              <a:solidFill>
                <a:srgbClr val="002060"/>
              </a:solidFill>
              <a:latin typeface="Franklin Gothic Heavy" panose="020B0903020102020204" pitchFamily="34" charset="0"/>
              <a:ea typeface="Republica Minor" panose="020B0806030902090204" pitchFamily="34" charset="-128"/>
              <a:cs typeface="Arial" panose="020B0604020202020204" pitchFamily="34" charset="0"/>
            </a:endParaRPr>
          </a:p>
        </p:txBody>
      </p:sp>
      <p:cxnSp>
        <p:nvCxnSpPr>
          <p:cNvPr id="33" name="Elbow Connector 32"/>
          <p:cNvCxnSpPr>
            <a:cxnSpLocks/>
          </p:cNvCxnSpPr>
          <p:nvPr/>
        </p:nvCxnSpPr>
        <p:spPr>
          <a:xfrm>
            <a:off x="22351661" y="3980546"/>
            <a:ext cx="10058400" cy="36576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Placeholder 2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2C55F85-1ADA-FB76-0E55-37E9D41552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" b="863"/>
          <a:stretch>
            <a:fillRect/>
          </a:stretch>
        </p:blipFill>
        <p:spPr>
          <a:xfrm>
            <a:off x="15698485" y="2986808"/>
            <a:ext cx="2056356" cy="2057400"/>
          </a:xfrm>
        </p:spPr>
      </p:pic>
      <p:pic>
        <p:nvPicPr>
          <p:cNvPr id="28" name="Picture Placeholder 27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047CBB2A-F044-ED74-FB8C-A20675080F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" b="1034"/>
          <a:stretch>
            <a:fillRect/>
          </a:stretch>
        </p:blipFill>
        <p:spPr>
          <a:xfrm>
            <a:off x="1854945" y="4388027"/>
            <a:ext cx="2039153" cy="2040188"/>
          </a:xfrm>
        </p:spPr>
      </p:pic>
      <p:pic>
        <p:nvPicPr>
          <p:cNvPr id="63" name="Picture Placeholder 62" descr="A person wearing a red shirt&#10;&#10;Description automatically generated">
            <a:extLst>
              <a:ext uri="{FF2B5EF4-FFF2-40B4-BE49-F238E27FC236}">
                <a16:creationId xmlns:a16="http://schemas.microsoft.com/office/drawing/2014/main" id="{BF34E70B-44EB-9815-51AB-0B6204013D1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" b="1035"/>
          <a:stretch>
            <a:fillRect/>
          </a:stretch>
        </p:blipFill>
        <p:spPr>
          <a:xfrm>
            <a:off x="19235953" y="11271205"/>
            <a:ext cx="2039153" cy="2040188"/>
          </a:xfrm>
        </p:spPr>
      </p:pic>
      <p:pic>
        <p:nvPicPr>
          <p:cNvPr id="67" name="Picture Placeholder 66" descr="A picture containing person, indoor, person, wall&#10;&#10;Description automatically generated">
            <a:extLst>
              <a:ext uri="{FF2B5EF4-FFF2-40B4-BE49-F238E27FC236}">
                <a16:creationId xmlns:a16="http://schemas.microsoft.com/office/drawing/2014/main" id="{512051B6-26AF-09EF-4BC5-ED323D5ABD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" b="1035"/>
          <a:stretch>
            <a:fillRect/>
          </a:stretch>
        </p:blipFill>
        <p:spPr>
          <a:xfrm>
            <a:off x="28803941" y="4424936"/>
            <a:ext cx="2039153" cy="2040188"/>
          </a:xfrm>
        </p:spPr>
      </p:pic>
      <p:pic>
        <p:nvPicPr>
          <p:cNvPr id="117" name="Picture Placeholder 116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F4895C60-56FF-0889-1668-A3542E736E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867" y="8631351"/>
            <a:ext cx="2039543" cy="2039540"/>
          </a:xfr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0A0244FE-B47A-E3F0-5814-19E480B277BD}"/>
              </a:ext>
            </a:extLst>
          </p:cNvPr>
          <p:cNvSpPr/>
          <p:nvPr/>
        </p:nvSpPr>
        <p:spPr>
          <a:xfrm>
            <a:off x="2238337" y="10821408"/>
            <a:ext cx="57358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Weekend Scheduling, Staffing &amp; Team Communication for the Upstate of SC.</a:t>
            </a:r>
          </a:p>
        </p:txBody>
      </p:sp>
      <p:sp>
        <p:nvSpPr>
          <p:cNvPr id="55" name="Rounded Rectangle 15">
            <a:extLst>
              <a:ext uri="{FF2B5EF4-FFF2-40B4-BE49-F238E27FC236}">
                <a16:creationId xmlns:a16="http://schemas.microsoft.com/office/drawing/2014/main" id="{FCD3223C-9E89-202F-552C-9F1F6F73CAF8}"/>
              </a:ext>
            </a:extLst>
          </p:cNvPr>
          <p:cNvSpPr/>
          <p:nvPr/>
        </p:nvSpPr>
        <p:spPr>
          <a:xfrm>
            <a:off x="3344445" y="23352151"/>
            <a:ext cx="4585215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JOHNNY HUMPHRIES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UMPIRE IN CHARGE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UPSTATE, SOUTH CAROLINA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1BB07-9AE1-8182-3F3A-C4B34BD7996A}"/>
              </a:ext>
            </a:extLst>
          </p:cNvPr>
          <p:cNvSpPr/>
          <p:nvPr/>
        </p:nvSpPr>
        <p:spPr>
          <a:xfrm>
            <a:off x="2124432" y="6500928"/>
            <a:ext cx="592570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Overseeing the Upstate of SC and Western, NC. </a:t>
            </a:r>
          </a:p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Financial &amp; Budget Management.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970D2D-BAAE-92DD-E11F-C0B2C8E744A4}"/>
              </a:ext>
            </a:extLst>
          </p:cNvPr>
          <p:cNvSpPr/>
          <p:nvPr/>
        </p:nvSpPr>
        <p:spPr>
          <a:xfrm>
            <a:off x="15952940" y="5056269"/>
            <a:ext cx="5976791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USSSA specialty events &amp; operations, </a:t>
            </a:r>
            <a:r>
              <a:rPr lang="en-US" dirty="0"/>
              <a:t>overseeing</a:t>
            </a: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 the Charlotte and NOVA Markets, Showcase, Contracts, Relationships &amp; Technology.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016248B-7039-34CE-7DB6-06A14E6990ED}"/>
              </a:ext>
            </a:extLst>
          </p:cNvPr>
          <p:cNvSpPr/>
          <p:nvPr/>
        </p:nvSpPr>
        <p:spPr>
          <a:xfrm>
            <a:off x="29058086" y="6515200"/>
            <a:ext cx="59585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Operations for the Triangle, NC. Event Purchasing </a:t>
            </a:r>
          </a:p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and Social Media .</a:t>
            </a:r>
          </a:p>
        </p:txBody>
      </p:sp>
      <p:cxnSp>
        <p:nvCxnSpPr>
          <p:cNvPr id="72" name="Elbow Connector 32">
            <a:extLst>
              <a:ext uri="{FF2B5EF4-FFF2-40B4-BE49-F238E27FC236}">
                <a16:creationId xmlns:a16="http://schemas.microsoft.com/office/drawing/2014/main" id="{16F8BDFC-6530-4009-DD18-16E39B313D96}"/>
              </a:ext>
            </a:extLst>
          </p:cNvPr>
          <p:cNvCxnSpPr>
            <a:cxnSpLocks/>
          </p:cNvCxnSpPr>
          <p:nvPr/>
        </p:nvCxnSpPr>
        <p:spPr>
          <a:xfrm flipH="1">
            <a:off x="5221749" y="4015512"/>
            <a:ext cx="10058400" cy="41148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13">
            <a:extLst>
              <a:ext uri="{FF2B5EF4-FFF2-40B4-BE49-F238E27FC236}">
                <a16:creationId xmlns:a16="http://schemas.microsoft.com/office/drawing/2014/main" id="{4E88C567-FE2B-4AEB-2768-C418FF5B99D9}"/>
              </a:ext>
            </a:extLst>
          </p:cNvPr>
          <p:cNvSpPr/>
          <p:nvPr/>
        </p:nvSpPr>
        <p:spPr>
          <a:xfrm>
            <a:off x="3395342" y="19751999"/>
            <a:ext cx="4742303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NICOLE LIGRECI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ACCOUNTING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NC, SC &amp; VA Company Wide</a:t>
            </a:r>
          </a:p>
        </p:txBody>
      </p:sp>
      <p:pic>
        <p:nvPicPr>
          <p:cNvPr id="80" name="Picture Placeholder 116">
            <a:extLst>
              <a:ext uri="{FF2B5EF4-FFF2-40B4-BE49-F238E27FC236}">
                <a16:creationId xmlns:a16="http://schemas.microsoft.com/office/drawing/2014/main" id="{8140CD6A-B46C-A8F8-5EE6-A2C48BC18D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8393" y="19524961"/>
            <a:ext cx="2039543" cy="203954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48FA746D-17A8-9228-7B1E-E34B81CADA0F}"/>
              </a:ext>
            </a:extLst>
          </p:cNvPr>
          <p:cNvSpPr/>
          <p:nvPr/>
        </p:nvSpPr>
        <p:spPr>
          <a:xfrm>
            <a:off x="2251584" y="21710536"/>
            <a:ext cx="57358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Quick Books Administrator, Banking, Billing, Umpire 1099 forms and Event Distribution.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8053A9A-FBC1-B0AD-295A-04493C882899}"/>
              </a:ext>
            </a:extLst>
          </p:cNvPr>
          <p:cNvSpPr/>
          <p:nvPr/>
        </p:nvSpPr>
        <p:spPr>
          <a:xfrm>
            <a:off x="2193774" y="25223008"/>
            <a:ext cx="57358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Assigns all Umpires for the Upstate Market </a:t>
            </a:r>
          </a:p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in South Carolina.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81EA7C5-72D4-9879-1A5C-18BA7CF7D7C9}"/>
              </a:ext>
            </a:extLst>
          </p:cNvPr>
          <p:cNvSpPr/>
          <p:nvPr/>
        </p:nvSpPr>
        <p:spPr>
          <a:xfrm>
            <a:off x="12510629" y="13437288"/>
            <a:ext cx="573588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 and Staffing for Charlotte, NC.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46EA614-60F7-2F11-5702-606350CBCA74}"/>
              </a:ext>
            </a:extLst>
          </p:cNvPr>
          <p:cNvSpPr/>
          <p:nvPr/>
        </p:nvSpPr>
        <p:spPr>
          <a:xfrm>
            <a:off x="19597024" y="13341688"/>
            <a:ext cx="57358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Scheduling for Charlotte, The Triad, The Triangle, NC and Northern, VA.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38033C6-BF0F-AA38-28EA-96779D2782E1}"/>
              </a:ext>
            </a:extLst>
          </p:cNvPr>
          <p:cNvCxnSpPr/>
          <p:nvPr/>
        </p:nvCxnSpPr>
        <p:spPr>
          <a:xfrm flipH="1">
            <a:off x="1242274" y="5323917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7">
            <a:extLst>
              <a:ext uri="{FF2B5EF4-FFF2-40B4-BE49-F238E27FC236}">
                <a16:creationId xmlns:a16="http://schemas.microsoft.com/office/drawing/2014/main" id="{C1D5947B-2844-36A8-15F9-EEE340071033}"/>
              </a:ext>
            </a:extLst>
          </p:cNvPr>
          <p:cNvSpPr/>
          <p:nvPr/>
        </p:nvSpPr>
        <p:spPr>
          <a:xfrm>
            <a:off x="3282598" y="16191808"/>
            <a:ext cx="480355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BUBBA SMITH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AREA DIRECTOR 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TRIAD, NORTH CAROLINA</a:t>
            </a:r>
          </a:p>
        </p:txBody>
      </p:sp>
      <p:pic>
        <p:nvPicPr>
          <p:cNvPr id="106" name="Picture Placeholder 130">
            <a:extLst>
              <a:ext uri="{FF2B5EF4-FFF2-40B4-BE49-F238E27FC236}">
                <a16:creationId xmlns:a16="http://schemas.microsoft.com/office/drawing/2014/main" id="{6FF1AE36-AA5E-7120-794B-7DD14743ED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10306"/>
          <a:stretch/>
        </p:blipFill>
        <p:spPr>
          <a:xfrm>
            <a:off x="1816904" y="15987215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7CC731CE-698C-FE96-111C-18AC942809CE}"/>
              </a:ext>
            </a:extLst>
          </p:cNvPr>
          <p:cNvSpPr/>
          <p:nvPr/>
        </p:nvSpPr>
        <p:spPr>
          <a:xfrm>
            <a:off x="2104955" y="18166224"/>
            <a:ext cx="594518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Staffing, Team Communication </a:t>
            </a:r>
          </a:p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for Triad, NC.</a:t>
            </a:r>
          </a:p>
        </p:txBody>
      </p:sp>
      <p:sp>
        <p:nvSpPr>
          <p:cNvPr id="137" name="Rounded Rectangle 46">
            <a:extLst>
              <a:ext uri="{FF2B5EF4-FFF2-40B4-BE49-F238E27FC236}">
                <a16:creationId xmlns:a16="http://schemas.microsoft.com/office/drawing/2014/main" id="{CA07F2AB-61F5-3112-4434-CB95B5CA8622}"/>
              </a:ext>
            </a:extLst>
          </p:cNvPr>
          <p:cNvSpPr/>
          <p:nvPr/>
        </p:nvSpPr>
        <p:spPr>
          <a:xfrm>
            <a:off x="2079638" y="14257437"/>
            <a:ext cx="597678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ounded Rectangle 13">
            <a:extLst>
              <a:ext uri="{FF2B5EF4-FFF2-40B4-BE49-F238E27FC236}">
                <a16:creationId xmlns:a16="http://schemas.microsoft.com/office/drawing/2014/main" id="{D0491BB0-5DF9-BE09-AA84-92AAC0161B5C}"/>
              </a:ext>
            </a:extLst>
          </p:cNvPr>
          <p:cNvSpPr/>
          <p:nvPr/>
        </p:nvSpPr>
        <p:spPr>
          <a:xfrm>
            <a:off x="3343851" y="12623207"/>
            <a:ext cx="4742303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CHAD MICHEALS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AREA DIRECTOR &amp; UIC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WESTERN, NORTH CAROLINA</a:t>
            </a:r>
          </a:p>
        </p:txBody>
      </p:sp>
      <p:pic>
        <p:nvPicPr>
          <p:cNvPr id="139" name="Picture Placeholder 116">
            <a:extLst>
              <a:ext uri="{FF2B5EF4-FFF2-40B4-BE49-F238E27FC236}">
                <a16:creationId xmlns:a16="http://schemas.microsoft.com/office/drawing/2014/main" id="{C772FAAA-7199-D780-B263-1B68D5BEBD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6904" y="12396169"/>
            <a:ext cx="2039543" cy="203954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38A3D19B-27A5-712F-6B0A-3B2A45C5568C}"/>
              </a:ext>
            </a:extLst>
          </p:cNvPr>
          <p:cNvSpPr/>
          <p:nvPr/>
        </p:nvSpPr>
        <p:spPr>
          <a:xfrm>
            <a:off x="2200093" y="14581746"/>
            <a:ext cx="57358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Weekend Scheduling, Staffing, Team Communication and UIC for Western, NC.</a:t>
            </a:r>
          </a:p>
        </p:txBody>
      </p:sp>
      <p:sp>
        <p:nvSpPr>
          <p:cNvPr id="150" name="Rounded Rectangle 46">
            <a:extLst>
              <a:ext uri="{FF2B5EF4-FFF2-40B4-BE49-F238E27FC236}">
                <a16:creationId xmlns:a16="http://schemas.microsoft.com/office/drawing/2014/main" id="{905BEB7E-3549-038B-DB4D-68175EE976F4}"/>
              </a:ext>
            </a:extLst>
          </p:cNvPr>
          <p:cNvSpPr/>
          <p:nvPr/>
        </p:nvSpPr>
        <p:spPr>
          <a:xfrm>
            <a:off x="29427082" y="17807724"/>
            <a:ext cx="5739096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Rounded Rectangle 17">
            <a:extLst>
              <a:ext uri="{FF2B5EF4-FFF2-40B4-BE49-F238E27FC236}">
                <a16:creationId xmlns:a16="http://schemas.microsoft.com/office/drawing/2014/main" id="{82AEB6BA-BE50-82E4-02F2-D34F7219CA86}"/>
              </a:ext>
            </a:extLst>
          </p:cNvPr>
          <p:cNvSpPr/>
          <p:nvPr/>
        </p:nvSpPr>
        <p:spPr>
          <a:xfrm>
            <a:off x="30467574" y="16121123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TREY THOMPSON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INTERM AREA DIRECTOR &amp; UIC 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TRIANGLE, NC</a:t>
            </a:r>
          </a:p>
        </p:txBody>
      </p:sp>
      <p:pic>
        <p:nvPicPr>
          <p:cNvPr id="152" name="Picture Placeholder 130">
            <a:extLst>
              <a:ext uri="{FF2B5EF4-FFF2-40B4-BE49-F238E27FC236}">
                <a16:creationId xmlns:a16="http://schemas.microsoft.com/office/drawing/2014/main" id="{54540FC4-8BFF-2B33-6CDB-CDE72F34E4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29001880" y="15928346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DDCD58C7-F58F-B10C-4F5A-CEA5B3596203}"/>
              </a:ext>
            </a:extLst>
          </p:cNvPr>
          <p:cNvSpPr/>
          <p:nvPr/>
        </p:nvSpPr>
        <p:spPr>
          <a:xfrm>
            <a:off x="29450861" y="17996063"/>
            <a:ext cx="560884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Scheduling, Staffing for the Triangle. Assigns all Umpires in the Triangle. </a:t>
            </a:r>
          </a:p>
        </p:txBody>
      </p:sp>
      <p:sp>
        <p:nvSpPr>
          <p:cNvPr id="154" name="Rounded Rectangle 17">
            <a:extLst>
              <a:ext uri="{FF2B5EF4-FFF2-40B4-BE49-F238E27FC236}">
                <a16:creationId xmlns:a16="http://schemas.microsoft.com/office/drawing/2014/main" id="{B24C9726-8474-C1BA-0EB4-D7821BB78646}"/>
              </a:ext>
            </a:extLst>
          </p:cNvPr>
          <p:cNvSpPr/>
          <p:nvPr/>
        </p:nvSpPr>
        <p:spPr>
          <a:xfrm>
            <a:off x="30467574" y="8824127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RAY BRINCEFIELD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AREA DIRECTOR (13u to 18u)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TRIANGLE, NORTH CAROLINA</a:t>
            </a:r>
          </a:p>
        </p:txBody>
      </p:sp>
      <p:pic>
        <p:nvPicPr>
          <p:cNvPr id="155" name="Picture Placeholder 130">
            <a:extLst>
              <a:ext uri="{FF2B5EF4-FFF2-40B4-BE49-F238E27FC236}">
                <a16:creationId xmlns:a16="http://schemas.microsoft.com/office/drawing/2014/main" id="{96193BE2-AC5B-C970-3753-83C6EFF544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29001879" y="8631351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156" name="Rounded Rectangle 46">
            <a:extLst>
              <a:ext uri="{FF2B5EF4-FFF2-40B4-BE49-F238E27FC236}">
                <a16:creationId xmlns:a16="http://schemas.microsoft.com/office/drawing/2014/main" id="{7C695BB4-D7DD-10BA-E570-B4F3DA41A88A}"/>
              </a:ext>
            </a:extLst>
          </p:cNvPr>
          <p:cNvSpPr/>
          <p:nvPr/>
        </p:nvSpPr>
        <p:spPr>
          <a:xfrm>
            <a:off x="29226313" y="10419226"/>
            <a:ext cx="591994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2D55024-A171-EC63-E8B1-EF077B78AC13}"/>
              </a:ext>
            </a:extLst>
          </p:cNvPr>
          <p:cNvSpPr/>
          <p:nvPr/>
        </p:nvSpPr>
        <p:spPr>
          <a:xfrm>
            <a:off x="29354585" y="10863771"/>
            <a:ext cx="573588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 and Staffing for Triangle NC.</a:t>
            </a:r>
          </a:p>
        </p:txBody>
      </p:sp>
      <p:sp>
        <p:nvSpPr>
          <p:cNvPr id="160" name="Rounded Rectangle 17">
            <a:extLst>
              <a:ext uri="{FF2B5EF4-FFF2-40B4-BE49-F238E27FC236}">
                <a16:creationId xmlns:a16="http://schemas.microsoft.com/office/drawing/2014/main" id="{387D3A95-E689-3308-5323-57E0C379C0F5}"/>
              </a:ext>
            </a:extLst>
          </p:cNvPr>
          <p:cNvSpPr/>
          <p:nvPr/>
        </p:nvSpPr>
        <p:spPr>
          <a:xfrm>
            <a:off x="13707796" y="23319522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JAMES GRIFFIN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UMPIRE IN CHARGE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CHARLOTTE &amp; TRIAD, NC</a:t>
            </a:r>
          </a:p>
        </p:txBody>
      </p:sp>
      <p:pic>
        <p:nvPicPr>
          <p:cNvPr id="161" name="Picture Placeholder 130">
            <a:extLst>
              <a:ext uri="{FF2B5EF4-FFF2-40B4-BE49-F238E27FC236}">
                <a16:creationId xmlns:a16="http://schemas.microsoft.com/office/drawing/2014/main" id="{589C4183-53E8-185E-068E-23D47A69D3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12242101" y="23126746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162" name="Rounded Rectangle 46">
            <a:extLst>
              <a:ext uri="{FF2B5EF4-FFF2-40B4-BE49-F238E27FC236}">
                <a16:creationId xmlns:a16="http://schemas.microsoft.com/office/drawing/2014/main" id="{A7309787-59C7-4B18-63A4-6A6F60396DA1}"/>
              </a:ext>
            </a:extLst>
          </p:cNvPr>
          <p:cNvSpPr/>
          <p:nvPr/>
        </p:nvSpPr>
        <p:spPr>
          <a:xfrm>
            <a:off x="12510162" y="24914621"/>
            <a:ext cx="591994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B51B439-22E2-83A2-0D90-52D4994684FA}"/>
              </a:ext>
            </a:extLst>
          </p:cNvPr>
          <p:cNvSpPr/>
          <p:nvPr/>
        </p:nvSpPr>
        <p:spPr>
          <a:xfrm>
            <a:off x="12594807" y="25269069"/>
            <a:ext cx="57358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Assigns all Umpires for the Charlotte and Triad Market in North Carolina for Baseball &amp; Softball.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65E922-D9E0-A390-45A0-728135051BCC}"/>
              </a:ext>
            </a:extLst>
          </p:cNvPr>
          <p:cNvCxnSpPr/>
          <p:nvPr/>
        </p:nvCxnSpPr>
        <p:spPr>
          <a:xfrm flipH="1">
            <a:off x="1245445" y="13265181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D097A1-D669-F5C8-E305-10817A7D68BA}"/>
              </a:ext>
            </a:extLst>
          </p:cNvPr>
          <p:cNvCxnSpPr/>
          <p:nvPr/>
        </p:nvCxnSpPr>
        <p:spPr>
          <a:xfrm flipH="1">
            <a:off x="1245445" y="9520765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8A7C6C-66B5-A292-86D8-C48310B9A2A5}"/>
              </a:ext>
            </a:extLst>
          </p:cNvPr>
          <p:cNvCxnSpPr/>
          <p:nvPr/>
        </p:nvCxnSpPr>
        <p:spPr>
          <a:xfrm flipH="1">
            <a:off x="1245445" y="20465981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F2E851-65CC-9374-6EF0-C545B999CC5C}"/>
              </a:ext>
            </a:extLst>
          </p:cNvPr>
          <p:cNvCxnSpPr/>
          <p:nvPr/>
        </p:nvCxnSpPr>
        <p:spPr>
          <a:xfrm flipH="1">
            <a:off x="1242275" y="23977677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84D1892D-C632-C8C9-BA22-EA08FF85B61C}"/>
              </a:ext>
            </a:extLst>
          </p:cNvPr>
          <p:cNvSpPr/>
          <p:nvPr/>
        </p:nvSpPr>
        <p:spPr>
          <a:xfrm>
            <a:off x="30437032" y="12612225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KEVIN STOCKWELL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SOCIAL MEDIA DIRECTOR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COMPANY WIDE</a:t>
            </a:r>
          </a:p>
        </p:txBody>
      </p:sp>
      <p:pic>
        <p:nvPicPr>
          <p:cNvPr id="12" name="Picture Placeholder 130">
            <a:extLst>
              <a:ext uri="{FF2B5EF4-FFF2-40B4-BE49-F238E27FC236}">
                <a16:creationId xmlns:a16="http://schemas.microsoft.com/office/drawing/2014/main" id="{F35EFBFC-FE60-452F-E50A-3AAE9A21A7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28971337" y="12419449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447D9DB-C6DB-1F85-48BB-574AC3F3FE34}"/>
              </a:ext>
            </a:extLst>
          </p:cNvPr>
          <p:cNvSpPr/>
          <p:nvPr/>
        </p:nvSpPr>
        <p:spPr>
          <a:xfrm>
            <a:off x="29324043" y="14680195"/>
            <a:ext cx="573588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Responsible for all Social Media for the Company.</a:t>
            </a:r>
          </a:p>
        </p:txBody>
      </p:sp>
      <p:sp>
        <p:nvSpPr>
          <p:cNvPr id="20" name="Rounded Rectangle 46">
            <a:extLst>
              <a:ext uri="{FF2B5EF4-FFF2-40B4-BE49-F238E27FC236}">
                <a16:creationId xmlns:a16="http://schemas.microsoft.com/office/drawing/2014/main" id="{516E3EB0-E6FE-DA30-BC10-E974A8AAB55B}"/>
              </a:ext>
            </a:extLst>
          </p:cNvPr>
          <p:cNvSpPr/>
          <p:nvPr/>
        </p:nvSpPr>
        <p:spPr>
          <a:xfrm>
            <a:off x="12413657" y="21011426"/>
            <a:ext cx="5976791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E1EAAC62-D564-928D-BEC4-D8A9DAC19546}"/>
              </a:ext>
            </a:extLst>
          </p:cNvPr>
          <p:cNvSpPr/>
          <p:nvPr/>
        </p:nvSpPr>
        <p:spPr>
          <a:xfrm>
            <a:off x="13660669" y="19334247"/>
            <a:ext cx="4737236" cy="1654637"/>
          </a:xfrm>
          <a:prstGeom prst="roundRect">
            <a:avLst/>
          </a:prstGeom>
          <a:solidFill>
            <a:srgbClr val="7030A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475" dirty="0">
                <a:latin typeface="Franklin Gothic Heavy" panose="020B0903020102020204" pitchFamily="34" charset="0"/>
              </a:rPr>
              <a:t>BRANDON ROBERTS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 (SOFTBALL)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STATE OF NORTH CAROLINA</a:t>
            </a:r>
          </a:p>
        </p:txBody>
      </p:sp>
      <p:pic>
        <p:nvPicPr>
          <p:cNvPr id="23" name="Picture Placeholder 20">
            <a:extLst>
              <a:ext uri="{FF2B5EF4-FFF2-40B4-BE49-F238E27FC236}">
                <a16:creationId xmlns:a16="http://schemas.microsoft.com/office/drawing/2014/main" id="{B31FD5D6-AFB6-B283-D09C-CC7C7911D4B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12166325" y="19132862"/>
            <a:ext cx="2056356" cy="20574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A12DDD2-C147-AD48-4B0B-F807A85A39ED}"/>
              </a:ext>
            </a:extLst>
          </p:cNvPr>
          <p:cNvSpPr/>
          <p:nvPr/>
        </p:nvSpPr>
        <p:spPr>
          <a:xfrm>
            <a:off x="12418191" y="21334576"/>
            <a:ext cx="59767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Director of Operations, Scheduling, Team Communication Staffing for North Carolina Softball. </a:t>
            </a: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5F74FA9B-ED96-D4E9-577C-E2AC8707B772}"/>
              </a:ext>
            </a:extLst>
          </p:cNvPr>
          <p:cNvSpPr/>
          <p:nvPr/>
        </p:nvSpPr>
        <p:spPr>
          <a:xfrm>
            <a:off x="20721714" y="19371222"/>
            <a:ext cx="4737236" cy="1654637"/>
          </a:xfrm>
          <a:prstGeom prst="roundRect">
            <a:avLst/>
          </a:prstGeom>
          <a:solidFill>
            <a:srgbClr val="7030A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475" dirty="0">
                <a:latin typeface="Franklin Gothic Heavy" panose="020B0903020102020204" pitchFamily="34" charset="0"/>
              </a:rPr>
              <a:t>STEPHIANE GALANT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DIRECTOR (SOFTBALL)</a:t>
            </a:r>
          </a:p>
          <a:p>
            <a:pPr algn="l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STATE OF NORTH CAROLINA</a:t>
            </a:r>
          </a:p>
        </p:txBody>
      </p:sp>
      <p:pic>
        <p:nvPicPr>
          <p:cNvPr id="26" name="Picture Placeholder 20">
            <a:extLst>
              <a:ext uri="{FF2B5EF4-FFF2-40B4-BE49-F238E27FC236}">
                <a16:creationId xmlns:a16="http://schemas.microsoft.com/office/drawing/2014/main" id="{A036021A-2FA5-1DFE-3E87-144969C1FD7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19227370" y="19169837"/>
            <a:ext cx="2056356" cy="20574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7404763-A8FA-1EE9-B4B1-CCDDFB2FE61D}"/>
              </a:ext>
            </a:extLst>
          </p:cNvPr>
          <p:cNvSpPr/>
          <p:nvPr/>
        </p:nvSpPr>
        <p:spPr>
          <a:xfrm>
            <a:off x="19479236" y="21430176"/>
            <a:ext cx="5976791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Director for North Carolina Softball.</a:t>
            </a: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F9EAFA11-7772-4CB9-62F2-2428C9806017}"/>
              </a:ext>
            </a:extLst>
          </p:cNvPr>
          <p:cNvSpPr/>
          <p:nvPr/>
        </p:nvSpPr>
        <p:spPr>
          <a:xfrm>
            <a:off x="17168887" y="7409285"/>
            <a:ext cx="4742306" cy="1654637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STUART LAKE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DIRECTOR (SHOWCASE)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COMPANY WIDE</a:t>
            </a:r>
          </a:p>
        </p:txBody>
      </p:sp>
      <p:pic>
        <p:nvPicPr>
          <p:cNvPr id="31" name="Picture Placeholder 130">
            <a:extLst>
              <a:ext uri="{FF2B5EF4-FFF2-40B4-BE49-F238E27FC236}">
                <a16:creationId xmlns:a16="http://schemas.microsoft.com/office/drawing/2014/main" id="{E133E98E-A04C-A604-6430-D131E12E865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15703191" y="7216509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32" name="Rounded Rectangle 46">
            <a:extLst>
              <a:ext uri="{FF2B5EF4-FFF2-40B4-BE49-F238E27FC236}">
                <a16:creationId xmlns:a16="http://schemas.microsoft.com/office/drawing/2014/main" id="{19C93EA4-BF6E-CCEC-72A5-B1AEF378F30F}"/>
              </a:ext>
            </a:extLst>
          </p:cNvPr>
          <p:cNvSpPr/>
          <p:nvPr/>
        </p:nvSpPr>
        <p:spPr>
          <a:xfrm>
            <a:off x="15927626" y="9005948"/>
            <a:ext cx="591994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DC8619-476D-B140-86B8-6FBBB62FC4BD}"/>
              </a:ext>
            </a:extLst>
          </p:cNvPr>
          <p:cNvSpPr/>
          <p:nvPr/>
        </p:nvSpPr>
        <p:spPr>
          <a:xfrm>
            <a:off x="15991243" y="9448757"/>
            <a:ext cx="573588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Director of Operations for Prospect Showcase.</a:t>
            </a:r>
          </a:p>
        </p:txBody>
      </p:sp>
      <p:pic>
        <p:nvPicPr>
          <p:cNvPr id="35" name="Picture Placeholder 116">
            <a:extLst>
              <a:ext uri="{FF2B5EF4-FFF2-40B4-BE49-F238E27FC236}">
                <a16:creationId xmlns:a16="http://schemas.microsoft.com/office/drawing/2014/main" id="{88B7C4A8-E34F-5BDD-2EFD-59A1C649BB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371" y="23068448"/>
            <a:ext cx="2039543" cy="203954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0612D36-4820-A98B-C842-C39BC2304A81}"/>
              </a:ext>
            </a:extLst>
          </p:cNvPr>
          <p:cNvCxnSpPr/>
          <p:nvPr/>
        </p:nvCxnSpPr>
        <p:spPr>
          <a:xfrm flipH="1">
            <a:off x="1242274" y="16917735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46">
            <a:extLst>
              <a:ext uri="{FF2B5EF4-FFF2-40B4-BE49-F238E27FC236}">
                <a16:creationId xmlns:a16="http://schemas.microsoft.com/office/drawing/2014/main" id="{C4F292D6-535B-B083-C7BD-EFA87B78E1BB}"/>
              </a:ext>
            </a:extLst>
          </p:cNvPr>
          <p:cNvSpPr/>
          <p:nvPr/>
        </p:nvSpPr>
        <p:spPr>
          <a:xfrm>
            <a:off x="12574052" y="16993741"/>
            <a:ext cx="5739096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DB22B00D-6E9D-CBA5-0647-355E2581082F}"/>
              </a:ext>
            </a:extLst>
          </p:cNvPr>
          <p:cNvSpPr/>
          <p:nvPr/>
        </p:nvSpPr>
        <p:spPr>
          <a:xfrm>
            <a:off x="13614544" y="15307140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JOHNNY WITHROW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DIRECTOR OF BASEBALL OPS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NORTHERN, VA</a:t>
            </a:r>
          </a:p>
        </p:txBody>
      </p:sp>
      <p:pic>
        <p:nvPicPr>
          <p:cNvPr id="39" name="Picture Placeholder 130">
            <a:extLst>
              <a:ext uri="{FF2B5EF4-FFF2-40B4-BE49-F238E27FC236}">
                <a16:creationId xmlns:a16="http://schemas.microsoft.com/office/drawing/2014/main" id="{9CA611C8-DFF7-F465-9176-199DF425088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5" b="13025"/>
          <a:stretch/>
        </p:blipFill>
        <p:spPr>
          <a:xfrm>
            <a:off x="12148850" y="15114363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D3EC19F-2DFF-809D-9642-D41195AFB726}"/>
              </a:ext>
            </a:extLst>
          </p:cNvPr>
          <p:cNvSpPr/>
          <p:nvPr/>
        </p:nvSpPr>
        <p:spPr>
          <a:xfrm>
            <a:off x="12597831" y="17302128"/>
            <a:ext cx="560884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Scheduling, Staffing for </a:t>
            </a:r>
          </a:p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Northern, VA. </a:t>
            </a:r>
          </a:p>
        </p:txBody>
      </p:sp>
      <p:sp>
        <p:nvSpPr>
          <p:cNvPr id="41" name="Rounded Rectangle 46">
            <a:extLst>
              <a:ext uri="{FF2B5EF4-FFF2-40B4-BE49-F238E27FC236}">
                <a16:creationId xmlns:a16="http://schemas.microsoft.com/office/drawing/2014/main" id="{1038D9E4-BCCA-697D-EB5E-AAD1B17A9975}"/>
              </a:ext>
            </a:extLst>
          </p:cNvPr>
          <p:cNvSpPr/>
          <p:nvPr/>
        </p:nvSpPr>
        <p:spPr>
          <a:xfrm>
            <a:off x="19636767" y="16987075"/>
            <a:ext cx="5739096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ounded Rectangle 17">
            <a:extLst>
              <a:ext uri="{FF2B5EF4-FFF2-40B4-BE49-F238E27FC236}">
                <a16:creationId xmlns:a16="http://schemas.microsoft.com/office/drawing/2014/main" id="{2D565A40-9F3E-3E2A-767C-66AA9BC63CDD}"/>
              </a:ext>
            </a:extLst>
          </p:cNvPr>
          <p:cNvSpPr/>
          <p:nvPr/>
        </p:nvSpPr>
        <p:spPr>
          <a:xfrm>
            <a:off x="20677259" y="15300474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  <a:cs typeface="Calibri" panose="020F0502020204030204" pitchFamily="34" charset="0"/>
              </a:rPr>
              <a:t>COLIN QUAY</a:t>
            </a:r>
          </a:p>
          <a:p>
            <a:pPr algn="l"/>
            <a:r>
              <a:rPr lang="en-US" sz="2250">
                <a:latin typeface="Calibri" panose="020F0502020204030204" pitchFamily="34" charset="0"/>
                <a:cs typeface="Calibri" panose="020F0502020204030204" pitchFamily="34" charset="0"/>
              </a:rPr>
              <a:t>AREA DIRECTOR </a:t>
            </a: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NORTHERN, VA</a:t>
            </a:r>
          </a:p>
        </p:txBody>
      </p:sp>
      <p:pic>
        <p:nvPicPr>
          <p:cNvPr id="44" name="Picture Placeholder 130">
            <a:extLst>
              <a:ext uri="{FF2B5EF4-FFF2-40B4-BE49-F238E27FC236}">
                <a16:creationId xmlns:a16="http://schemas.microsoft.com/office/drawing/2014/main" id="{A18BDD09-9266-0928-3575-991AAE8F0A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r="5719"/>
          <a:stretch/>
        </p:blipFill>
        <p:spPr>
          <a:xfrm>
            <a:off x="19211565" y="15107697"/>
            <a:ext cx="2039153" cy="20401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64DADE8-3902-13F9-B36C-C91D4669D4E8}"/>
              </a:ext>
            </a:extLst>
          </p:cNvPr>
          <p:cNvSpPr/>
          <p:nvPr/>
        </p:nvSpPr>
        <p:spPr>
          <a:xfrm>
            <a:off x="19660546" y="17225621"/>
            <a:ext cx="560884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Area Director, Scheduling, Staffing for </a:t>
            </a:r>
          </a:p>
          <a:p>
            <a:pPr algn="ctr"/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Northern, VA.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DB88387-E8CC-1CE0-AFD7-F5196EABBD84}"/>
              </a:ext>
            </a:extLst>
          </p:cNvPr>
          <p:cNvCxnSpPr>
            <a:cxnSpLocks/>
          </p:cNvCxnSpPr>
          <p:nvPr/>
        </p:nvCxnSpPr>
        <p:spPr>
          <a:xfrm>
            <a:off x="19010853" y="6230101"/>
            <a:ext cx="0" cy="91440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64">
            <a:extLst>
              <a:ext uri="{FF2B5EF4-FFF2-40B4-BE49-F238E27FC236}">
                <a16:creationId xmlns:a16="http://schemas.microsoft.com/office/drawing/2014/main" id="{032C1A67-F6E7-B69D-E727-7D3F93BB4AA0}"/>
              </a:ext>
            </a:extLst>
          </p:cNvPr>
          <p:cNvCxnSpPr/>
          <p:nvPr/>
        </p:nvCxnSpPr>
        <p:spPr>
          <a:xfrm rot="16200000" flipH="1">
            <a:off x="-8084605" y="14650797"/>
            <a:ext cx="18653760" cy="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64">
            <a:extLst>
              <a:ext uri="{FF2B5EF4-FFF2-40B4-BE49-F238E27FC236}">
                <a16:creationId xmlns:a16="http://schemas.microsoft.com/office/drawing/2014/main" id="{12D56E40-92FF-258E-8E0A-063FC23BA629}"/>
              </a:ext>
            </a:extLst>
          </p:cNvPr>
          <p:cNvCxnSpPr/>
          <p:nvPr/>
        </p:nvCxnSpPr>
        <p:spPr>
          <a:xfrm rot="16200000" flipH="1">
            <a:off x="2822605" y="15406839"/>
            <a:ext cx="17373600" cy="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D9CEE7E-4C1A-E25F-F5DE-AEF4073593A5}"/>
              </a:ext>
            </a:extLst>
          </p:cNvPr>
          <p:cNvCxnSpPr>
            <a:cxnSpLocks/>
          </p:cNvCxnSpPr>
          <p:nvPr/>
        </p:nvCxnSpPr>
        <p:spPr>
          <a:xfrm flipH="1">
            <a:off x="11512773" y="6712453"/>
            <a:ext cx="74980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66B61DC-A0F3-BEAA-87E4-06471D570588}"/>
              </a:ext>
            </a:extLst>
          </p:cNvPr>
          <p:cNvCxnSpPr/>
          <p:nvPr/>
        </p:nvCxnSpPr>
        <p:spPr>
          <a:xfrm flipH="1">
            <a:off x="11497016" y="12257069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AA422CF-8694-DD76-E67F-EC8164250DB2}"/>
              </a:ext>
            </a:extLst>
          </p:cNvPr>
          <p:cNvCxnSpPr/>
          <p:nvPr/>
        </p:nvCxnSpPr>
        <p:spPr>
          <a:xfrm flipH="1">
            <a:off x="18650813" y="12257069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2984E1A-FD38-09A1-541F-D05BBB38B258}"/>
              </a:ext>
            </a:extLst>
          </p:cNvPr>
          <p:cNvCxnSpPr/>
          <p:nvPr/>
        </p:nvCxnSpPr>
        <p:spPr>
          <a:xfrm flipH="1">
            <a:off x="11497016" y="16073493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39DD1C0-949F-CC68-DB4E-4DE50243E9AE}"/>
              </a:ext>
            </a:extLst>
          </p:cNvPr>
          <p:cNvCxnSpPr/>
          <p:nvPr/>
        </p:nvCxnSpPr>
        <p:spPr>
          <a:xfrm flipH="1">
            <a:off x="18599373" y="16073493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B22B937-909D-5496-E062-C1E77919F7D4}"/>
              </a:ext>
            </a:extLst>
          </p:cNvPr>
          <p:cNvCxnSpPr/>
          <p:nvPr/>
        </p:nvCxnSpPr>
        <p:spPr>
          <a:xfrm flipH="1">
            <a:off x="11497016" y="20105941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13D2154-A5B5-8AB2-BF33-9852C8A21248}"/>
              </a:ext>
            </a:extLst>
          </p:cNvPr>
          <p:cNvCxnSpPr/>
          <p:nvPr/>
        </p:nvCxnSpPr>
        <p:spPr>
          <a:xfrm flipH="1">
            <a:off x="18599373" y="20105941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64">
            <a:extLst>
              <a:ext uri="{FF2B5EF4-FFF2-40B4-BE49-F238E27FC236}">
                <a16:creationId xmlns:a16="http://schemas.microsoft.com/office/drawing/2014/main" id="{FFE35B8F-6027-1143-1012-EAC56B6F10BD}"/>
              </a:ext>
            </a:extLst>
          </p:cNvPr>
          <p:cNvCxnSpPr/>
          <p:nvPr/>
        </p:nvCxnSpPr>
        <p:spPr>
          <a:xfrm rot="16200000" flipH="1">
            <a:off x="22395145" y="11104861"/>
            <a:ext cx="11521440" cy="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F1203A9-2CC2-56AF-2715-54F21939E9AA}"/>
              </a:ext>
            </a:extLst>
          </p:cNvPr>
          <p:cNvCxnSpPr/>
          <p:nvPr/>
        </p:nvCxnSpPr>
        <p:spPr>
          <a:xfrm flipH="1">
            <a:off x="28155869" y="5344301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09895AE-F062-C126-E5A2-CE70B1870C6D}"/>
              </a:ext>
            </a:extLst>
          </p:cNvPr>
          <p:cNvCxnSpPr/>
          <p:nvPr/>
        </p:nvCxnSpPr>
        <p:spPr>
          <a:xfrm flipH="1">
            <a:off x="28155869" y="9592773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9AEB5F-867D-604A-E63C-EF12C9B8EF05}"/>
              </a:ext>
            </a:extLst>
          </p:cNvPr>
          <p:cNvCxnSpPr/>
          <p:nvPr/>
        </p:nvCxnSpPr>
        <p:spPr>
          <a:xfrm flipH="1">
            <a:off x="28155869" y="13409197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0C3A212-1F98-0322-8CC2-AFEAA4907C71}"/>
              </a:ext>
            </a:extLst>
          </p:cNvPr>
          <p:cNvCxnSpPr/>
          <p:nvPr/>
        </p:nvCxnSpPr>
        <p:spPr>
          <a:xfrm flipH="1">
            <a:off x="28155869" y="16865581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B1707E6-510A-3C74-9D0D-E7B799EBC38E}"/>
              </a:ext>
            </a:extLst>
          </p:cNvPr>
          <p:cNvCxnSpPr/>
          <p:nvPr/>
        </p:nvCxnSpPr>
        <p:spPr>
          <a:xfrm flipH="1">
            <a:off x="11509404" y="24088842"/>
            <a:ext cx="4114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BE9F9C7-AF36-3A5C-828A-E6035801357F}"/>
              </a:ext>
            </a:extLst>
          </p:cNvPr>
          <p:cNvCxnSpPr/>
          <p:nvPr/>
        </p:nvCxnSpPr>
        <p:spPr>
          <a:xfrm flipH="1">
            <a:off x="10320684" y="24088218"/>
            <a:ext cx="118872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64">
            <a:extLst>
              <a:ext uri="{FF2B5EF4-FFF2-40B4-BE49-F238E27FC236}">
                <a16:creationId xmlns:a16="http://schemas.microsoft.com/office/drawing/2014/main" id="{8EDC1F1E-C10D-9DA2-7CBB-77B382E3C4C2}"/>
              </a:ext>
            </a:extLst>
          </p:cNvPr>
          <p:cNvCxnSpPr/>
          <p:nvPr/>
        </p:nvCxnSpPr>
        <p:spPr>
          <a:xfrm rot="16200000" flipH="1">
            <a:off x="6750866" y="20514600"/>
            <a:ext cx="7132320" cy="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DECA6D0-22AF-1188-A218-8BBFB53B7D4F}"/>
              </a:ext>
            </a:extLst>
          </p:cNvPr>
          <p:cNvCxnSpPr/>
          <p:nvPr/>
        </p:nvCxnSpPr>
        <p:spPr>
          <a:xfrm flipH="1">
            <a:off x="8305346" y="16948440"/>
            <a:ext cx="201168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17">
            <a:extLst>
              <a:ext uri="{FF2B5EF4-FFF2-40B4-BE49-F238E27FC236}">
                <a16:creationId xmlns:a16="http://schemas.microsoft.com/office/drawing/2014/main" id="{8194CE2F-FFC9-C6C6-E735-56DF993C0D19}"/>
              </a:ext>
            </a:extLst>
          </p:cNvPr>
          <p:cNvSpPr/>
          <p:nvPr/>
        </p:nvSpPr>
        <p:spPr>
          <a:xfrm>
            <a:off x="20720797" y="23313165"/>
            <a:ext cx="4742306" cy="1654637"/>
          </a:xfrm>
          <a:prstGeom prst="roundRect">
            <a:avLst/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0" rtlCol="0" anchor="ctr"/>
          <a:lstStyle/>
          <a:p>
            <a:pPr algn="l"/>
            <a:r>
              <a:rPr lang="en-US" sz="2700" dirty="0">
                <a:latin typeface="Franklin Gothic Heavy" panose="020B0903020102020204" pitchFamily="34" charset="0"/>
              </a:rPr>
              <a:t>DANNIE EDWARDS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UMPIRE IN CHARGE</a:t>
            </a:r>
          </a:p>
          <a:p>
            <a:pPr algn="l"/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NORTHERN, VIRGINA</a:t>
            </a:r>
          </a:p>
        </p:txBody>
      </p:sp>
      <p:sp>
        <p:nvSpPr>
          <p:cNvPr id="91" name="Rounded Rectangle 46">
            <a:extLst>
              <a:ext uri="{FF2B5EF4-FFF2-40B4-BE49-F238E27FC236}">
                <a16:creationId xmlns:a16="http://schemas.microsoft.com/office/drawing/2014/main" id="{2C5585CE-4318-3E11-5FAF-F786039DFDD8}"/>
              </a:ext>
            </a:extLst>
          </p:cNvPr>
          <p:cNvSpPr/>
          <p:nvPr/>
        </p:nvSpPr>
        <p:spPr>
          <a:xfrm>
            <a:off x="19523163" y="24908264"/>
            <a:ext cx="5919948" cy="116798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uk-UA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7220804-235D-B02B-4107-4C394905C894}"/>
              </a:ext>
            </a:extLst>
          </p:cNvPr>
          <p:cNvSpPr/>
          <p:nvPr/>
        </p:nvSpPr>
        <p:spPr>
          <a:xfrm>
            <a:off x="19607808" y="25262712"/>
            <a:ext cx="573588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025" dirty="0">
                <a:latin typeface="Calibri" panose="020F0502020204030204" pitchFamily="34" charset="0"/>
                <a:cs typeface="Calibri" panose="020F0502020204030204" pitchFamily="34" charset="0"/>
              </a:rPr>
              <a:t>Assigns all Umpires for the Northern VA Market.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167FBA2A-3F24-DEE9-D1A8-1BD1D02E84B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211565" y="23001605"/>
            <a:ext cx="2145978" cy="2152075"/>
          </a:xfrm>
          <a:prstGeom prst="rect">
            <a:avLst/>
          </a:prstGeom>
        </p:spPr>
      </p:pic>
      <p:cxnSp>
        <p:nvCxnSpPr>
          <p:cNvPr id="97" name="Elbow Connector 64">
            <a:extLst>
              <a:ext uri="{FF2B5EF4-FFF2-40B4-BE49-F238E27FC236}">
                <a16:creationId xmlns:a16="http://schemas.microsoft.com/office/drawing/2014/main" id="{85EC9306-3636-00E8-B828-33AFD6051571}"/>
              </a:ext>
            </a:extLst>
          </p:cNvPr>
          <p:cNvCxnSpPr/>
          <p:nvPr/>
        </p:nvCxnSpPr>
        <p:spPr>
          <a:xfrm rot="16200000" flipH="1">
            <a:off x="22991059" y="20115029"/>
            <a:ext cx="8046720" cy="0"/>
          </a:xfrm>
          <a:prstGeom prst="bentConnector2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785E365-5BA4-4CE0-3957-1671CFD3331C}"/>
              </a:ext>
            </a:extLst>
          </p:cNvPr>
          <p:cNvCxnSpPr/>
          <p:nvPr/>
        </p:nvCxnSpPr>
        <p:spPr>
          <a:xfrm flipH="1">
            <a:off x="25642818" y="16091668"/>
            <a:ext cx="137160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DE37640-08DF-4334-4951-C6E1D23CFBFF}"/>
              </a:ext>
            </a:extLst>
          </p:cNvPr>
          <p:cNvCxnSpPr/>
          <p:nvPr/>
        </p:nvCxnSpPr>
        <p:spPr>
          <a:xfrm flipH="1">
            <a:off x="25632141" y="24138389"/>
            <a:ext cx="137160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>
            <a:extLst>
              <a:ext uri="{FF2B5EF4-FFF2-40B4-BE49-F238E27FC236}">
                <a16:creationId xmlns:a16="http://schemas.microsoft.com/office/drawing/2014/main" id="{A38F8ACD-3180-0662-AF0C-48BC96AD9FC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0785" y="868650"/>
            <a:ext cx="2145978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27">
            <a:extLst>
              <a:ext uri="{FF2B5EF4-FFF2-40B4-BE49-F238E27FC236}">
                <a16:creationId xmlns:a16="http://schemas.microsoft.com/office/drawing/2014/main" id="{DC8E3100-0ADF-8B98-E9B4-AAF457D55536}"/>
              </a:ext>
            </a:extLst>
          </p:cNvPr>
          <p:cNvSpPr/>
          <p:nvPr/>
        </p:nvSpPr>
        <p:spPr>
          <a:xfrm>
            <a:off x="5974642" y="15833126"/>
            <a:ext cx="25112781" cy="4237124"/>
          </a:xfrm>
          <a:prstGeom prst="roundRect">
            <a:avLst>
              <a:gd name="adj" fmla="val 5795"/>
            </a:avLst>
          </a:prstGeom>
          <a:solidFill>
            <a:srgbClr val="1A366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0" dirty="0"/>
          </a:p>
        </p:txBody>
      </p:sp>
      <p:sp>
        <p:nvSpPr>
          <p:cNvPr id="85" name="Rounded Rectangle 135">
            <a:extLst>
              <a:ext uri="{FF2B5EF4-FFF2-40B4-BE49-F238E27FC236}">
                <a16:creationId xmlns:a16="http://schemas.microsoft.com/office/drawing/2014/main" id="{C5F6B207-EDC1-BCFF-F36E-F05B4F22A150}"/>
              </a:ext>
            </a:extLst>
          </p:cNvPr>
          <p:cNvSpPr/>
          <p:nvPr/>
        </p:nvSpPr>
        <p:spPr>
          <a:xfrm>
            <a:off x="26088839" y="16380404"/>
            <a:ext cx="4374486" cy="3342281"/>
          </a:xfrm>
          <a:prstGeom prst="roundRect">
            <a:avLst/>
          </a:prstGeom>
          <a:solidFill>
            <a:srgbClr val="1A3668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Ins="0" rtlCol="0" anchor="ctr"/>
          <a:lstStyle/>
          <a:p>
            <a:pPr algn="ctr"/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698208-7FA7-F2E3-B004-5F2B52F4FD6E}"/>
              </a:ext>
            </a:extLst>
          </p:cNvPr>
          <p:cNvSpPr txBox="1"/>
          <p:nvPr/>
        </p:nvSpPr>
        <p:spPr>
          <a:xfrm>
            <a:off x="26250864" y="16622081"/>
            <a:ext cx="4050449" cy="24814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sz="2025" b="1" dirty="0">
                <a:solidFill>
                  <a:schemeClr val="bg1"/>
                </a:solidFill>
              </a:rPr>
              <a:t>GAMEDAY.SOCIAL</a:t>
            </a:r>
          </a:p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Teams and organizations Publish &amp; manage your player's or team's sports images, videos &amp; events to all your social media networks with one click!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1" name="Rounded Rectangle 135">
            <a:extLst>
              <a:ext uri="{FF2B5EF4-FFF2-40B4-BE49-F238E27FC236}">
                <a16:creationId xmlns:a16="http://schemas.microsoft.com/office/drawing/2014/main" id="{0DA41C74-1F3E-99D0-BFA9-67BB56F08214}"/>
              </a:ext>
            </a:extLst>
          </p:cNvPr>
          <p:cNvSpPr/>
          <p:nvPr/>
        </p:nvSpPr>
        <p:spPr>
          <a:xfrm>
            <a:off x="21394700" y="16417739"/>
            <a:ext cx="4374486" cy="3342281"/>
          </a:xfrm>
          <a:prstGeom prst="round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Ins="0" rtlCol="0" anchor="ctr"/>
          <a:lstStyle/>
          <a:p>
            <a:pPr algn="ctr"/>
            <a:endParaRPr lang="uk-UA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654DB8C-2DDA-D1A8-04A7-C2CDEE487FEA}"/>
              </a:ext>
            </a:extLst>
          </p:cNvPr>
          <p:cNvSpPr txBox="1"/>
          <p:nvPr/>
        </p:nvSpPr>
        <p:spPr>
          <a:xfrm>
            <a:off x="21556725" y="16659415"/>
            <a:ext cx="4050449" cy="24814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sz="2025" b="1" dirty="0">
                <a:solidFill>
                  <a:schemeClr val="bg1"/>
                </a:solidFill>
              </a:rPr>
              <a:t>TRAVELBASEBALL.TEAM</a:t>
            </a:r>
          </a:p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Teams &amp; organizations retain their own website with their color scheme and brand. With a full admin panel for all their business needs, profiles &amp; more.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5" name="Rounded Rectangle 135">
            <a:extLst>
              <a:ext uri="{FF2B5EF4-FFF2-40B4-BE49-F238E27FC236}">
                <a16:creationId xmlns:a16="http://schemas.microsoft.com/office/drawing/2014/main" id="{A76766A4-3CA5-63F3-A4F0-ACE2FE7900CD}"/>
              </a:ext>
            </a:extLst>
          </p:cNvPr>
          <p:cNvSpPr/>
          <p:nvPr/>
        </p:nvSpPr>
        <p:spPr>
          <a:xfrm>
            <a:off x="16700561" y="16419666"/>
            <a:ext cx="4374486" cy="3342281"/>
          </a:xfrm>
          <a:prstGeom prst="roundRect">
            <a:avLst/>
          </a:prstGeom>
          <a:solidFill>
            <a:srgbClr val="1A3668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Ins="0" rtlCol="0" anchor="ctr"/>
          <a:lstStyle/>
          <a:p>
            <a:pPr algn="ctr"/>
            <a:endParaRPr lang="uk-UA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1D43FAD-4F0E-FC75-C4EE-5FB3AB191E99}"/>
              </a:ext>
            </a:extLst>
          </p:cNvPr>
          <p:cNvSpPr txBox="1"/>
          <p:nvPr/>
        </p:nvSpPr>
        <p:spPr>
          <a:xfrm>
            <a:off x="16862586" y="16661342"/>
            <a:ext cx="4050449" cy="22044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sz="2025" b="1" dirty="0">
                <a:solidFill>
                  <a:schemeClr val="bg1"/>
                </a:solidFill>
              </a:rPr>
              <a:t>COLLEGEPLANNING.CENTER</a:t>
            </a:r>
          </a:p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One stop shop for college planning and recruiting. Everything from SAT and ACT prep, to college searching to career assessments.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8" name="Rounded Rectangle 135">
            <a:extLst>
              <a:ext uri="{FF2B5EF4-FFF2-40B4-BE49-F238E27FC236}">
                <a16:creationId xmlns:a16="http://schemas.microsoft.com/office/drawing/2014/main" id="{38DEADF9-A99F-6416-B2F0-59CC63728860}"/>
              </a:ext>
            </a:extLst>
          </p:cNvPr>
          <p:cNvSpPr/>
          <p:nvPr/>
        </p:nvSpPr>
        <p:spPr>
          <a:xfrm>
            <a:off x="12004955" y="16417739"/>
            <a:ext cx="4374486" cy="3342281"/>
          </a:xfrm>
          <a:prstGeom prst="roundRect">
            <a:avLst/>
          </a:prstGeom>
          <a:solidFill>
            <a:srgbClr val="1A3668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Ins="0" rtlCol="0" anchor="ctr"/>
          <a:lstStyle/>
          <a:p>
            <a:pPr algn="ctr"/>
            <a:endParaRPr lang="uk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40A36B9-EACF-8156-DDC3-C1069F331FA2}"/>
              </a:ext>
            </a:extLst>
          </p:cNvPr>
          <p:cNvSpPr txBox="1"/>
          <p:nvPr/>
        </p:nvSpPr>
        <p:spPr>
          <a:xfrm>
            <a:off x="12166980" y="16659416"/>
            <a:ext cx="4050449" cy="22044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sz="2025" b="1" dirty="0">
                <a:solidFill>
                  <a:schemeClr val="bg1"/>
                </a:solidFill>
              </a:rPr>
              <a:t>TRAVELTEAM.STORE</a:t>
            </a:r>
          </a:p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From gear to apparel to uniforms design. Team and Organizations can have their own shop. Like turn2apparel.com.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9" name="Rounded Rectangle 46">
            <a:extLst>
              <a:ext uri="{FF2B5EF4-FFF2-40B4-BE49-F238E27FC236}">
                <a16:creationId xmlns:a16="http://schemas.microsoft.com/office/drawing/2014/main" id="{3C28EA38-C92D-251E-156D-BBEC14F1DBD2}"/>
              </a:ext>
            </a:extLst>
          </p:cNvPr>
          <p:cNvSpPr/>
          <p:nvPr/>
        </p:nvSpPr>
        <p:spPr>
          <a:xfrm>
            <a:off x="11684181" y="12566100"/>
            <a:ext cx="3831510" cy="2176950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PROSPECTSHOWCASE.COM</a:t>
            </a:r>
            <a:endParaRPr lang="uk-UA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Showcase tournaments for 13u to 18u. Additional revenue from hotels, merchandise &amp; the components of GameDay. </a:t>
            </a:r>
          </a:p>
          <a:p>
            <a:pPr algn="ctr">
              <a:lnSpc>
                <a:spcPct val="9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rot="10800000" flipV="1">
            <a:off x="4463226" y="5291068"/>
            <a:ext cx="27649548" cy="629383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US" sz="4050" dirty="0"/>
              <a:t>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118648" y="12557184"/>
            <a:ext cx="4050450" cy="2176950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ALB.USSSA.COM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Youth baseball tournaments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ages 7u to 18u in SC, NC &amp; VA. Additional revenue from hotels and merchandise. </a:t>
            </a:r>
          </a:p>
          <a:p>
            <a:pPr algn="ctr">
              <a:lnSpc>
                <a:spcPct val="9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" name="Picture Placeholder 29" descr="Logo, company name&#10;&#10;Description automatically generated">
            <a:extLst>
              <a:ext uri="{FF2B5EF4-FFF2-40B4-BE49-F238E27FC236}">
                <a16:creationId xmlns:a16="http://schemas.microsoft.com/office/drawing/2014/main" id="{B9E4A0E3-BD19-31EB-AD4E-7217413ECF1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>
            <a:fillRect/>
          </a:stretch>
        </p:blipFill>
        <p:spPr>
          <a:xfrm>
            <a:off x="7071060" y="10590901"/>
            <a:ext cx="2078832" cy="208240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33875" y="7397304"/>
            <a:ext cx="10063296" cy="1165643"/>
          </a:xfrm>
        </p:spPr>
        <p:txBody>
          <a:bodyPr/>
          <a:lstStyle/>
          <a:p>
            <a:r>
              <a:rPr lang="en-US" sz="5400" dirty="0">
                <a:solidFill>
                  <a:srgbClr val="1A3668"/>
                </a:solidFill>
                <a:latin typeface="Impact" panose="020B0806030902050204" pitchFamily="34" charset="0"/>
                <a:ea typeface="Republica Minor" panose="020B0806030902090204" pitchFamily="34" charset="-128"/>
                <a:cs typeface="Calibri" panose="020F0502020204030204" pitchFamily="34" charset="0"/>
              </a:rPr>
              <a:t>SOFTWARE &amp; REVENUE FLOW CHART</a:t>
            </a:r>
            <a:endParaRPr lang="uk-UA" sz="5400" dirty="0">
              <a:solidFill>
                <a:srgbClr val="1A3668"/>
              </a:solidFill>
              <a:latin typeface="Impact" panose="020B0806030902050204" pitchFamily="34" charset="0"/>
              <a:ea typeface="Republica Minor" panose="020B0806030902090204" pitchFamily="34" charset="-128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0800000" flipH="1" flipV="1">
            <a:off x="18288000" y="6918791"/>
            <a:ext cx="13716000" cy="2177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67000" tIns="2511000" rIns="162000" bIns="81000" rtlCol="0" anchor="t" anchorCtr="0"/>
          <a:lstStyle/>
          <a:p>
            <a:endParaRPr lang="uk-UA" sz="225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789584" y="7383359"/>
            <a:ext cx="10712843" cy="13388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8100" dirty="0">
                <a:solidFill>
                  <a:srgbClr val="FFFFFF"/>
                </a:solidFill>
                <a:latin typeface="Impact" panose="020B0806030902050204" pitchFamily="34" charset="0"/>
              </a:rPr>
              <a:t>ALL LEAGUE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1729306" y="12557182"/>
            <a:ext cx="3993524" cy="2169657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UMPIRE/REFEREE.CENTER</a:t>
            </a: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Centralized location for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assigning umpires and referees with membership fees.</a:t>
            </a:r>
          </a:p>
          <a:p>
            <a:pPr algn="ctr">
              <a:lnSpc>
                <a:spcPct val="9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6649819" y="12510995"/>
            <a:ext cx="3831507" cy="2223143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GAMEDAY.CENTER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White label solution for organization &amp; teams to run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their business. </a:t>
            </a:r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22D32899-3CEC-92F2-46E9-9B7E30E0E3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50319" y="10590901"/>
            <a:ext cx="2082405" cy="2082405"/>
          </a:xfrm>
        </p:spPr>
      </p:pic>
      <p:pic>
        <p:nvPicPr>
          <p:cNvPr id="35" name="Picture Placeholder 34" descr="Logo, icon, company name&#10;&#10;Description automatically generated">
            <a:extLst>
              <a:ext uri="{FF2B5EF4-FFF2-40B4-BE49-F238E27FC236}">
                <a16:creationId xmlns:a16="http://schemas.microsoft.com/office/drawing/2014/main" id="{0E361092-D6EB-7E8F-7B70-A1D7487B7D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>
            <a:fillRect/>
          </a:stretch>
        </p:blipFill>
        <p:spPr>
          <a:xfrm>
            <a:off x="17575945" y="10544463"/>
            <a:ext cx="2078832" cy="2082402"/>
          </a:xfrm>
        </p:spPr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B2BBEC6E-7A1F-31B4-4CDF-DAE69837684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8730" y="10590901"/>
            <a:ext cx="2082405" cy="2082405"/>
          </a:xfrm>
        </p:spPr>
      </p:pic>
      <p:cxnSp>
        <p:nvCxnSpPr>
          <p:cNvPr id="50" name="Elbow Connector 49"/>
          <p:cNvCxnSpPr/>
          <p:nvPr/>
        </p:nvCxnSpPr>
        <p:spPr>
          <a:xfrm rot="16200000" flipV="1">
            <a:off x="16755226" y="8623980"/>
            <a:ext cx="1028700" cy="26746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 rot="5400000">
            <a:off x="11508856" y="6052230"/>
            <a:ext cx="1028700" cy="78181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49">
            <a:extLst>
              <a:ext uri="{FF2B5EF4-FFF2-40B4-BE49-F238E27FC236}">
                <a16:creationId xmlns:a16="http://schemas.microsoft.com/office/drawing/2014/main" id="{9D1260DE-8F7E-50F0-6ACE-445320F86BD0}"/>
              </a:ext>
            </a:extLst>
          </p:cNvPr>
          <p:cNvCxnSpPr/>
          <p:nvPr/>
        </p:nvCxnSpPr>
        <p:spPr>
          <a:xfrm rot="16200000" flipV="1">
            <a:off x="19347330" y="6056279"/>
            <a:ext cx="1028700" cy="78181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75">
            <a:extLst>
              <a:ext uri="{FF2B5EF4-FFF2-40B4-BE49-F238E27FC236}">
                <a16:creationId xmlns:a16="http://schemas.microsoft.com/office/drawing/2014/main" id="{AD1996F3-A90A-964B-6CC7-DEA81D0EDFE6}"/>
              </a:ext>
            </a:extLst>
          </p:cNvPr>
          <p:cNvCxnSpPr/>
          <p:nvPr/>
        </p:nvCxnSpPr>
        <p:spPr>
          <a:xfrm rot="5400000">
            <a:off x="14267338" y="8798859"/>
            <a:ext cx="1028700" cy="23248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7941069E-BC8E-FD7C-EDC9-3D1055C807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67824" y="6749226"/>
            <a:ext cx="2468883" cy="2468880"/>
          </a:xfrm>
        </p:spPr>
      </p:pic>
      <p:sp>
        <p:nvSpPr>
          <p:cNvPr id="70" name="Rounded Rectangle 28">
            <a:extLst>
              <a:ext uri="{FF2B5EF4-FFF2-40B4-BE49-F238E27FC236}">
                <a16:creationId xmlns:a16="http://schemas.microsoft.com/office/drawing/2014/main" id="{8C3C3A03-8FB6-EAE3-E3E1-307554C0BD4A}"/>
              </a:ext>
            </a:extLst>
          </p:cNvPr>
          <p:cNvSpPr/>
          <p:nvPr/>
        </p:nvSpPr>
        <p:spPr>
          <a:xfrm>
            <a:off x="5488578" y="15660218"/>
            <a:ext cx="972108" cy="456744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02500" rtlCol="0" anchor="ctr"/>
          <a:lstStyle/>
          <a:p>
            <a:pPr algn="ctr"/>
            <a:r>
              <a:rPr lang="en-US" sz="3375" dirty="0">
                <a:solidFill>
                  <a:srgbClr val="FFFFFF"/>
                </a:solidFill>
                <a:latin typeface="Impact" panose="020B0806030902050204" pitchFamily="34" charset="0"/>
              </a:rPr>
              <a:t>GAMEDAY CENTER</a:t>
            </a:r>
          </a:p>
        </p:txBody>
      </p:sp>
      <p:sp>
        <p:nvSpPr>
          <p:cNvPr id="34" name="Rounded Rectangle 135">
            <a:extLst>
              <a:ext uri="{FF2B5EF4-FFF2-40B4-BE49-F238E27FC236}">
                <a16:creationId xmlns:a16="http://schemas.microsoft.com/office/drawing/2014/main" id="{5628D852-FB70-4912-2D1F-1574BA03A4BB}"/>
              </a:ext>
            </a:extLst>
          </p:cNvPr>
          <p:cNvSpPr/>
          <p:nvPr/>
        </p:nvSpPr>
        <p:spPr>
          <a:xfrm>
            <a:off x="7313571" y="16433882"/>
            <a:ext cx="4374486" cy="3342281"/>
          </a:xfrm>
          <a:prstGeom prst="roundRect">
            <a:avLst/>
          </a:prstGeom>
          <a:solidFill>
            <a:srgbClr val="1A3668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Ins="0" rtlCol="0" anchor="ctr"/>
          <a:lstStyle/>
          <a:p>
            <a:pPr algn="ctr"/>
            <a:endParaRPr lang="uk-U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7AE9E9-C463-F78D-1F3D-8B7B7E3A7D76}"/>
              </a:ext>
            </a:extLst>
          </p:cNvPr>
          <p:cNvSpPr txBox="1"/>
          <p:nvPr/>
        </p:nvSpPr>
        <p:spPr>
          <a:xfrm>
            <a:off x="7475598" y="16675561"/>
            <a:ext cx="4050449" cy="22044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sz="2025" b="1" dirty="0">
                <a:solidFill>
                  <a:schemeClr val="bg1"/>
                </a:solidFill>
              </a:rPr>
              <a:t>TEAMSTAT.CENTER</a:t>
            </a:r>
          </a:p>
          <a:p>
            <a:pPr algn="ctr"/>
            <a:endParaRPr lang="en-US" sz="2250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Similar, but identical to Game Changer. This will exist and track stats and data throughout all of platforms. 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F2A4D-9EEE-7652-A0C9-754A30F3B3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20598" y="1315025"/>
            <a:ext cx="2468880" cy="1234440"/>
          </a:xfrm>
          <a:prstGeom prst="rect">
            <a:avLst/>
          </a:prstGeom>
        </p:spPr>
      </p:pic>
      <p:pic>
        <p:nvPicPr>
          <p:cNvPr id="3" name="Picture 2" descr="A picture containing text, umbrella&#10;&#10;Description automatically generated">
            <a:extLst>
              <a:ext uri="{FF2B5EF4-FFF2-40B4-BE49-F238E27FC236}">
                <a16:creationId xmlns:a16="http://schemas.microsoft.com/office/drawing/2014/main" id="{C3EDA0BA-27ED-DC65-AFD1-2ADB3BC40A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699" y="2324141"/>
            <a:ext cx="2958884" cy="2958884"/>
          </a:xfrm>
          <a:prstGeom prst="rect">
            <a:avLst/>
          </a:prstGeom>
        </p:spPr>
      </p:pic>
      <p:sp>
        <p:nvSpPr>
          <p:cNvPr id="5" name="Rounded Rectangle 46">
            <a:extLst>
              <a:ext uri="{FF2B5EF4-FFF2-40B4-BE49-F238E27FC236}">
                <a16:creationId xmlns:a16="http://schemas.microsoft.com/office/drawing/2014/main" id="{299AC8C4-9E52-3661-7947-27FA6805B9BA}"/>
              </a:ext>
            </a:extLst>
          </p:cNvPr>
          <p:cNvSpPr/>
          <p:nvPr/>
        </p:nvSpPr>
        <p:spPr>
          <a:xfrm>
            <a:off x="26537411" y="12585764"/>
            <a:ext cx="4050450" cy="2176950"/>
          </a:xfrm>
          <a:prstGeom prst="round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ALB.USSSA.COM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Youth baseball tournaments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ages 7u to 18u in SC, NC &amp; VA. Additional revenue from hotels and merchandise. </a:t>
            </a:r>
          </a:p>
          <a:p>
            <a:pPr algn="ctr">
              <a:lnSpc>
                <a:spcPct val="9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Picture Placeholder 29" descr="Logo, company name&#10;&#10;Description automatically generated">
            <a:extLst>
              <a:ext uri="{FF2B5EF4-FFF2-40B4-BE49-F238E27FC236}">
                <a16:creationId xmlns:a16="http://schemas.microsoft.com/office/drawing/2014/main" id="{7DD3B484-78AB-F573-9FB0-DBFB7D8D1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>
            <a:fillRect/>
          </a:stretch>
        </p:blipFill>
        <p:spPr>
          <a:xfrm>
            <a:off x="27489823" y="10619481"/>
            <a:ext cx="2078832" cy="208240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4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_CH_11">
      <a:dk1>
        <a:srgbClr val="354552"/>
      </a:dk1>
      <a:lt1>
        <a:srgbClr val="FFFFFF"/>
      </a:lt1>
      <a:dk2>
        <a:srgbClr val="354552"/>
      </a:dk2>
      <a:lt2>
        <a:srgbClr val="F8F8F8"/>
      </a:lt2>
      <a:accent1>
        <a:srgbClr val="1AA2D8"/>
      </a:accent1>
      <a:accent2>
        <a:srgbClr val="8CBE00"/>
      </a:accent2>
      <a:accent3>
        <a:srgbClr val="FF931A"/>
      </a:accent3>
      <a:accent4>
        <a:srgbClr val="14AA96"/>
      </a:accent4>
      <a:accent5>
        <a:srgbClr val="1CADE4"/>
      </a:accent5>
      <a:accent6>
        <a:srgbClr val="EA5454"/>
      </a:accent6>
      <a:hlink>
        <a:srgbClr val="0070C0"/>
      </a:hlink>
      <a:folHlink>
        <a:srgbClr val="7030A0"/>
      </a:folHlink>
    </a:clrScheme>
    <a:fontScheme name="Custom 40">
      <a:majorFont>
        <a:latin typeface="Bebas Neue Bold"/>
        <a:ea typeface=""/>
        <a:cs typeface=""/>
      </a:majorFont>
      <a:minorFont>
        <a:latin typeface="Open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47999</TotalTime>
  <Words>746</Words>
  <Application>Microsoft Office PowerPoint</Application>
  <PresentationFormat>Custom</PresentationFormat>
  <Paragraphs>140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Bebas Neue Bold</vt:lpstr>
      <vt:lpstr>Calibri</vt:lpstr>
      <vt:lpstr>Calibri Light</vt:lpstr>
      <vt:lpstr>Franklin Gothic Heavy</vt:lpstr>
      <vt:lpstr>Impact</vt:lpstr>
      <vt:lpstr>Open Sans</vt:lpstr>
      <vt:lpstr>Office Theme</vt:lpstr>
      <vt:lpstr>Custom Design</vt:lpstr>
      <vt:lpstr>ORGANIZATION HIERACRHY</vt:lpstr>
      <vt:lpstr>SOFTWARE &amp; REVENUE FLOW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</dc:creator>
  <cp:lastModifiedBy>Dominick Ferraro</cp:lastModifiedBy>
  <cp:revision>514</cp:revision>
  <dcterms:created xsi:type="dcterms:W3CDTF">2014-10-25T08:24:46Z</dcterms:created>
  <dcterms:modified xsi:type="dcterms:W3CDTF">2023-09-06T14:55:27Z</dcterms:modified>
</cp:coreProperties>
</file>