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sldIdLst>
    <p:sldId id="256" r:id="rId2"/>
    <p:sldId id="257" r:id="rId3"/>
    <p:sldId id="303" r:id="rId4"/>
    <p:sldId id="270" r:id="rId5"/>
    <p:sldId id="276" r:id="rId6"/>
    <p:sldId id="281" r:id="rId7"/>
    <p:sldId id="266" r:id="rId8"/>
  </p:sldIdLst>
  <p:sldSz cx="24379238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238"/>
    <a:srgbClr val="AC1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9"/>
    <p:restoredTop sz="95915"/>
  </p:normalViewPr>
  <p:slideViewPr>
    <p:cSldViewPr snapToGrid="0" snapToObjects="1">
      <p:cViewPr varScale="1">
        <p:scale>
          <a:sx n="57" d="100"/>
          <a:sy n="57" d="100"/>
        </p:scale>
        <p:origin x="246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79238" cy="13716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17393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5BD96E4-17EC-4348-94E3-E1E2D89CC6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"/>
            <a:ext cx="10339752" cy="13715999"/>
          </a:xfrm>
          <a:custGeom>
            <a:avLst/>
            <a:gdLst>
              <a:gd name="connsiteX0" fmla="*/ 6910586 w 10339752"/>
              <a:gd name="connsiteY0" fmla="*/ 0 h 13715999"/>
              <a:gd name="connsiteX1" fmla="*/ 10339752 w 10339752"/>
              <a:gd name="connsiteY1" fmla="*/ 0 h 13715999"/>
              <a:gd name="connsiteX2" fmla="*/ 9196697 w 10339752"/>
              <a:gd name="connsiteY2" fmla="*/ 13715999 h 13715999"/>
              <a:gd name="connsiteX3" fmla="*/ 5767531 w 10339752"/>
              <a:gd name="connsiteY3" fmla="*/ 13715999 h 13715999"/>
              <a:gd name="connsiteX4" fmla="*/ 3276432 w 10339752"/>
              <a:gd name="connsiteY4" fmla="*/ 0 h 13715999"/>
              <a:gd name="connsiteX5" fmla="*/ 6705598 w 10339752"/>
              <a:gd name="connsiteY5" fmla="*/ 0 h 13715999"/>
              <a:gd name="connsiteX6" fmla="*/ 5562543 w 10339752"/>
              <a:gd name="connsiteY6" fmla="*/ 13715999 h 13715999"/>
              <a:gd name="connsiteX7" fmla="*/ 2133377 w 10339752"/>
              <a:gd name="connsiteY7" fmla="*/ 13715999 h 13715999"/>
              <a:gd name="connsiteX8" fmla="*/ 0 w 10339752"/>
              <a:gd name="connsiteY8" fmla="*/ 0 h 13715999"/>
              <a:gd name="connsiteX9" fmla="*/ 3071444 w 10339752"/>
              <a:gd name="connsiteY9" fmla="*/ 0 h 13715999"/>
              <a:gd name="connsiteX10" fmla="*/ 1928389 w 10339752"/>
              <a:gd name="connsiteY10" fmla="*/ 13715999 h 13715999"/>
              <a:gd name="connsiteX11" fmla="*/ 0 w 10339752"/>
              <a:gd name="connsiteY11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39752" h="13715999">
                <a:moveTo>
                  <a:pt x="6910586" y="0"/>
                </a:moveTo>
                <a:lnTo>
                  <a:pt x="10339752" y="0"/>
                </a:lnTo>
                <a:lnTo>
                  <a:pt x="9196697" y="13715999"/>
                </a:lnTo>
                <a:lnTo>
                  <a:pt x="5767531" y="13715999"/>
                </a:lnTo>
                <a:close/>
                <a:moveTo>
                  <a:pt x="3276432" y="0"/>
                </a:moveTo>
                <a:lnTo>
                  <a:pt x="6705598" y="0"/>
                </a:lnTo>
                <a:lnTo>
                  <a:pt x="5562543" y="13715999"/>
                </a:lnTo>
                <a:lnTo>
                  <a:pt x="2133377" y="13715999"/>
                </a:lnTo>
                <a:close/>
                <a:moveTo>
                  <a:pt x="0" y="0"/>
                </a:moveTo>
                <a:lnTo>
                  <a:pt x="3071444" y="0"/>
                </a:lnTo>
                <a:lnTo>
                  <a:pt x="1928389" y="13715999"/>
                </a:lnTo>
                <a:lnTo>
                  <a:pt x="0" y="13715999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53292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5533" y="1031629"/>
            <a:ext cx="4806682" cy="78779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7FE2B99-0C61-5F46-8E60-D638D6C55E4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86586" y="4571998"/>
            <a:ext cx="6635482" cy="78779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36529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6032" y="1031630"/>
            <a:ext cx="21619845" cy="708074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084454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06770" y="1453662"/>
            <a:ext cx="8047892" cy="1226233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002530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454662" cy="13716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08229DA-97DE-EF4B-943E-33CFD29AFF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19693" y="9566031"/>
            <a:ext cx="4585811" cy="276664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58E1734-6238-CC4D-AC63-53CD964CD5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224740" y="9566031"/>
            <a:ext cx="4585811" cy="276664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F14524A-F38A-C743-A118-59A23C84E5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429787" y="9566031"/>
            <a:ext cx="4585811" cy="276664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785955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924576" y="0"/>
            <a:ext cx="9454662" cy="13716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5184605-820B-AA43-A02B-AF1512BC8F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53129" y="8862647"/>
            <a:ext cx="6481763" cy="410307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620438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37788" y="4853353"/>
            <a:ext cx="6010457" cy="630701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1F5DC94-9AD4-4541-B2EE-4102775E82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41265" y="4853353"/>
            <a:ext cx="6010457" cy="630701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B0D1604-EB93-DE4C-9F5E-0C93A67C20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4743" y="4853353"/>
            <a:ext cx="6010457" cy="630701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150625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28838" y="2255716"/>
            <a:ext cx="4463012" cy="940776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1F5DC94-9AD4-4541-B2EE-4102775E82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60065" y="2255717"/>
            <a:ext cx="6010457" cy="441959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B0D1604-EB93-DE4C-9F5E-0C93A67C20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938737" y="2255716"/>
            <a:ext cx="8501614" cy="940776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28ED2D3-E674-B64E-9A0C-ACDC3F7154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60065" y="7243884"/>
            <a:ext cx="6010457" cy="441959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402643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B0D1604-EB93-DE4C-9F5E-0C93A67C20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21264" y="1519116"/>
            <a:ext cx="21111736" cy="51562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28ED2D3-E674-B64E-9A0C-ACDC3F7154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21264" y="7243885"/>
            <a:ext cx="6659136" cy="441959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EFBF95F-C970-F54A-B3D1-7332614EAFB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60051" y="7243885"/>
            <a:ext cx="6659136" cy="441959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986242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28ED2D3-E674-B64E-9A0C-ACDC3F7154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8864" y="1889858"/>
            <a:ext cx="4601736" cy="993628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0519A0-219D-0640-A6AF-45EBF5C98F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27264" y="1889858"/>
            <a:ext cx="3990074" cy="9936283"/>
          </a:xfrm>
          <a:custGeom>
            <a:avLst/>
            <a:gdLst>
              <a:gd name="connsiteX0" fmla="*/ 3172725 w 3990074"/>
              <a:gd name="connsiteY0" fmla="*/ 0 h 9773626"/>
              <a:gd name="connsiteX1" fmla="*/ 3990074 w 3990074"/>
              <a:gd name="connsiteY1" fmla="*/ 0 h 9773626"/>
              <a:gd name="connsiteX2" fmla="*/ 3990074 w 3990074"/>
              <a:gd name="connsiteY2" fmla="*/ 9773626 h 9773626"/>
              <a:gd name="connsiteX3" fmla="*/ 3172725 w 3990074"/>
              <a:gd name="connsiteY3" fmla="*/ 9773626 h 9773626"/>
              <a:gd name="connsiteX4" fmla="*/ 0 w 3990074"/>
              <a:gd name="connsiteY4" fmla="*/ 0 h 9773626"/>
              <a:gd name="connsiteX5" fmla="*/ 2900149 w 3990074"/>
              <a:gd name="connsiteY5" fmla="*/ 0 h 9773626"/>
              <a:gd name="connsiteX6" fmla="*/ 2900149 w 3990074"/>
              <a:gd name="connsiteY6" fmla="*/ 9773626 h 9773626"/>
              <a:gd name="connsiteX7" fmla="*/ 0 w 3990074"/>
              <a:gd name="connsiteY7" fmla="*/ 9773626 h 977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0074" h="9773626">
                <a:moveTo>
                  <a:pt x="3172725" y="0"/>
                </a:moveTo>
                <a:lnTo>
                  <a:pt x="3990074" y="0"/>
                </a:lnTo>
                <a:lnTo>
                  <a:pt x="3990074" y="9773626"/>
                </a:lnTo>
                <a:lnTo>
                  <a:pt x="3172725" y="9773626"/>
                </a:lnTo>
                <a:close/>
                <a:moveTo>
                  <a:pt x="0" y="0"/>
                </a:moveTo>
                <a:lnTo>
                  <a:pt x="2900149" y="0"/>
                </a:lnTo>
                <a:lnTo>
                  <a:pt x="2900149" y="9773626"/>
                </a:lnTo>
                <a:lnTo>
                  <a:pt x="0" y="977362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412D9B2-41B4-0844-99E0-8E3DDAB1D3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98064" y="1889858"/>
            <a:ext cx="4601736" cy="993628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4112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65350" y="2168769"/>
            <a:ext cx="13549172" cy="937846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5961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884820" y="879232"/>
            <a:ext cx="4935415" cy="562707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1F5DC94-9AD4-4541-B2EE-4102775E82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476726" y="879231"/>
            <a:ext cx="4935415" cy="562707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B0D1604-EB93-DE4C-9F5E-0C93A67C20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84819" y="7186246"/>
            <a:ext cx="4935415" cy="562707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EB741FF-EF24-7745-9E0A-B93D480AA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476726" y="7186246"/>
            <a:ext cx="4935415" cy="562707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508135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37788" y="3259015"/>
            <a:ext cx="6010457" cy="790135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1F5DC94-9AD4-4541-B2EE-4102775E82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41265" y="3259015"/>
            <a:ext cx="6010457" cy="790135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B0D1604-EB93-DE4C-9F5E-0C93A67C20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4743" y="3259015"/>
            <a:ext cx="6010457" cy="790135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75903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1F5DC94-9AD4-4541-B2EE-4102775E82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150913" y="4103076"/>
            <a:ext cx="5043304" cy="790135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74560" y="0"/>
            <a:ext cx="5043304" cy="980049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386628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1F5DC94-9AD4-4541-B2EE-4102775E82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24000" y="0"/>
            <a:ext cx="10316308" cy="1371600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11332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BFBE07-E9C9-BB42-B06B-B628FAD8BC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3639539" cy="13716001"/>
          </a:xfrm>
          <a:custGeom>
            <a:avLst/>
            <a:gdLst>
              <a:gd name="connsiteX0" fmla="*/ 10402293 w 13639539"/>
              <a:gd name="connsiteY0" fmla="*/ 0 h 13716001"/>
              <a:gd name="connsiteX1" fmla="*/ 13490003 w 13639539"/>
              <a:gd name="connsiteY1" fmla="*/ 0 h 13716001"/>
              <a:gd name="connsiteX2" fmla="*/ 13639539 w 13639539"/>
              <a:gd name="connsiteY2" fmla="*/ 60664 h 13716001"/>
              <a:gd name="connsiteX3" fmla="*/ 8099831 w 13639539"/>
              <a:gd name="connsiteY3" fmla="*/ 13716001 h 13716001"/>
              <a:gd name="connsiteX4" fmla="*/ 4837976 w 13639539"/>
              <a:gd name="connsiteY4" fmla="*/ 13716001 h 13716001"/>
              <a:gd name="connsiteX5" fmla="*/ 6930595 w 13639539"/>
              <a:gd name="connsiteY5" fmla="*/ 0 h 13716001"/>
              <a:gd name="connsiteX6" fmla="*/ 10192451 w 13639539"/>
              <a:gd name="connsiteY6" fmla="*/ 0 h 13716001"/>
              <a:gd name="connsiteX7" fmla="*/ 4628134 w 13639539"/>
              <a:gd name="connsiteY7" fmla="*/ 13716001 h 13716001"/>
              <a:gd name="connsiteX8" fmla="*/ 1366277 w 13639539"/>
              <a:gd name="connsiteY8" fmla="*/ 13716001 h 13716001"/>
              <a:gd name="connsiteX9" fmla="*/ 3458899 w 13639539"/>
              <a:gd name="connsiteY9" fmla="*/ 0 h 13716001"/>
              <a:gd name="connsiteX10" fmla="*/ 6720755 w 13639539"/>
              <a:gd name="connsiteY10" fmla="*/ 0 h 13716001"/>
              <a:gd name="connsiteX11" fmla="*/ 1156436 w 13639539"/>
              <a:gd name="connsiteY11" fmla="*/ 13716001 h 13716001"/>
              <a:gd name="connsiteX12" fmla="*/ 0 w 13639539"/>
              <a:gd name="connsiteY12" fmla="*/ 13716001 h 13716001"/>
              <a:gd name="connsiteX13" fmla="*/ 0 w 13639539"/>
              <a:gd name="connsiteY13" fmla="*/ 8526158 h 13716001"/>
              <a:gd name="connsiteX14" fmla="*/ 0 w 13639539"/>
              <a:gd name="connsiteY14" fmla="*/ 0 h 13716001"/>
              <a:gd name="connsiteX15" fmla="*/ 3249057 w 13639539"/>
              <a:gd name="connsiteY15" fmla="*/ 0 h 13716001"/>
              <a:gd name="connsiteX16" fmla="*/ 0 w 13639539"/>
              <a:gd name="connsiteY16" fmla="*/ 8008899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639539" h="13716001">
                <a:moveTo>
                  <a:pt x="10402293" y="0"/>
                </a:moveTo>
                <a:lnTo>
                  <a:pt x="13490003" y="0"/>
                </a:lnTo>
                <a:lnTo>
                  <a:pt x="13639539" y="60664"/>
                </a:lnTo>
                <a:lnTo>
                  <a:pt x="8099831" y="13716001"/>
                </a:lnTo>
                <a:lnTo>
                  <a:pt x="4837976" y="13716001"/>
                </a:lnTo>
                <a:close/>
                <a:moveTo>
                  <a:pt x="6930595" y="0"/>
                </a:moveTo>
                <a:lnTo>
                  <a:pt x="10192451" y="0"/>
                </a:lnTo>
                <a:lnTo>
                  <a:pt x="4628134" y="13716001"/>
                </a:lnTo>
                <a:lnTo>
                  <a:pt x="1366277" y="13716001"/>
                </a:lnTo>
                <a:close/>
                <a:moveTo>
                  <a:pt x="3458899" y="0"/>
                </a:moveTo>
                <a:lnTo>
                  <a:pt x="6720755" y="0"/>
                </a:lnTo>
                <a:lnTo>
                  <a:pt x="1156436" y="13716001"/>
                </a:lnTo>
                <a:lnTo>
                  <a:pt x="0" y="13716001"/>
                </a:lnTo>
                <a:lnTo>
                  <a:pt x="0" y="8526158"/>
                </a:lnTo>
                <a:close/>
                <a:moveTo>
                  <a:pt x="0" y="0"/>
                </a:moveTo>
                <a:lnTo>
                  <a:pt x="3249057" y="0"/>
                </a:lnTo>
                <a:lnTo>
                  <a:pt x="0" y="8008899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065292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03DEF03-D5A3-1C40-A204-05E64FAF4F2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123130" y="0"/>
            <a:ext cx="5622070" cy="7474798"/>
          </a:xfrm>
          <a:custGeom>
            <a:avLst/>
            <a:gdLst>
              <a:gd name="connsiteX0" fmla="*/ 0 w 5622070"/>
              <a:gd name="connsiteY0" fmla="*/ 0 h 7474798"/>
              <a:gd name="connsiteX1" fmla="*/ 5622070 w 5622070"/>
              <a:gd name="connsiteY1" fmla="*/ 0 h 7474798"/>
              <a:gd name="connsiteX2" fmla="*/ 2811035 w 5622070"/>
              <a:gd name="connsiteY2" fmla="*/ 7474798 h 747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22070" h="7474798">
                <a:moveTo>
                  <a:pt x="0" y="0"/>
                </a:moveTo>
                <a:lnTo>
                  <a:pt x="5622070" y="0"/>
                </a:lnTo>
                <a:lnTo>
                  <a:pt x="2811035" y="747479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571C89-E4D4-EC43-8B11-E24178155B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062930" y="0"/>
            <a:ext cx="10316308" cy="13716001"/>
          </a:xfrm>
          <a:custGeom>
            <a:avLst/>
            <a:gdLst>
              <a:gd name="connsiteX0" fmla="*/ 5482594 w 10316308"/>
              <a:gd name="connsiteY0" fmla="*/ 0 h 13716001"/>
              <a:gd name="connsiteX1" fmla="*/ 10316308 w 10316308"/>
              <a:gd name="connsiteY1" fmla="*/ 0 h 13716001"/>
              <a:gd name="connsiteX2" fmla="*/ 10316308 w 10316308"/>
              <a:gd name="connsiteY2" fmla="*/ 12707193 h 13716001"/>
              <a:gd name="connsiteX3" fmla="*/ 10316306 w 10316308"/>
              <a:gd name="connsiteY3" fmla="*/ 12707198 h 13716001"/>
              <a:gd name="connsiteX4" fmla="*/ 5158154 w 10316308"/>
              <a:gd name="connsiteY4" fmla="*/ 0 h 13716001"/>
              <a:gd name="connsiteX5" fmla="*/ 10316308 w 10316308"/>
              <a:gd name="connsiteY5" fmla="*/ 13716001 h 13716001"/>
              <a:gd name="connsiteX6" fmla="*/ 0 w 10316308"/>
              <a:gd name="connsiteY6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16308" h="13716001">
                <a:moveTo>
                  <a:pt x="5482594" y="0"/>
                </a:moveTo>
                <a:lnTo>
                  <a:pt x="10316308" y="0"/>
                </a:lnTo>
                <a:lnTo>
                  <a:pt x="10316308" y="12707193"/>
                </a:lnTo>
                <a:lnTo>
                  <a:pt x="10316306" y="12707198"/>
                </a:lnTo>
                <a:close/>
                <a:moveTo>
                  <a:pt x="5158154" y="0"/>
                </a:moveTo>
                <a:lnTo>
                  <a:pt x="10316308" y="13716001"/>
                </a:lnTo>
                <a:lnTo>
                  <a:pt x="0" y="1371600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529117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1F5DC94-9AD4-4541-B2EE-4102775E82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4379238" cy="94234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9B24E59-90BB-2140-9FB6-38B16369EE6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182600" y="8331200"/>
            <a:ext cx="5791200" cy="53848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649030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9B24E59-90BB-2140-9FB6-38B16369EE6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189619" y="1266092"/>
            <a:ext cx="7153458" cy="1118381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58442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F8D5CA0-2198-EB49-8044-3B8FFDA48C1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42532" y="2"/>
            <a:ext cx="14036706" cy="13716000"/>
          </a:xfrm>
          <a:custGeom>
            <a:avLst/>
            <a:gdLst/>
            <a:ahLst/>
            <a:cxnLst/>
            <a:rect l="l" t="t" r="r" b="b"/>
            <a:pathLst>
              <a:path w="14036706" h="13716000">
                <a:moveTo>
                  <a:pt x="9660232" y="2790373"/>
                </a:moveTo>
                <a:cubicBezTo>
                  <a:pt x="8814496" y="2790373"/>
                  <a:pt x="7875344" y="3027293"/>
                  <a:pt x="6842776" y="3501133"/>
                </a:cubicBezTo>
                <a:cubicBezTo>
                  <a:pt x="6411962" y="3618693"/>
                  <a:pt x="5992597" y="3802550"/>
                  <a:pt x="5584681" y="4052704"/>
                </a:cubicBezTo>
                <a:cubicBezTo>
                  <a:pt x="5176764" y="4302859"/>
                  <a:pt x="4843244" y="4592676"/>
                  <a:pt x="4584118" y="4922154"/>
                </a:cubicBezTo>
                <a:cubicBezTo>
                  <a:pt x="4324994" y="5251633"/>
                  <a:pt x="4195431" y="5604160"/>
                  <a:pt x="4195431" y="5979739"/>
                </a:cubicBezTo>
                <a:cubicBezTo>
                  <a:pt x="4195431" y="6355316"/>
                  <a:pt x="4362482" y="6671463"/>
                  <a:pt x="4696584" y="6928179"/>
                </a:cubicBezTo>
                <a:cubicBezTo>
                  <a:pt x="5030686" y="7184895"/>
                  <a:pt x="5536712" y="7392426"/>
                  <a:pt x="6214663" y="7550769"/>
                </a:cubicBezTo>
                <a:cubicBezTo>
                  <a:pt x="6892614" y="7709113"/>
                  <a:pt x="7397144" y="7849556"/>
                  <a:pt x="7728256" y="7972100"/>
                </a:cubicBezTo>
                <a:cubicBezTo>
                  <a:pt x="8059368" y="8094644"/>
                  <a:pt x="8224924" y="8206722"/>
                  <a:pt x="8224924" y="8308334"/>
                </a:cubicBezTo>
                <a:cubicBezTo>
                  <a:pt x="8224924" y="8395327"/>
                  <a:pt x="8132600" y="8513981"/>
                  <a:pt x="7947954" y="8664295"/>
                </a:cubicBezTo>
                <a:cubicBezTo>
                  <a:pt x="7763308" y="8814609"/>
                  <a:pt x="7522264" y="8961974"/>
                  <a:pt x="7224820" y="9106391"/>
                </a:cubicBezTo>
                <a:cubicBezTo>
                  <a:pt x="6927374" y="9250808"/>
                  <a:pt x="6574500" y="9373629"/>
                  <a:pt x="6166196" y="9474854"/>
                </a:cubicBezTo>
                <a:cubicBezTo>
                  <a:pt x="5757892" y="9576078"/>
                  <a:pt x="5385305" y="9626690"/>
                  <a:pt x="5048434" y="9626690"/>
                </a:cubicBezTo>
                <a:cubicBezTo>
                  <a:pt x="4711563" y="9626690"/>
                  <a:pt x="4415184" y="9585090"/>
                  <a:pt x="4159299" y="9501890"/>
                </a:cubicBezTo>
                <a:cubicBezTo>
                  <a:pt x="3903413" y="9418690"/>
                  <a:pt x="3775470" y="9357487"/>
                  <a:pt x="3775470" y="9318282"/>
                </a:cubicBezTo>
                <a:lnTo>
                  <a:pt x="3844578" y="9174751"/>
                </a:lnTo>
                <a:cubicBezTo>
                  <a:pt x="3844578" y="9047224"/>
                  <a:pt x="3788788" y="8983460"/>
                  <a:pt x="3677208" y="8983460"/>
                </a:cubicBezTo>
                <a:cubicBezTo>
                  <a:pt x="3565629" y="8983460"/>
                  <a:pt x="3481432" y="9031304"/>
                  <a:pt x="3424618" y="9126991"/>
                </a:cubicBezTo>
                <a:cubicBezTo>
                  <a:pt x="3218901" y="9198036"/>
                  <a:pt x="3084189" y="9289044"/>
                  <a:pt x="3020480" y="9400015"/>
                </a:cubicBezTo>
                <a:cubicBezTo>
                  <a:pt x="2956772" y="9510985"/>
                  <a:pt x="2924918" y="9635606"/>
                  <a:pt x="2924918" y="9773876"/>
                </a:cubicBezTo>
                <a:cubicBezTo>
                  <a:pt x="2924918" y="9912146"/>
                  <a:pt x="2964289" y="10053074"/>
                  <a:pt x="3043032" y="10196660"/>
                </a:cubicBezTo>
                <a:cubicBezTo>
                  <a:pt x="3278706" y="10649513"/>
                  <a:pt x="3829405" y="10875940"/>
                  <a:pt x="4695130" y="10875940"/>
                </a:cubicBezTo>
                <a:cubicBezTo>
                  <a:pt x="5840054" y="10875940"/>
                  <a:pt x="6848314" y="10679166"/>
                  <a:pt x="7719908" y="10285620"/>
                </a:cubicBezTo>
                <a:cubicBezTo>
                  <a:pt x="8054924" y="10141978"/>
                  <a:pt x="8364786" y="9961776"/>
                  <a:pt x="8649494" y="9745012"/>
                </a:cubicBezTo>
                <a:cubicBezTo>
                  <a:pt x="8934202" y="9528249"/>
                  <a:pt x="9149028" y="9301282"/>
                  <a:pt x="9293972" y="9064113"/>
                </a:cubicBezTo>
                <a:cubicBezTo>
                  <a:pt x="9438914" y="8826944"/>
                  <a:pt x="9511384" y="8569840"/>
                  <a:pt x="9511384" y="8292802"/>
                </a:cubicBezTo>
                <a:cubicBezTo>
                  <a:pt x="9511384" y="8015763"/>
                  <a:pt x="9403294" y="7765581"/>
                  <a:pt x="9187112" y="7542255"/>
                </a:cubicBezTo>
                <a:cubicBezTo>
                  <a:pt x="9070050" y="7387594"/>
                  <a:pt x="8931074" y="7258475"/>
                  <a:pt x="8770184" y="7154897"/>
                </a:cubicBezTo>
                <a:cubicBezTo>
                  <a:pt x="8609292" y="7051318"/>
                  <a:pt x="8409750" y="6943601"/>
                  <a:pt x="8171556" y="6831744"/>
                </a:cubicBezTo>
                <a:cubicBezTo>
                  <a:pt x="7933364" y="6719888"/>
                  <a:pt x="7458402" y="6572287"/>
                  <a:pt x="6746674" y="6388943"/>
                </a:cubicBezTo>
                <a:cubicBezTo>
                  <a:pt x="6092700" y="6221158"/>
                  <a:pt x="5697852" y="6064558"/>
                  <a:pt x="5562130" y="5919145"/>
                </a:cubicBezTo>
                <a:cubicBezTo>
                  <a:pt x="5529902" y="5884757"/>
                  <a:pt x="5513788" y="5838450"/>
                  <a:pt x="5513788" y="5780224"/>
                </a:cubicBezTo>
                <a:cubicBezTo>
                  <a:pt x="5513788" y="5721997"/>
                  <a:pt x="5627583" y="5593307"/>
                  <a:pt x="5855172" y="5394153"/>
                </a:cubicBezTo>
                <a:cubicBezTo>
                  <a:pt x="6082761" y="5194998"/>
                  <a:pt x="6373270" y="4988880"/>
                  <a:pt x="6726696" y="4775799"/>
                </a:cubicBezTo>
                <a:cubicBezTo>
                  <a:pt x="7080124" y="4562719"/>
                  <a:pt x="7498716" y="4370596"/>
                  <a:pt x="7982468" y="4199434"/>
                </a:cubicBezTo>
                <a:cubicBezTo>
                  <a:pt x="8466218" y="4028271"/>
                  <a:pt x="8880170" y="3930701"/>
                  <a:pt x="9224324" y="3906723"/>
                </a:cubicBezTo>
                <a:cubicBezTo>
                  <a:pt x="9086108" y="3980760"/>
                  <a:pt x="9017002" y="4062340"/>
                  <a:pt x="9017002" y="4151465"/>
                </a:cubicBezTo>
                <a:cubicBezTo>
                  <a:pt x="9017002" y="4240590"/>
                  <a:pt x="9036148" y="4310681"/>
                  <a:pt x="9074438" y="4361736"/>
                </a:cubicBezTo>
                <a:cubicBezTo>
                  <a:pt x="9112730" y="4412791"/>
                  <a:pt x="9155076" y="4438319"/>
                  <a:pt x="9201482" y="4438319"/>
                </a:cubicBezTo>
                <a:cubicBezTo>
                  <a:pt x="9247886" y="4438319"/>
                  <a:pt x="9282106" y="4430968"/>
                  <a:pt x="9304146" y="4416267"/>
                </a:cubicBezTo>
                <a:cubicBezTo>
                  <a:pt x="9326184" y="4401565"/>
                  <a:pt x="9446042" y="4389424"/>
                  <a:pt x="9663720" y="4379843"/>
                </a:cubicBezTo>
                <a:cubicBezTo>
                  <a:pt x="10388960" y="4346730"/>
                  <a:pt x="10834724" y="4260234"/>
                  <a:pt x="11001016" y="4120358"/>
                </a:cubicBezTo>
                <a:cubicBezTo>
                  <a:pt x="11018458" y="4106958"/>
                  <a:pt x="11044540" y="4087937"/>
                  <a:pt x="11079260" y="4063295"/>
                </a:cubicBezTo>
                <a:cubicBezTo>
                  <a:pt x="11113980" y="4038653"/>
                  <a:pt x="11143286" y="4013292"/>
                  <a:pt x="11167180" y="3987210"/>
                </a:cubicBezTo>
                <a:cubicBezTo>
                  <a:pt x="11191074" y="3961129"/>
                  <a:pt x="11222320" y="3908440"/>
                  <a:pt x="11260916" y="3829144"/>
                </a:cubicBezTo>
                <a:cubicBezTo>
                  <a:pt x="11299512" y="3749848"/>
                  <a:pt x="11318810" y="3602509"/>
                  <a:pt x="11318810" y="3387130"/>
                </a:cubicBezTo>
                <a:cubicBezTo>
                  <a:pt x="11318810" y="3171751"/>
                  <a:pt x="11055836" y="3002292"/>
                  <a:pt x="10529888" y="2878751"/>
                </a:cubicBezTo>
                <a:cubicBezTo>
                  <a:pt x="10275776" y="2819833"/>
                  <a:pt x="9985890" y="2790373"/>
                  <a:pt x="9660232" y="2790373"/>
                </a:cubicBezTo>
                <a:close/>
                <a:moveTo>
                  <a:pt x="7018354" y="0"/>
                </a:moveTo>
                <a:lnTo>
                  <a:pt x="7018354" y="1"/>
                </a:lnTo>
                <a:cubicBezTo>
                  <a:pt x="10894482" y="1"/>
                  <a:pt x="14036706" y="3070432"/>
                  <a:pt x="14036706" y="6858001"/>
                </a:cubicBezTo>
                <a:lnTo>
                  <a:pt x="14036706" y="13716000"/>
                </a:lnTo>
                <a:lnTo>
                  <a:pt x="7018354" y="13716000"/>
                </a:lnTo>
                <a:cubicBezTo>
                  <a:pt x="3142224" y="13716000"/>
                  <a:pt x="0" y="10645568"/>
                  <a:pt x="0" y="6858000"/>
                </a:cubicBezTo>
                <a:cubicBezTo>
                  <a:pt x="0" y="3070431"/>
                  <a:pt x="3142224" y="0"/>
                  <a:pt x="701835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587656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D622A9-A3E9-604E-938E-674CB5E866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8783"/>
            <a:ext cx="13411200" cy="13724782"/>
          </a:xfrm>
          <a:custGeom>
            <a:avLst/>
            <a:gdLst/>
            <a:ahLst/>
            <a:cxnLst/>
            <a:rect l="l" t="t" r="r" b="b"/>
            <a:pathLst>
              <a:path w="13411200" h="13724782">
                <a:moveTo>
                  <a:pt x="11337410" y="3491240"/>
                </a:moveTo>
                <a:cubicBezTo>
                  <a:pt x="11189366" y="3491240"/>
                  <a:pt x="11065120" y="3505305"/>
                  <a:pt x="10964670" y="3533435"/>
                </a:cubicBezTo>
                <a:cubicBezTo>
                  <a:pt x="10911677" y="3551100"/>
                  <a:pt x="10865481" y="3565566"/>
                  <a:pt x="10826082" y="3576835"/>
                </a:cubicBezTo>
                <a:cubicBezTo>
                  <a:pt x="10786682" y="3588104"/>
                  <a:pt x="10736403" y="3608122"/>
                  <a:pt x="10675243" y="3636888"/>
                </a:cubicBezTo>
                <a:cubicBezTo>
                  <a:pt x="10614080" y="3665656"/>
                  <a:pt x="10568438" y="3686642"/>
                  <a:pt x="10538315" y="3699850"/>
                </a:cubicBezTo>
                <a:cubicBezTo>
                  <a:pt x="10508190" y="3713056"/>
                  <a:pt x="10455876" y="3738737"/>
                  <a:pt x="10381370" y="3776889"/>
                </a:cubicBezTo>
                <a:cubicBezTo>
                  <a:pt x="10306863" y="3815043"/>
                  <a:pt x="10245134" y="3847076"/>
                  <a:pt x="10196184" y="3872992"/>
                </a:cubicBezTo>
                <a:cubicBezTo>
                  <a:pt x="10147232" y="3898907"/>
                  <a:pt x="10122756" y="3966685"/>
                  <a:pt x="10122757" y="4076327"/>
                </a:cubicBezTo>
                <a:cubicBezTo>
                  <a:pt x="10122756" y="4185968"/>
                  <a:pt x="10181786" y="4240789"/>
                  <a:pt x="10299845" y="4240789"/>
                </a:cubicBezTo>
                <a:lnTo>
                  <a:pt x="10571125" y="4187630"/>
                </a:lnTo>
                <a:cubicBezTo>
                  <a:pt x="10633698" y="4187630"/>
                  <a:pt x="10664984" y="4256515"/>
                  <a:pt x="10664984" y="4394288"/>
                </a:cubicBezTo>
                <a:cubicBezTo>
                  <a:pt x="10664984" y="4532059"/>
                  <a:pt x="10427897" y="4955259"/>
                  <a:pt x="9953726" y="5663887"/>
                </a:cubicBezTo>
                <a:cubicBezTo>
                  <a:pt x="9479553" y="6372515"/>
                  <a:pt x="8981847" y="7017171"/>
                  <a:pt x="8460607" y="7597856"/>
                </a:cubicBezTo>
                <a:cubicBezTo>
                  <a:pt x="7939367" y="8178541"/>
                  <a:pt x="7470345" y="8669269"/>
                  <a:pt x="7053541" y="9070043"/>
                </a:cubicBezTo>
                <a:cubicBezTo>
                  <a:pt x="6636737" y="9470816"/>
                  <a:pt x="6307839" y="9766419"/>
                  <a:pt x="6066850" y="9956852"/>
                </a:cubicBezTo>
                <a:cubicBezTo>
                  <a:pt x="5825859" y="10147285"/>
                  <a:pt x="5704452" y="10242501"/>
                  <a:pt x="5702624" y="10242501"/>
                </a:cubicBezTo>
                <a:cubicBezTo>
                  <a:pt x="5700797" y="10242501"/>
                  <a:pt x="5699883" y="10238957"/>
                  <a:pt x="5699883" y="10231870"/>
                </a:cubicBezTo>
                <a:cubicBezTo>
                  <a:pt x="5699883" y="9961587"/>
                  <a:pt x="5969099" y="9319602"/>
                  <a:pt x="6507534" y="8305916"/>
                </a:cubicBezTo>
                <a:cubicBezTo>
                  <a:pt x="7045968" y="7292231"/>
                  <a:pt x="7534109" y="6506881"/>
                  <a:pt x="7971955" y="5949869"/>
                </a:cubicBezTo>
                <a:cubicBezTo>
                  <a:pt x="8060997" y="5834856"/>
                  <a:pt x="8212252" y="5653282"/>
                  <a:pt x="8425721" y="5405149"/>
                </a:cubicBezTo>
                <a:cubicBezTo>
                  <a:pt x="8639190" y="5157016"/>
                  <a:pt x="8745924" y="4983306"/>
                  <a:pt x="8745924" y="4884019"/>
                </a:cubicBezTo>
                <a:cubicBezTo>
                  <a:pt x="8745924" y="4632398"/>
                  <a:pt x="8471266" y="4506587"/>
                  <a:pt x="7921952" y="4506587"/>
                </a:cubicBezTo>
                <a:cubicBezTo>
                  <a:pt x="7737056" y="4506587"/>
                  <a:pt x="7594300" y="4530689"/>
                  <a:pt x="7493685" y="4578893"/>
                </a:cubicBezTo>
                <a:cubicBezTo>
                  <a:pt x="7393069" y="4627096"/>
                  <a:pt x="7304636" y="4701394"/>
                  <a:pt x="7228386" y="4801789"/>
                </a:cubicBezTo>
                <a:cubicBezTo>
                  <a:pt x="7152135" y="4902183"/>
                  <a:pt x="6699808" y="5390488"/>
                  <a:pt x="5871405" y="6266708"/>
                </a:cubicBezTo>
                <a:cubicBezTo>
                  <a:pt x="5043002" y="7142926"/>
                  <a:pt x="4176475" y="8024614"/>
                  <a:pt x="3271821" y="8911769"/>
                </a:cubicBezTo>
                <a:cubicBezTo>
                  <a:pt x="2508519" y="9660306"/>
                  <a:pt x="2024364" y="10093054"/>
                  <a:pt x="1819356" y="10210013"/>
                </a:cubicBezTo>
                <a:lnTo>
                  <a:pt x="1810097" y="10215019"/>
                </a:lnTo>
                <a:lnTo>
                  <a:pt x="1813920" y="10201137"/>
                </a:lnTo>
                <a:cubicBezTo>
                  <a:pt x="1813920" y="10173560"/>
                  <a:pt x="1893217" y="10000335"/>
                  <a:pt x="2051810" y="9681461"/>
                </a:cubicBezTo>
                <a:cubicBezTo>
                  <a:pt x="2210402" y="9362587"/>
                  <a:pt x="2463422" y="8949562"/>
                  <a:pt x="2810869" y="8442387"/>
                </a:cubicBezTo>
                <a:cubicBezTo>
                  <a:pt x="3158317" y="7935211"/>
                  <a:pt x="3718832" y="7182187"/>
                  <a:pt x="4492414" y="6183313"/>
                </a:cubicBezTo>
                <a:cubicBezTo>
                  <a:pt x="5265995" y="5184441"/>
                  <a:pt x="5691645" y="4622819"/>
                  <a:pt x="5769364" y="4498446"/>
                </a:cubicBezTo>
                <a:cubicBezTo>
                  <a:pt x="5847082" y="4374075"/>
                  <a:pt x="5885941" y="4262870"/>
                  <a:pt x="5885941" y="4164829"/>
                </a:cubicBezTo>
                <a:cubicBezTo>
                  <a:pt x="5885941" y="4066789"/>
                  <a:pt x="5787389" y="3959251"/>
                  <a:pt x="5590283" y="3842217"/>
                </a:cubicBezTo>
                <a:cubicBezTo>
                  <a:pt x="5393178" y="3725183"/>
                  <a:pt x="5192264" y="3666666"/>
                  <a:pt x="4987545" y="3666666"/>
                </a:cubicBezTo>
                <a:cubicBezTo>
                  <a:pt x="4904317" y="3666666"/>
                  <a:pt x="4529556" y="3869559"/>
                  <a:pt x="3863263" y="4275343"/>
                </a:cubicBezTo>
                <a:cubicBezTo>
                  <a:pt x="3405185" y="4554320"/>
                  <a:pt x="3105619" y="4737398"/>
                  <a:pt x="2964564" y="4824578"/>
                </a:cubicBezTo>
                <a:lnTo>
                  <a:pt x="2943266" y="4837773"/>
                </a:lnTo>
                <a:lnTo>
                  <a:pt x="2934590" y="4807665"/>
                </a:lnTo>
                <a:cubicBezTo>
                  <a:pt x="2923294" y="4780379"/>
                  <a:pt x="2906349" y="4757322"/>
                  <a:pt x="2883756" y="4738495"/>
                </a:cubicBezTo>
                <a:cubicBezTo>
                  <a:pt x="2838571" y="4700841"/>
                  <a:pt x="2790256" y="4682013"/>
                  <a:pt x="2738814" y="4682013"/>
                </a:cubicBezTo>
                <a:cubicBezTo>
                  <a:pt x="2687370" y="4682013"/>
                  <a:pt x="2579722" y="4755745"/>
                  <a:pt x="2415869" y="4903207"/>
                </a:cubicBezTo>
                <a:cubicBezTo>
                  <a:pt x="2252016" y="5050669"/>
                  <a:pt x="2170090" y="5191612"/>
                  <a:pt x="2170090" y="5326033"/>
                </a:cubicBezTo>
                <a:cubicBezTo>
                  <a:pt x="2170090" y="5460455"/>
                  <a:pt x="2210817" y="5593590"/>
                  <a:pt x="2292273" y="5725435"/>
                </a:cubicBezTo>
                <a:cubicBezTo>
                  <a:pt x="2392391" y="5929989"/>
                  <a:pt x="2550125" y="6032266"/>
                  <a:pt x="2765476" y="6032266"/>
                </a:cubicBezTo>
                <a:cubicBezTo>
                  <a:pt x="3026082" y="6032266"/>
                  <a:pt x="3332446" y="5883751"/>
                  <a:pt x="3684565" y="5586723"/>
                </a:cubicBezTo>
                <a:lnTo>
                  <a:pt x="3714622" y="5560594"/>
                </a:lnTo>
                <a:lnTo>
                  <a:pt x="3678101" y="5595973"/>
                </a:lnTo>
                <a:cubicBezTo>
                  <a:pt x="3154768" y="6107513"/>
                  <a:pt x="2703595" y="6608780"/>
                  <a:pt x="2324584" y="7099776"/>
                </a:cubicBezTo>
                <a:cubicBezTo>
                  <a:pt x="1083974" y="8706135"/>
                  <a:pt x="463668" y="9962805"/>
                  <a:pt x="463668" y="10869784"/>
                </a:cubicBezTo>
                <a:cubicBezTo>
                  <a:pt x="463668" y="11059276"/>
                  <a:pt x="569447" y="11243978"/>
                  <a:pt x="781005" y="11423889"/>
                </a:cubicBezTo>
                <a:cubicBezTo>
                  <a:pt x="992564" y="11603802"/>
                  <a:pt x="1175300" y="11693758"/>
                  <a:pt x="1329213" y="11693758"/>
                </a:cubicBezTo>
                <a:cubicBezTo>
                  <a:pt x="1483127" y="11693758"/>
                  <a:pt x="1639380" y="11629966"/>
                  <a:pt x="1797972" y="11502383"/>
                </a:cubicBezTo>
                <a:cubicBezTo>
                  <a:pt x="2868362" y="11003901"/>
                  <a:pt x="4052048" y="9924763"/>
                  <a:pt x="5349030" y="8264967"/>
                </a:cubicBezTo>
                <a:cubicBezTo>
                  <a:pt x="4622516" y="9387297"/>
                  <a:pt x="4259260" y="10278606"/>
                  <a:pt x="4259260" y="10938892"/>
                </a:cubicBezTo>
                <a:cubicBezTo>
                  <a:pt x="4259260" y="11466944"/>
                  <a:pt x="4546321" y="11730969"/>
                  <a:pt x="5120444" y="11730969"/>
                </a:cubicBezTo>
                <a:cubicBezTo>
                  <a:pt x="5380206" y="11730969"/>
                  <a:pt x="5736652" y="11585376"/>
                  <a:pt x="6189781" y="11294188"/>
                </a:cubicBezTo>
                <a:cubicBezTo>
                  <a:pt x="6642911" y="11003002"/>
                  <a:pt x="7120806" y="10632822"/>
                  <a:pt x="7623469" y="10183652"/>
                </a:cubicBezTo>
                <a:cubicBezTo>
                  <a:pt x="8126130" y="9734482"/>
                  <a:pt x="8640643" y="9225369"/>
                  <a:pt x="9167006" y="8656312"/>
                </a:cubicBezTo>
                <a:cubicBezTo>
                  <a:pt x="9693368" y="8087256"/>
                  <a:pt x="10169396" y="7525509"/>
                  <a:pt x="10595087" y="6971072"/>
                </a:cubicBezTo>
                <a:cubicBezTo>
                  <a:pt x="11020780" y="6416635"/>
                  <a:pt x="11370980" y="5880055"/>
                  <a:pt x="11645695" y="5361335"/>
                </a:cubicBezTo>
                <a:cubicBezTo>
                  <a:pt x="11920407" y="4842613"/>
                  <a:pt x="12057764" y="4421255"/>
                  <a:pt x="12057764" y="4097258"/>
                </a:cubicBezTo>
                <a:cubicBezTo>
                  <a:pt x="12057764" y="3911920"/>
                  <a:pt x="11974716" y="3764582"/>
                  <a:pt x="11808620" y="3655245"/>
                </a:cubicBezTo>
                <a:cubicBezTo>
                  <a:pt x="11642524" y="3545908"/>
                  <a:pt x="11485454" y="3491240"/>
                  <a:pt x="11337410" y="3491240"/>
                </a:cubicBezTo>
                <a:close/>
                <a:moveTo>
                  <a:pt x="6705601" y="0"/>
                </a:moveTo>
                <a:cubicBezTo>
                  <a:pt x="10409001" y="0"/>
                  <a:pt x="13411200" y="3072397"/>
                  <a:pt x="13411200" y="6862391"/>
                </a:cubicBezTo>
                <a:cubicBezTo>
                  <a:pt x="13411200" y="10652385"/>
                  <a:pt x="10409001" y="13724782"/>
                  <a:pt x="6705601" y="13724782"/>
                </a:cubicBezTo>
                <a:lnTo>
                  <a:pt x="0" y="13724782"/>
                </a:lnTo>
                <a:lnTo>
                  <a:pt x="0" y="6862391"/>
                </a:lnTo>
                <a:cubicBezTo>
                  <a:pt x="0" y="3072397"/>
                  <a:pt x="3002200" y="0"/>
                  <a:pt x="670560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425357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863995" y="1422400"/>
            <a:ext cx="4651248" cy="4800600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802155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E1EDDDE-1810-294E-B860-E0378137BB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3"/>
            <a:ext cx="14036705" cy="13715999"/>
          </a:xfrm>
          <a:custGeom>
            <a:avLst/>
            <a:gdLst/>
            <a:ahLst/>
            <a:cxnLst/>
            <a:rect l="l" t="t" r="r" b="b"/>
            <a:pathLst>
              <a:path w="14036705" h="13715999">
                <a:moveTo>
                  <a:pt x="9281491" y="3776006"/>
                </a:moveTo>
                <a:cubicBezTo>
                  <a:pt x="8861697" y="3826175"/>
                  <a:pt x="8460827" y="4032086"/>
                  <a:pt x="8078882" y="4393737"/>
                </a:cubicBezTo>
                <a:cubicBezTo>
                  <a:pt x="7696936" y="4755387"/>
                  <a:pt x="7505963" y="5088160"/>
                  <a:pt x="7505963" y="5392056"/>
                </a:cubicBezTo>
                <a:cubicBezTo>
                  <a:pt x="7505963" y="5538190"/>
                  <a:pt x="7593386" y="5707623"/>
                  <a:pt x="7768231" y="5900353"/>
                </a:cubicBezTo>
                <a:cubicBezTo>
                  <a:pt x="7943076" y="6093084"/>
                  <a:pt x="8082176" y="6189450"/>
                  <a:pt x="8185533" y="6189450"/>
                </a:cubicBezTo>
                <a:cubicBezTo>
                  <a:pt x="8288889" y="6189450"/>
                  <a:pt x="8340568" y="6115801"/>
                  <a:pt x="8340568" y="5968505"/>
                </a:cubicBezTo>
                <a:lnTo>
                  <a:pt x="8324620" y="5899563"/>
                </a:lnTo>
                <a:cubicBezTo>
                  <a:pt x="8324620" y="5833003"/>
                  <a:pt x="8421803" y="5694165"/>
                  <a:pt x="8616167" y="5483051"/>
                </a:cubicBezTo>
                <a:cubicBezTo>
                  <a:pt x="8810531" y="5271935"/>
                  <a:pt x="9033719" y="5078180"/>
                  <a:pt x="9285728" y="4901783"/>
                </a:cubicBezTo>
                <a:cubicBezTo>
                  <a:pt x="9521987" y="4736413"/>
                  <a:pt x="9700597" y="4648560"/>
                  <a:pt x="9821559" y="4638225"/>
                </a:cubicBezTo>
                <a:lnTo>
                  <a:pt x="9825955" y="4638030"/>
                </a:lnTo>
                <a:lnTo>
                  <a:pt x="9821061" y="4638519"/>
                </a:lnTo>
                <a:cubicBezTo>
                  <a:pt x="9815745" y="4639405"/>
                  <a:pt x="9813087" y="4640734"/>
                  <a:pt x="9813087" y="4642506"/>
                </a:cubicBezTo>
                <a:cubicBezTo>
                  <a:pt x="9813087" y="4808021"/>
                  <a:pt x="9687608" y="5124542"/>
                  <a:pt x="9436651" y="5592069"/>
                </a:cubicBezTo>
                <a:cubicBezTo>
                  <a:pt x="8804661" y="6754270"/>
                  <a:pt x="7987444" y="7802177"/>
                  <a:pt x="6985000" y="8735791"/>
                </a:cubicBezTo>
                <a:cubicBezTo>
                  <a:pt x="6539733" y="9024459"/>
                  <a:pt x="6149689" y="9250788"/>
                  <a:pt x="5814867" y="9414780"/>
                </a:cubicBezTo>
                <a:cubicBezTo>
                  <a:pt x="5480045" y="9578772"/>
                  <a:pt x="5203893" y="9660767"/>
                  <a:pt x="4986408" y="9660767"/>
                </a:cubicBezTo>
                <a:cubicBezTo>
                  <a:pt x="4768926" y="9660767"/>
                  <a:pt x="4617060" y="9591618"/>
                  <a:pt x="4530815" y="9453321"/>
                </a:cubicBezTo>
                <a:cubicBezTo>
                  <a:pt x="4444569" y="9315023"/>
                  <a:pt x="4401446" y="9139637"/>
                  <a:pt x="4401446" y="8927165"/>
                </a:cubicBezTo>
                <a:cubicBezTo>
                  <a:pt x="4401446" y="8567453"/>
                  <a:pt x="4550209" y="8091800"/>
                  <a:pt x="4847737" y="7500206"/>
                </a:cubicBezTo>
                <a:cubicBezTo>
                  <a:pt x="5145265" y="6908612"/>
                  <a:pt x="5536790" y="6339487"/>
                  <a:pt x="6022314" y="5792830"/>
                </a:cubicBezTo>
                <a:cubicBezTo>
                  <a:pt x="6507837" y="5246172"/>
                  <a:pt x="7071702" y="4780181"/>
                  <a:pt x="7713909" y="4394857"/>
                </a:cubicBezTo>
                <a:cubicBezTo>
                  <a:pt x="8356114" y="4009534"/>
                  <a:pt x="8878642" y="3803250"/>
                  <a:pt x="9281491" y="3776006"/>
                </a:cubicBezTo>
                <a:close/>
                <a:moveTo>
                  <a:pt x="9451602" y="2670287"/>
                </a:moveTo>
                <a:cubicBezTo>
                  <a:pt x="8749674" y="2670287"/>
                  <a:pt x="8012806" y="2878565"/>
                  <a:pt x="7240996" y="3295119"/>
                </a:cubicBezTo>
                <a:cubicBezTo>
                  <a:pt x="6469186" y="3711674"/>
                  <a:pt x="5774001" y="4243588"/>
                  <a:pt x="5155439" y="4890861"/>
                </a:cubicBezTo>
                <a:cubicBezTo>
                  <a:pt x="4536878" y="5538134"/>
                  <a:pt x="4048364" y="6227436"/>
                  <a:pt x="3689897" y="6958767"/>
                </a:cubicBezTo>
                <a:cubicBezTo>
                  <a:pt x="3331430" y="7690099"/>
                  <a:pt x="3152197" y="8333800"/>
                  <a:pt x="3152197" y="8889871"/>
                </a:cubicBezTo>
                <a:cubicBezTo>
                  <a:pt x="3152197" y="9445942"/>
                  <a:pt x="3285760" y="9883872"/>
                  <a:pt x="3552887" y="10203659"/>
                </a:cubicBezTo>
                <a:cubicBezTo>
                  <a:pt x="3665962" y="10338662"/>
                  <a:pt x="3829289" y="10478621"/>
                  <a:pt x="4042868" y="10623537"/>
                </a:cubicBezTo>
                <a:cubicBezTo>
                  <a:pt x="4256448" y="10768451"/>
                  <a:pt x="4501785" y="10840910"/>
                  <a:pt x="4778879" y="10840910"/>
                </a:cubicBezTo>
                <a:cubicBezTo>
                  <a:pt x="5540001" y="10840910"/>
                  <a:pt x="6315217" y="10580206"/>
                  <a:pt x="7104525" y="10058799"/>
                </a:cubicBezTo>
                <a:cubicBezTo>
                  <a:pt x="7466066" y="9820191"/>
                  <a:pt x="7820698" y="9543082"/>
                  <a:pt x="8168423" y="9227476"/>
                </a:cubicBezTo>
                <a:cubicBezTo>
                  <a:pt x="8516146" y="8911868"/>
                  <a:pt x="8836821" y="8576631"/>
                  <a:pt x="9130444" y="8221763"/>
                </a:cubicBezTo>
                <a:cubicBezTo>
                  <a:pt x="9424067" y="7866896"/>
                  <a:pt x="9694766" y="7503196"/>
                  <a:pt x="9942539" y="7130664"/>
                </a:cubicBezTo>
                <a:cubicBezTo>
                  <a:pt x="10190313" y="6758132"/>
                  <a:pt x="10401566" y="6396232"/>
                  <a:pt x="10576300" y="6044964"/>
                </a:cubicBezTo>
                <a:cubicBezTo>
                  <a:pt x="10751034" y="5693695"/>
                  <a:pt x="10887241" y="5361586"/>
                  <a:pt x="10984923" y="5048637"/>
                </a:cubicBezTo>
                <a:cubicBezTo>
                  <a:pt x="11082603" y="4735688"/>
                  <a:pt x="11131443" y="4473462"/>
                  <a:pt x="11131444" y="4261959"/>
                </a:cubicBezTo>
                <a:cubicBezTo>
                  <a:pt x="11131443" y="4050456"/>
                  <a:pt x="11032032" y="3856341"/>
                  <a:pt x="10833210" y="3679613"/>
                </a:cubicBezTo>
                <a:cubicBezTo>
                  <a:pt x="10634388" y="3502885"/>
                  <a:pt x="10431981" y="3414521"/>
                  <a:pt x="10225987" y="3414521"/>
                </a:cubicBezTo>
                <a:cubicBezTo>
                  <a:pt x="10135865" y="3414521"/>
                  <a:pt x="10062219" y="3417235"/>
                  <a:pt x="10005050" y="3422661"/>
                </a:cubicBezTo>
                <a:lnTo>
                  <a:pt x="9984275" y="3424865"/>
                </a:lnTo>
                <a:lnTo>
                  <a:pt x="9997037" y="3404969"/>
                </a:lnTo>
                <a:cubicBezTo>
                  <a:pt x="10017630" y="3374624"/>
                  <a:pt x="10038904" y="3344970"/>
                  <a:pt x="10060861" y="3316009"/>
                </a:cubicBezTo>
                <a:cubicBezTo>
                  <a:pt x="10104773" y="3258088"/>
                  <a:pt x="10126729" y="3173282"/>
                  <a:pt x="10126729" y="3061591"/>
                </a:cubicBezTo>
                <a:cubicBezTo>
                  <a:pt x="10126729" y="2949901"/>
                  <a:pt x="10052139" y="2856761"/>
                  <a:pt x="9902960" y="2782172"/>
                </a:cubicBezTo>
                <a:cubicBezTo>
                  <a:pt x="9753781" y="2707582"/>
                  <a:pt x="9603329" y="2670287"/>
                  <a:pt x="9451602" y="2670287"/>
                </a:cubicBezTo>
                <a:close/>
                <a:moveTo>
                  <a:pt x="0" y="0"/>
                </a:moveTo>
                <a:lnTo>
                  <a:pt x="7018353" y="0"/>
                </a:lnTo>
                <a:cubicBezTo>
                  <a:pt x="10894481" y="0"/>
                  <a:pt x="14036705" y="3070431"/>
                  <a:pt x="14036705" y="6858000"/>
                </a:cubicBezTo>
                <a:cubicBezTo>
                  <a:pt x="14036705" y="10645568"/>
                  <a:pt x="10894481" y="13715999"/>
                  <a:pt x="7018353" y="13715999"/>
                </a:cubicBezTo>
                <a:lnTo>
                  <a:pt x="7018353" y="13715998"/>
                </a:lnTo>
                <a:cubicBezTo>
                  <a:pt x="3142224" y="13715999"/>
                  <a:pt x="0" y="10645567"/>
                  <a:pt x="0" y="6857999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6901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CC0EEF-CB34-7849-8136-31A4D9C3BC4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72800" y="-1"/>
            <a:ext cx="13406438" cy="13719908"/>
          </a:xfrm>
          <a:custGeom>
            <a:avLst/>
            <a:gdLst/>
            <a:ahLst/>
            <a:cxnLst/>
            <a:rect l="l" t="t" r="r" b="b"/>
            <a:pathLst>
              <a:path w="13406438" h="13719908">
                <a:moveTo>
                  <a:pt x="10332372" y="2636212"/>
                </a:moveTo>
                <a:cubicBezTo>
                  <a:pt x="9864402" y="2636212"/>
                  <a:pt x="9322036" y="2887198"/>
                  <a:pt x="8705276" y="3389168"/>
                </a:cubicBezTo>
                <a:cubicBezTo>
                  <a:pt x="7670768" y="3599536"/>
                  <a:pt x="6763664" y="3704719"/>
                  <a:pt x="5983964" y="3704719"/>
                </a:cubicBezTo>
                <a:cubicBezTo>
                  <a:pt x="5204263" y="3704719"/>
                  <a:pt x="4814412" y="3683455"/>
                  <a:pt x="4814412" y="3640928"/>
                </a:cubicBezTo>
                <a:cubicBezTo>
                  <a:pt x="4814412" y="3641537"/>
                  <a:pt x="4843650" y="3609073"/>
                  <a:pt x="4902126" y="3543538"/>
                </a:cubicBezTo>
                <a:cubicBezTo>
                  <a:pt x="4960601" y="3478002"/>
                  <a:pt x="4989839" y="3401655"/>
                  <a:pt x="4989839" y="3314495"/>
                </a:cubicBezTo>
                <a:cubicBezTo>
                  <a:pt x="4989839" y="3227335"/>
                  <a:pt x="4901226" y="3183756"/>
                  <a:pt x="4724000" y="3183756"/>
                </a:cubicBezTo>
                <a:cubicBezTo>
                  <a:pt x="4546773" y="3183756"/>
                  <a:pt x="4345500" y="3247547"/>
                  <a:pt x="4120182" y="3375130"/>
                </a:cubicBezTo>
                <a:cubicBezTo>
                  <a:pt x="3894863" y="3502713"/>
                  <a:pt x="3773648" y="3673599"/>
                  <a:pt x="3756537" y="3887787"/>
                </a:cubicBezTo>
                <a:cubicBezTo>
                  <a:pt x="3749449" y="3972842"/>
                  <a:pt x="3745905" y="4068724"/>
                  <a:pt x="3745906" y="4175431"/>
                </a:cubicBezTo>
                <a:cubicBezTo>
                  <a:pt x="3745905" y="4282137"/>
                  <a:pt x="3790745" y="4387806"/>
                  <a:pt x="3880424" y="4492435"/>
                </a:cubicBezTo>
                <a:cubicBezTo>
                  <a:pt x="3970103" y="4597066"/>
                  <a:pt x="4140670" y="4685970"/>
                  <a:pt x="4392126" y="4759147"/>
                </a:cubicBezTo>
                <a:cubicBezTo>
                  <a:pt x="4643582" y="4832325"/>
                  <a:pt x="5046750" y="4868914"/>
                  <a:pt x="5601630" y="4868914"/>
                </a:cubicBezTo>
                <a:cubicBezTo>
                  <a:pt x="6156510" y="4868914"/>
                  <a:pt x="6870468" y="4748419"/>
                  <a:pt x="7743504" y="4507428"/>
                </a:cubicBezTo>
                <a:cubicBezTo>
                  <a:pt x="7503178" y="4705725"/>
                  <a:pt x="7275560" y="4983927"/>
                  <a:pt x="7060652" y="5342033"/>
                </a:cubicBezTo>
                <a:cubicBezTo>
                  <a:pt x="6924486" y="5524105"/>
                  <a:pt x="6775778" y="5740951"/>
                  <a:pt x="6614528" y="5992574"/>
                </a:cubicBezTo>
                <a:cubicBezTo>
                  <a:pt x="6453276" y="6244196"/>
                  <a:pt x="6200768" y="6633963"/>
                  <a:pt x="5857004" y="7161875"/>
                </a:cubicBezTo>
                <a:cubicBezTo>
                  <a:pt x="5534724" y="7656794"/>
                  <a:pt x="5129756" y="8230349"/>
                  <a:pt x="4642099" y="8882542"/>
                </a:cubicBezTo>
                <a:lnTo>
                  <a:pt x="4593627" y="8947158"/>
                </a:lnTo>
                <a:lnTo>
                  <a:pt x="4596458" y="8935286"/>
                </a:lnTo>
                <a:cubicBezTo>
                  <a:pt x="4596458" y="8811468"/>
                  <a:pt x="4553792" y="8749560"/>
                  <a:pt x="4468460" y="8749560"/>
                </a:cubicBezTo>
                <a:cubicBezTo>
                  <a:pt x="4383128" y="8749560"/>
                  <a:pt x="4282028" y="8797930"/>
                  <a:pt x="4165160" y="8894669"/>
                </a:cubicBezTo>
                <a:cubicBezTo>
                  <a:pt x="4048292" y="8991408"/>
                  <a:pt x="3874776" y="9195352"/>
                  <a:pt x="3644612" y="9506502"/>
                </a:cubicBezTo>
                <a:cubicBezTo>
                  <a:pt x="3414447" y="9817652"/>
                  <a:pt x="3299365" y="10088488"/>
                  <a:pt x="3299365" y="10319012"/>
                </a:cubicBezTo>
                <a:cubicBezTo>
                  <a:pt x="3299365" y="10549536"/>
                  <a:pt x="3371324" y="10717709"/>
                  <a:pt x="3515243" y="10823529"/>
                </a:cubicBezTo>
                <a:cubicBezTo>
                  <a:pt x="3659161" y="10929351"/>
                  <a:pt x="3826420" y="10982261"/>
                  <a:pt x="4017019" y="10982261"/>
                </a:cubicBezTo>
                <a:cubicBezTo>
                  <a:pt x="4453260" y="10982261"/>
                  <a:pt x="4892075" y="10624320"/>
                  <a:pt x="5333466" y="9908438"/>
                </a:cubicBezTo>
                <a:cubicBezTo>
                  <a:pt x="5665269" y="9536321"/>
                  <a:pt x="5942322" y="9170074"/>
                  <a:pt x="6164624" y="8809697"/>
                </a:cubicBezTo>
                <a:cubicBezTo>
                  <a:pt x="6386924" y="8449320"/>
                  <a:pt x="6647808" y="8024597"/>
                  <a:pt x="6947272" y="7535529"/>
                </a:cubicBezTo>
                <a:cubicBezTo>
                  <a:pt x="7246738" y="7046461"/>
                  <a:pt x="7457812" y="6714547"/>
                  <a:pt x="7580494" y="6539785"/>
                </a:cubicBezTo>
                <a:cubicBezTo>
                  <a:pt x="7703176" y="6365023"/>
                  <a:pt x="7953260" y="5999717"/>
                  <a:pt x="8330750" y="5443867"/>
                </a:cubicBezTo>
                <a:cubicBezTo>
                  <a:pt x="8708238" y="4888017"/>
                  <a:pt x="8991976" y="4488463"/>
                  <a:pt x="9181968" y="4245202"/>
                </a:cubicBezTo>
                <a:cubicBezTo>
                  <a:pt x="9641686" y="4174212"/>
                  <a:pt x="10051540" y="4073901"/>
                  <a:pt x="10411532" y="3944270"/>
                </a:cubicBezTo>
                <a:cubicBezTo>
                  <a:pt x="10620016" y="3868462"/>
                  <a:pt x="10790956" y="3773093"/>
                  <a:pt x="10924354" y="3658163"/>
                </a:cubicBezTo>
                <a:cubicBezTo>
                  <a:pt x="11057752" y="3543234"/>
                  <a:pt x="11124450" y="3423915"/>
                  <a:pt x="11124450" y="3300208"/>
                </a:cubicBezTo>
                <a:cubicBezTo>
                  <a:pt x="11124450" y="3176502"/>
                  <a:pt x="11088236" y="3058305"/>
                  <a:pt x="11015804" y="2945617"/>
                </a:cubicBezTo>
                <a:cubicBezTo>
                  <a:pt x="10897304" y="2739348"/>
                  <a:pt x="10669492" y="2636212"/>
                  <a:pt x="10332372" y="2636212"/>
                </a:cubicBezTo>
                <a:close/>
                <a:moveTo>
                  <a:pt x="6703220" y="0"/>
                </a:moveTo>
                <a:lnTo>
                  <a:pt x="13406438" y="0"/>
                </a:lnTo>
                <a:lnTo>
                  <a:pt x="13406438" y="6859954"/>
                </a:lnTo>
                <a:cubicBezTo>
                  <a:pt x="13406438" y="10648602"/>
                  <a:pt x="10405304" y="13719908"/>
                  <a:pt x="6703220" y="13719908"/>
                </a:cubicBezTo>
                <a:cubicBezTo>
                  <a:pt x="3001133" y="13719908"/>
                  <a:pt x="0" y="10648602"/>
                  <a:pt x="0" y="6859954"/>
                </a:cubicBezTo>
                <a:cubicBezTo>
                  <a:pt x="0" y="3071306"/>
                  <a:pt x="3001133" y="0"/>
                  <a:pt x="670322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473111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A39200-4A71-D348-A298-3D917878E4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604574" y="2134581"/>
            <a:ext cx="6006733" cy="12726119"/>
          </a:xfrm>
          <a:custGeom>
            <a:avLst/>
            <a:gdLst>
              <a:gd name="connsiteX0" fmla="*/ 816675 w 6006733"/>
              <a:gd name="connsiteY0" fmla="*/ 0 h 12726119"/>
              <a:gd name="connsiteX1" fmla="*/ 5190057 w 6006733"/>
              <a:gd name="connsiteY1" fmla="*/ 0 h 12726119"/>
              <a:gd name="connsiteX2" fmla="*/ 6006733 w 6006733"/>
              <a:gd name="connsiteY2" fmla="*/ 816676 h 12726119"/>
              <a:gd name="connsiteX3" fmla="*/ 6006733 w 6006733"/>
              <a:gd name="connsiteY3" fmla="*/ 11909443 h 12726119"/>
              <a:gd name="connsiteX4" fmla="*/ 5190057 w 6006733"/>
              <a:gd name="connsiteY4" fmla="*/ 12726119 h 12726119"/>
              <a:gd name="connsiteX5" fmla="*/ 816675 w 6006733"/>
              <a:gd name="connsiteY5" fmla="*/ 12726119 h 12726119"/>
              <a:gd name="connsiteX6" fmla="*/ 0 w 6006733"/>
              <a:gd name="connsiteY6" fmla="*/ 11909443 h 12726119"/>
              <a:gd name="connsiteX7" fmla="*/ 0 w 6006733"/>
              <a:gd name="connsiteY7" fmla="*/ 816676 h 12726119"/>
              <a:gd name="connsiteX8" fmla="*/ 816675 w 6006733"/>
              <a:gd name="connsiteY8" fmla="*/ 0 h 127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6733" h="12726119">
                <a:moveTo>
                  <a:pt x="816675" y="0"/>
                </a:moveTo>
                <a:lnTo>
                  <a:pt x="5190057" y="0"/>
                </a:lnTo>
                <a:cubicBezTo>
                  <a:pt x="5641095" y="0"/>
                  <a:pt x="6006733" y="365638"/>
                  <a:pt x="6006733" y="816676"/>
                </a:cubicBezTo>
                <a:lnTo>
                  <a:pt x="6006733" y="11909443"/>
                </a:lnTo>
                <a:cubicBezTo>
                  <a:pt x="6006733" y="12360481"/>
                  <a:pt x="5641095" y="12726119"/>
                  <a:pt x="5190057" y="12726119"/>
                </a:cubicBezTo>
                <a:lnTo>
                  <a:pt x="816675" y="12726119"/>
                </a:lnTo>
                <a:cubicBezTo>
                  <a:pt x="365638" y="12726119"/>
                  <a:pt x="0" y="12360481"/>
                  <a:pt x="0" y="11909443"/>
                </a:cubicBezTo>
                <a:lnTo>
                  <a:pt x="0" y="816676"/>
                </a:lnTo>
                <a:cubicBezTo>
                  <a:pt x="0" y="365638"/>
                  <a:pt x="365638" y="0"/>
                  <a:pt x="81667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632915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A39200-4A71-D348-A298-3D917878E4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1126980">
            <a:off x="-105376" y="6107113"/>
            <a:ext cx="6006733" cy="12726119"/>
          </a:xfrm>
          <a:custGeom>
            <a:avLst/>
            <a:gdLst>
              <a:gd name="connsiteX0" fmla="*/ 816675 w 6006733"/>
              <a:gd name="connsiteY0" fmla="*/ 0 h 12726119"/>
              <a:gd name="connsiteX1" fmla="*/ 5190057 w 6006733"/>
              <a:gd name="connsiteY1" fmla="*/ 0 h 12726119"/>
              <a:gd name="connsiteX2" fmla="*/ 6006733 w 6006733"/>
              <a:gd name="connsiteY2" fmla="*/ 816676 h 12726119"/>
              <a:gd name="connsiteX3" fmla="*/ 6006733 w 6006733"/>
              <a:gd name="connsiteY3" fmla="*/ 11909443 h 12726119"/>
              <a:gd name="connsiteX4" fmla="*/ 5190057 w 6006733"/>
              <a:gd name="connsiteY4" fmla="*/ 12726119 h 12726119"/>
              <a:gd name="connsiteX5" fmla="*/ 816675 w 6006733"/>
              <a:gd name="connsiteY5" fmla="*/ 12726119 h 12726119"/>
              <a:gd name="connsiteX6" fmla="*/ 0 w 6006733"/>
              <a:gd name="connsiteY6" fmla="*/ 11909443 h 12726119"/>
              <a:gd name="connsiteX7" fmla="*/ 0 w 6006733"/>
              <a:gd name="connsiteY7" fmla="*/ 816676 h 12726119"/>
              <a:gd name="connsiteX8" fmla="*/ 816675 w 6006733"/>
              <a:gd name="connsiteY8" fmla="*/ 0 h 127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6733" h="12726119">
                <a:moveTo>
                  <a:pt x="816675" y="0"/>
                </a:moveTo>
                <a:lnTo>
                  <a:pt x="5190057" y="0"/>
                </a:lnTo>
                <a:cubicBezTo>
                  <a:pt x="5641095" y="0"/>
                  <a:pt x="6006733" y="365638"/>
                  <a:pt x="6006733" y="816676"/>
                </a:cubicBezTo>
                <a:lnTo>
                  <a:pt x="6006733" y="11909443"/>
                </a:lnTo>
                <a:cubicBezTo>
                  <a:pt x="6006733" y="12360481"/>
                  <a:pt x="5641095" y="12726119"/>
                  <a:pt x="5190057" y="12726119"/>
                </a:cubicBezTo>
                <a:lnTo>
                  <a:pt x="816675" y="12726119"/>
                </a:lnTo>
                <a:cubicBezTo>
                  <a:pt x="365638" y="12726119"/>
                  <a:pt x="0" y="12360481"/>
                  <a:pt x="0" y="11909443"/>
                </a:cubicBezTo>
                <a:lnTo>
                  <a:pt x="0" y="816676"/>
                </a:lnTo>
                <a:cubicBezTo>
                  <a:pt x="0" y="365638"/>
                  <a:pt x="365638" y="0"/>
                  <a:pt x="81667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F19BFB-F94B-CA43-B163-C89954DCF1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126980">
            <a:off x="8342194" y="3059113"/>
            <a:ext cx="6006733" cy="12726119"/>
          </a:xfrm>
          <a:custGeom>
            <a:avLst/>
            <a:gdLst>
              <a:gd name="connsiteX0" fmla="*/ 816675 w 6006733"/>
              <a:gd name="connsiteY0" fmla="*/ 0 h 12726119"/>
              <a:gd name="connsiteX1" fmla="*/ 5190057 w 6006733"/>
              <a:gd name="connsiteY1" fmla="*/ 0 h 12726119"/>
              <a:gd name="connsiteX2" fmla="*/ 6006733 w 6006733"/>
              <a:gd name="connsiteY2" fmla="*/ 816676 h 12726119"/>
              <a:gd name="connsiteX3" fmla="*/ 6006733 w 6006733"/>
              <a:gd name="connsiteY3" fmla="*/ 11909443 h 12726119"/>
              <a:gd name="connsiteX4" fmla="*/ 5190057 w 6006733"/>
              <a:gd name="connsiteY4" fmla="*/ 12726119 h 12726119"/>
              <a:gd name="connsiteX5" fmla="*/ 816675 w 6006733"/>
              <a:gd name="connsiteY5" fmla="*/ 12726119 h 12726119"/>
              <a:gd name="connsiteX6" fmla="*/ 0 w 6006733"/>
              <a:gd name="connsiteY6" fmla="*/ 11909443 h 12726119"/>
              <a:gd name="connsiteX7" fmla="*/ 0 w 6006733"/>
              <a:gd name="connsiteY7" fmla="*/ 816676 h 12726119"/>
              <a:gd name="connsiteX8" fmla="*/ 816675 w 6006733"/>
              <a:gd name="connsiteY8" fmla="*/ 0 h 127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6733" h="12726119">
                <a:moveTo>
                  <a:pt x="816675" y="0"/>
                </a:moveTo>
                <a:lnTo>
                  <a:pt x="5190057" y="0"/>
                </a:lnTo>
                <a:cubicBezTo>
                  <a:pt x="5641095" y="0"/>
                  <a:pt x="6006733" y="365638"/>
                  <a:pt x="6006733" y="816676"/>
                </a:cubicBezTo>
                <a:lnTo>
                  <a:pt x="6006733" y="11909443"/>
                </a:lnTo>
                <a:cubicBezTo>
                  <a:pt x="6006733" y="12360481"/>
                  <a:pt x="5641095" y="12726119"/>
                  <a:pt x="5190057" y="12726119"/>
                </a:cubicBezTo>
                <a:lnTo>
                  <a:pt x="816675" y="12726119"/>
                </a:lnTo>
                <a:cubicBezTo>
                  <a:pt x="365638" y="12726119"/>
                  <a:pt x="0" y="12360481"/>
                  <a:pt x="0" y="11909443"/>
                </a:cubicBezTo>
                <a:lnTo>
                  <a:pt x="0" y="816676"/>
                </a:lnTo>
                <a:cubicBezTo>
                  <a:pt x="0" y="365638"/>
                  <a:pt x="365638" y="0"/>
                  <a:pt x="81667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8B6D05-6F3A-2640-9620-C2495BA5C8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126980">
            <a:off x="-4504776" y="-2343635"/>
            <a:ext cx="6006733" cy="12726119"/>
          </a:xfrm>
          <a:custGeom>
            <a:avLst/>
            <a:gdLst>
              <a:gd name="connsiteX0" fmla="*/ 816675 w 6006733"/>
              <a:gd name="connsiteY0" fmla="*/ 0 h 12726119"/>
              <a:gd name="connsiteX1" fmla="*/ 5190057 w 6006733"/>
              <a:gd name="connsiteY1" fmla="*/ 0 h 12726119"/>
              <a:gd name="connsiteX2" fmla="*/ 6006733 w 6006733"/>
              <a:gd name="connsiteY2" fmla="*/ 816676 h 12726119"/>
              <a:gd name="connsiteX3" fmla="*/ 6006733 w 6006733"/>
              <a:gd name="connsiteY3" fmla="*/ 11909443 h 12726119"/>
              <a:gd name="connsiteX4" fmla="*/ 5190057 w 6006733"/>
              <a:gd name="connsiteY4" fmla="*/ 12726119 h 12726119"/>
              <a:gd name="connsiteX5" fmla="*/ 816675 w 6006733"/>
              <a:gd name="connsiteY5" fmla="*/ 12726119 h 12726119"/>
              <a:gd name="connsiteX6" fmla="*/ 0 w 6006733"/>
              <a:gd name="connsiteY6" fmla="*/ 11909443 h 12726119"/>
              <a:gd name="connsiteX7" fmla="*/ 0 w 6006733"/>
              <a:gd name="connsiteY7" fmla="*/ 816676 h 12726119"/>
              <a:gd name="connsiteX8" fmla="*/ 816675 w 6006733"/>
              <a:gd name="connsiteY8" fmla="*/ 0 h 127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6733" h="12726119">
                <a:moveTo>
                  <a:pt x="816675" y="0"/>
                </a:moveTo>
                <a:lnTo>
                  <a:pt x="5190057" y="0"/>
                </a:lnTo>
                <a:cubicBezTo>
                  <a:pt x="5641095" y="0"/>
                  <a:pt x="6006733" y="365638"/>
                  <a:pt x="6006733" y="816676"/>
                </a:cubicBezTo>
                <a:lnTo>
                  <a:pt x="6006733" y="11909443"/>
                </a:lnTo>
                <a:cubicBezTo>
                  <a:pt x="6006733" y="12360481"/>
                  <a:pt x="5641095" y="12726119"/>
                  <a:pt x="5190057" y="12726119"/>
                </a:cubicBezTo>
                <a:lnTo>
                  <a:pt x="816675" y="12726119"/>
                </a:lnTo>
                <a:cubicBezTo>
                  <a:pt x="365638" y="12726119"/>
                  <a:pt x="0" y="12360481"/>
                  <a:pt x="0" y="11909443"/>
                </a:cubicBezTo>
                <a:lnTo>
                  <a:pt x="0" y="816676"/>
                </a:lnTo>
                <a:cubicBezTo>
                  <a:pt x="0" y="365638"/>
                  <a:pt x="365638" y="0"/>
                  <a:pt x="81667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62419BA-6D9E-7840-9655-C3D0DFE65E6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1126980">
            <a:off x="4294023" y="-6704621"/>
            <a:ext cx="6006733" cy="12726119"/>
          </a:xfrm>
          <a:custGeom>
            <a:avLst/>
            <a:gdLst>
              <a:gd name="connsiteX0" fmla="*/ 816675 w 6006733"/>
              <a:gd name="connsiteY0" fmla="*/ 0 h 12726119"/>
              <a:gd name="connsiteX1" fmla="*/ 5190057 w 6006733"/>
              <a:gd name="connsiteY1" fmla="*/ 0 h 12726119"/>
              <a:gd name="connsiteX2" fmla="*/ 6006733 w 6006733"/>
              <a:gd name="connsiteY2" fmla="*/ 816676 h 12726119"/>
              <a:gd name="connsiteX3" fmla="*/ 6006733 w 6006733"/>
              <a:gd name="connsiteY3" fmla="*/ 11909443 h 12726119"/>
              <a:gd name="connsiteX4" fmla="*/ 5190057 w 6006733"/>
              <a:gd name="connsiteY4" fmla="*/ 12726119 h 12726119"/>
              <a:gd name="connsiteX5" fmla="*/ 816675 w 6006733"/>
              <a:gd name="connsiteY5" fmla="*/ 12726119 h 12726119"/>
              <a:gd name="connsiteX6" fmla="*/ 0 w 6006733"/>
              <a:gd name="connsiteY6" fmla="*/ 11909443 h 12726119"/>
              <a:gd name="connsiteX7" fmla="*/ 0 w 6006733"/>
              <a:gd name="connsiteY7" fmla="*/ 816676 h 12726119"/>
              <a:gd name="connsiteX8" fmla="*/ 816675 w 6006733"/>
              <a:gd name="connsiteY8" fmla="*/ 0 h 127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6733" h="12726119">
                <a:moveTo>
                  <a:pt x="816675" y="0"/>
                </a:moveTo>
                <a:lnTo>
                  <a:pt x="5190057" y="0"/>
                </a:lnTo>
                <a:cubicBezTo>
                  <a:pt x="5641095" y="0"/>
                  <a:pt x="6006733" y="365638"/>
                  <a:pt x="6006733" y="816676"/>
                </a:cubicBezTo>
                <a:lnTo>
                  <a:pt x="6006733" y="11909443"/>
                </a:lnTo>
                <a:cubicBezTo>
                  <a:pt x="6006733" y="12360481"/>
                  <a:pt x="5641095" y="12726119"/>
                  <a:pt x="5190057" y="12726119"/>
                </a:cubicBezTo>
                <a:lnTo>
                  <a:pt x="816675" y="12726119"/>
                </a:lnTo>
                <a:cubicBezTo>
                  <a:pt x="365638" y="12726119"/>
                  <a:pt x="0" y="12360481"/>
                  <a:pt x="0" y="11909443"/>
                </a:cubicBezTo>
                <a:lnTo>
                  <a:pt x="0" y="816676"/>
                </a:lnTo>
                <a:cubicBezTo>
                  <a:pt x="0" y="365638"/>
                  <a:pt x="365638" y="0"/>
                  <a:pt x="81667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720137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28A63B0-599E-1C4F-8515-0C5681E687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384281" y="2511456"/>
            <a:ext cx="8876866" cy="7163991"/>
          </a:xfrm>
          <a:custGeom>
            <a:avLst/>
            <a:gdLst>
              <a:gd name="connsiteX0" fmla="*/ 8876866 w 8876866"/>
              <a:gd name="connsiteY0" fmla="*/ 0 h 7163991"/>
              <a:gd name="connsiteX1" fmla="*/ 8523452 w 8876866"/>
              <a:gd name="connsiteY1" fmla="*/ 6401475 h 7163991"/>
              <a:gd name="connsiteX2" fmla="*/ 0 w 8876866"/>
              <a:gd name="connsiteY2" fmla="*/ 7163991 h 7163991"/>
              <a:gd name="connsiteX3" fmla="*/ 502219 w 8876866"/>
              <a:gd name="connsiteY3" fmla="*/ 2045781 h 716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6866" h="7163991">
                <a:moveTo>
                  <a:pt x="8876866" y="0"/>
                </a:moveTo>
                <a:lnTo>
                  <a:pt x="8523452" y="6401475"/>
                </a:lnTo>
                <a:lnTo>
                  <a:pt x="0" y="7163991"/>
                </a:lnTo>
                <a:lnTo>
                  <a:pt x="502219" y="204578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717639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63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C65260-4F9B-C349-A875-57519EB04C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91585" y="2109143"/>
            <a:ext cx="10232198" cy="9497714"/>
          </a:xfrm>
          <a:custGeom>
            <a:avLst/>
            <a:gdLst>
              <a:gd name="connsiteX0" fmla="*/ 6989629 w 10232198"/>
              <a:gd name="connsiteY0" fmla="*/ 3692568 h 9497714"/>
              <a:gd name="connsiteX1" fmla="*/ 10232197 w 10232198"/>
              <a:gd name="connsiteY1" fmla="*/ 3692568 h 9497714"/>
              <a:gd name="connsiteX2" fmla="*/ 10232197 w 10232198"/>
              <a:gd name="connsiteY2" fmla="*/ 9497714 h 9497714"/>
              <a:gd name="connsiteX3" fmla="*/ 6989629 w 10232198"/>
              <a:gd name="connsiteY3" fmla="*/ 9497714 h 9497714"/>
              <a:gd name="connsiteX4" fmla="*/ 0 w 10232198"/>
              <a:gd name="connsiteY4" fmla="*/ 1958360 h 9497714"/>
              <a:gd name="connsiteX5" fmla="*/ 3242567 w 10232198"/>
              <a:gd name="connsiteY5" fmla="*/ 1958360 h 9497714"/>
              <a:gd name="connsiteX6" fmla="*/ 3242567 w 10232198"/>
              <a:gd name="connsiteY6" fmla="*/ 9497714 h 9497714"/>
              <a:gd name="connsiteX7" fmla="*/ 0 w 10232198"/>
              <a:gd name="connsiteY7" fmla="*/ 9497714 h 9497714"/>
              <a:gd name="connsiteX8" fmla="*/ 6989630 w 10232198"/>
              <a:gd name="connsiteY8" fmla="*/ 1075491 h 9497714"/>
              <a:gd name="connsiteX9" fmla="*/ 10232198 w 10232198"/>
              <a:gd name="connsiteY9" fmla="*/ 1075491 h 9497714"/>
              <a:gd name="connsiteX10" fmla="*/ 10232198 w 10232198"/>
              <a:gd name="connsiteY10" fmla="*/ 3440321 h 9497714"/>
              <a:gd name="connsiteX11" fmla="*/ 6989630 w 10232198"/>
              <a:gd name="connsiteY11" fmla="*/ 3440321 h 9497714"/>
              <a:gd name="connsiteX12" fmla="*/ 3494814 w 10232198"/>
              <a:gd name="connsiteY12" fmla="*/ 0 h 9497714"/>
              <a:gd name="connsiteX13" fmla="*/ 6737382 w 10232198"/>
              <a:gd name="connsiteY13" fmla="*/ 0 h 9497714"/>
              <a:gd name="connsiteX14" fmla="*/ 6737382 w 10232198"/>
              <a:gd name="connsiteY14" fmla="*/ 9497714 h 9497714"/>
              <a:gd name="connsiteX15" fmla="*/ 3494814 w 10232198"/>
              <a:gd name="connsiteY15" fmla="*/ 9497714 h 949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32198" h="9497714">
                <a:moveTo>
                  <a:pt x="6989629" y="3692568"/>
                </a:moveTo>
                <a:lnTo>
                  <a:pt x="10232197" y="3692568"/>
                </a:lnTo>
                <a:lnTo>
                  <a:pt x="10232197" y="9497714"/>
                </a:lnTo>
                <a:lnTo>
                  <a:pt x="6989629" y="9497714"/>
                </a:lnTo>
                <a:close/>
                <a:moveTo>
                  <a:pt x="0" y="1958360"/>
                </a:moveTo>
                <a:lnTo>
                  <a:pt x="3242567" y="1958360"/>
                </a:lnTo>
                <a:lnTo>
                  <a:pt x="3242567" y="9497714"/>
                </a:lnTo>
                <a:lnTo>
                  <a:pt x="0" y="9497714"/>
                </a:lnTo>
                <a:close/>
                <a:moveTo>
                  <a:pt x="6989630" y="1075491"/>
                </a:moveTo>
                <a:lnTo>
                  <a:pt x="10232198" y="1075491"/>
                </a:lnTo>
                <a:lnTo>
                  <a:pt x="10232198" y="3440321"/>
                </a:lnTo>
                <a:lnTo>
                  <a:pt x="6989630" y="3440321"/>
                </a:lnTo>
                <a:close/>
                <a:moveTo>
                  <a:pt x="3494814" y="0"/>
                </a:moveTo>
                <a:lnTo>
                  <a:pt x="6737382" y="0"/>
                </a:lnTo>
                <a:lnTo>
                  <a:pt x="6737382" y="9497714"/>
                </a:lnTo>
                <a:lnTo>
                  <a:pt x="3494814" y="9497714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87457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C65260-4F9B-C349-A875-57519EB04C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96194" y="1604646"/>
            <a:ext cx="9963808" cy="605739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759DEB-C8CE-9642-81B8-0BDF86744A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355614" y="8147270"/>
            <a:ext cx="7504388" cy="391328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FA25A4-50BB-984F-A560-7258981F11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93974" y="5185137"/>
            <a:ext cx="4004440" cy="533218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57171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53736" y="0"/>
            <a:ext cx="8697436" cy="13716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44506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49982" y="2250831"/>
            <a:ext cx="8697436" cy="1146516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10277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21F7C7-77CE-E644-88AA-EA67D00BB8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76628" y="70339"/>
            <a:ext cx="8647310" cy="13645661"/>
          </a:xfrm>
          <a:custGeom>
            <a:avLst/>
            <a:gdLst>
              <a:gd name="connsiteX0" fmla="*/ 0 w 8647310"/>
              <a:gd name="connsiteY0" fmla="*/ 2649415 h 13645661"/>
              <a:gd name="connsiteX1" fmla="*/ 4145649 w 8647310"/>
              <a:gd name="connsiteY1" fmla="*/ 2649415 h 13645661"/>
              <a:gd name="connsiteX2" fmla="*/ 4145649 w 8647310"/>
              <a:gd name="connsiteY2" fmla="*/ 13645661 h 13645661"/>
              <a:gd name="connsiteX3" fmla="*/ 0 w 8647310"/>
              <a:gd name="connsiteY3" fmla="*/ 13645661 h 13645661"/>
              <a:gd name="connsiteX4" fmla="*/ 4501661 w 8647310"/>
              <a:gd name="connsiteY4" fmla="*/ 0 h 13645661"/>
              <a:gd name="connsiteX5" fmla="*/ 8647310 w 8647310"/>
              <a:gd name="connsiteY5" fmla="*/ 0 h 13645661"/>
              <a:gd name="connsiteX6" fmla="*/ 8647310 w 8647310"/>
              <a:gd name="connsiteY6" fmla="*/ 9730153 h 13645661"/>
              <a:gd name="connsiteX7" fmla="*/ 4501661 w 8647310"/>
              <a:gd name="connsiteY7" fmla="*/ 9730153 h 1364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47310" h="13645661">
                <a:moveTo>
                  <a:pt x="0" y="2649415"/>
                </a:moveTo>
                <a:lnTo>
                  <a:pt x="4145649" y="2649415"/>
                </a:lnTo>
                <a:lnTo>
                  <a:pt x="4145649" y="13645661"/>
                </a:lnTo>
                <a:lnTo>
                  <a:pt x="0" y="13645661"/>
                </a:lnTo>
                <a:close/>
                <a:moveTo>
                  <a:pt x="4501661" y="0"/>
                </a:moveTo>
                <a:lnTo>
                  <a:pt x="8647310" y="0"/>
                </a:lnTo>
                <a:lnTo>
                  <a:pt x="8647310" y="9730153"/>
                </a:lnTo>
                <a:lnTo>
                  <a:pt x="4501661" y="9730153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B5DF23-A727-EF4F-B4A9-CB7F6DF317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23576" y="7221415"/>
            <a:ext cx="5200725" cy="515815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02535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5533" y="1031629"/>
            <a:ext cx="21988172" cy="78779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80108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16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2" r:id="rId2"/>
    <p:sldLayoutId id="2147483681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4" r:id="rId14"/>
    <p:sldLayoutId id="2147483696" r:id="rId15"/>
    <p:sldLayoutId id="2147483693" r:id="rId16"/>
    <p:sldLayoutId id="2147483700" r:id="rId17"/>
    <p:sldLayoutId id="2147483701" r:id="rId18"/>
    <p:sldLayoutId id="2147483702" r:id="rId19"/>
    <p:sldLayoutId id="2147483695" r:id="rId20"/>
    <p:sldLayoutId id="2147483697" r:id="rId21"/>
    <p:sldLayoutId id="2147483698" r:id="rId22"/>
    <p:sldLayoutId id="2147483699" r:id="rId23"/>
    <p:sldLayoutId id="2147483703" r:id="rId24"/>
    <p:sldLayoutId id="2147483704" r:id="rId25"/>
    <p:sldLayoutId id="2147483705" r:id="rId26"/>
    <p:sldLayoutId id="2147483707" r:id="rId27"/>
    <p:sldLayoutId id="2147483708" r:id="rId28"/>
    <p:sldLayoutId id="2147483710" r:id="rId29"/>
    <p:sldLayoutId id="2147483709" r:id="rId30"/>
    <p:sldLayoutId id="2147483706" r:id="rId31"/>
    <p:sldLayoutId id="2147483711" r:id="rId32"/>
    <p:sldLayoutId id="2147483713" r:id="rId33"/>
    <p:sldLayoutId id="2147483712" r:id="rId34"/>
    <p:sldLayoutId id="2147483680" r:id="rId35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8">
          <p15:clr>
            <a:srgbClr val="F26B43"/>
          </p15:clr>
        </p15:guide>
        <p15:guide id="2" pos="9214">
          <p15:clr>
            <a:srgbClr val="F26B43"/>
          </p15:clr>
        </p15:guide>
        <p15:guide id="3" pos="15356">
          <p15:clr>
            <a:srgbClr val="F26B43"/>
          </p15:clr>
        </p15:guide>
        <p15:guide id="4" pos="8446">
          <p15:clr>
            <a:srgbClr val="F26B43"/>
          </p15:clr>
        </p15:guide>
        <p15:guide id="5" pos="9982">
          <p15:clr>
            <a:srgbClr val="F26B43"/>
          </p15:clr>
        </p15:guide>
        <p15:guide id="6" pos="10750">
          <p15:clr>
            <a:srgbClr val="F26B43"/>
          </p15:clr>
        </p15:guide>
        <p15:guide id="7" orient="horz" pos="4320">
          <p15:clr>
            <a:srgbClr val="F26B43"/>
          </p15:clr>
        </p15:guide>
        <p15:guide id="8" pos="11518">
          <p15:clr>
            <a:srgbClr val="F26B43"/>
          </p15:clr>
        </p15:guide>
        <p15:guide id="9" orient="horz" pos="8640">
          <p15:clr>
            <a:srgbClr val="F26B43"/>
          </p15:clr>
        </p15:guide>
        <p15:guide id="10" pos="12286">
          <p15:clr>
            <a:srgbClr val="F26B43"/>
          </p15:clr>
        </p15:guide>
        <p15:guide id="11" pos="13054">
          <p15:clr>
            <a:srgbClr val="F26B43"/>
          </p15:clr>
        </p15:guide>
        <p15:guide id="12" pos="13822">
          <p15:clr>
            <a:srgbClr val="F26B43"/>
          </p15:clr>
        </p15:guide>
        <p15:guide id="13" pos="14590">
          <p15:clr>
            <a:srgbClr val="F26B43"/>
          </p15:clr>
        </p15:guide>
        <p15:guide id="14" pos="6910">
          <p15:clr>
            <a:srgbClr val="F26B43"/>
          </p15:clr>
        </p15:guide>
        <p15:guide id="15" pos="6142">
          <p15:clr>
            <a:srgbClr val="F26B43"/>
          </p15:clr>
        </p15:guide>
        <p15:guide id="16" pos="5374">
          <p15:clr>
            <a:srgbClr val="F26B43"/>
          </p15:clr>
        </p15:guide>
        <p15:guide id="17" pos="4606">
          <p15:clr>
            <a:srgbClr val="F26B43"/>
          </p15:clr>
        </p15:guide>
        <p15:guide id="18" pos="3838">
          <p15:clr>
            <a:srgbClr val="F26B43"/>
          </p15:clr>
        </p15:guide>
        <p15:guide id="19" pos="3070">
          <p15:clr>
            <a:srgbClr val="F26B43"/>
          </p15:clr>
        </p15:guide>
        <p15:guide id="20" pos="2302">
          <p15:clr>
            <a:srgbClr val="F26B43"/>
          </p15:clr>
        </p15:guide>
        <p15:guide id="21" pos="1534">
          <p15:clr>
            <a:srgbClr val="F26B43"/>
          </p15:clr>
        </p15:guide>
        <p15:guide id="22" pos="766">
          <p15:clr>
            <a:srgbClr val="F26B43"/>
          </p15:clr>
        </p15:guide>
        <p15:guide id="23">
          <p15:clr>
            <a:srgbClr val="F26B43"/>
          </p15:clr>
        </p15:guide>
        <p15:guide id="24" pos="8062">
          <p15:clr>
            <a:srgbClr val="F26B43"/>
          </p15:clr>
        </p15:guide>
        <p15:guide id="25" pos="8830">
          <p15:clr>
            <a:srgbClr val="F26B43"/>
          </p15:clr>
        </p15:guide>
        <p15:guide id="26" pos="9598">
          <p15:clr>
            <a:srgbClr val="F26B43"/>
          </p15:clr>
        </p15:guide>
        <p15:guide id="27" pos="10366">
          <p15:clr>
            <a:srgbClr val="F26B43"/>
          </p15:clr>
        </p15:guide>
        <p15:guide id="28" pos="11134">
          <p15:clr>
            <a:srgbClr val="F26B43"/>
          </p15:clr>
        </p15:guide>
        <p15:guide id="29" pos="11902">
          <p15:clr>
            <a:srgbClr val="F26B43"/>
          </p15:clr>
        </p15:guide>
        <p15:guide id="30" orient="horz" pos="4704">
          <p15:clr>
            <a:srgbClr val="F26B43"/>
          </p15:clr>
        </p15:guide>
        <p15:guide id="31" pos="14974">
          <p15:clr>
            <a:srgbClr val="F26B43"/>
          </p15:clr>
        </p15:guide>
        <p15:guide id="32" orient="horz" pos="5856">
          <p15:clr>
            <a:srgbClr val="F26B43"/>
          </p15:clr>
        </p15:guide>
        <p15:guide id="33" orient="horz" pos="6624">
          <p15:clr>
            <a:srgbClr val="F26B43"/>
          </p15:clr>
        </p15:guide>
        <p15:guide id="34" orient="horz" pos="7392">
          <p15:clr>
            <a:srgbClr val="F26B43"/>
          </p15:clr>
        </p15:guide>
        <p15:guide id="35" orient="horz" pos="8160">
          <p15:clr>
            <a:srgbClr val="F26B43"/>
          </p15:clr>
        </p15:guide>
        <p15:guide id="36" orient="horz" pos="5088">
          <p15:clr>
            <a:srgbClr val="F26B43"/>
          </p15:clr>
        </p15:guide>
        <p15:guide id="37" orient="horz" pos="5472">
          <p15:clr>
            <a:srgbClr val="F26B43"/>
          </p15:clr>
        </p15:guide>
        <p15:guide id="38" orient="horz" pos="6240">
          <p15:clr>
            <a:srgbClr val="F26B43"/>
          </p15:clr>
        </p15:guide>
        <p15:guide id="39" orient="horz" pos="7008">
          <p15:clr>
            <a:srgbClr val="F26B43"/>
          </p15:clr>
        </p15:guide>
        <p15:guide id="40" orient="horz" pos="7776">
          <p15:clr>
            <a:srgbClr val="F26B43"/>
          </p15:clr>
        </p15:guide>
        <p15:guide id="41" pos="7294">
          <p15:clr>
            <a:srgbClr val="F26B43"/>
          </p15:clr>
        </p15:guide>
        <p15:guide id="42" pos="6526">
          <p15:clr>
            <a:srgbClr val="F26B43"/>
          </p15:clr>
        </p15:guide>
        <p15:guide id="43" pos="5758">
          <p15:clr>
            <a:srgbClr val="F26B43"/>
          </p15:clr>
        </p15:guide>
        <p15:guide id="44" pos="4990">
          <p15:clr>
            <a:srgbClr val="F26B43"/>
          </p15:clr>
        </p15:guide>
        <p15:guide id="45" pos="4222">
          <p15:clr>
            <a:srgbClr val="F26B43"/>
          </p15:clr>
        </p15:guide>
        <p15:guide id="46" pos="3454">
          <p15:clr>
            <a:srgbClr val="F26B43"/>
          </p15:clr>
        </p15:guide>
        <p15:guide id="47" pos="2686">
          <p15:clr>
            <a:srgbClr val="F26B43"/>
          </p15:clr>
        </p15:guide>
        <p15:guide id="48" pos="1918">
          <p15:clr>
            <a:srgbClr val="F26B43"/>
          </p15:clr>
        </p15:guide>
        <p15:guide id="49" pos="1150">
          <p15:clr>
            <a:srgbClr val="F26B43"/>
          </p15:clr>
        </p15:guide>
        <p15:guide id="50" pos="382">
          <p15:clr>
            <a:srgbClr val="F26B43"/>
          </p15:clr>
        </p15:guide>
        <p15:guide id="51" orient="horz" pos="3552">
          <p15:clr>
            <a:srgbClr val="F26B43"/>
          </p15:clr>
        </p15:guide>
        <p15:guide id="52" orient="horz" pos="2784">
          <p15:clr>
            <a:srgbClr val="F26B43"/>
          </p15:clr>
        </p15:guide>
        <p15:guide id="53" orient="horz" pos="2016">
          <p15:clr>
            <a:srgbClr val="F26B43"/>
          </p15:clr>
        </p15:guide>
        <p15:guide id="54" orient="horz" pos="1248">
          <p15:clr>
            <a:srgbClr val="F26B43"/>
          </p15:clr>
        </p15:guide>
        <p15:guide id="55" orient="horz" pos="480">
          <p15:clr>
            <a:srgbClr val="F26B43"/>
          </p15:clr>
        </p15:guide>
        <p15:guide id="56" orient="horz" pos="3168">
          <p15:clr>
            <a:srgbClr val="F26B43"/>
          </p15:clr>
        </p15:guide>
        <p15:guide id="57" orient="horz" pos="3936">
          <p15:clr>
            <a:srgbClr val="F26B43"/>
          </p15:clr>
        </p15:guide>
        <p15:guide id="58" orient="horz" pos="2400">
          <p15:clr>
            <a:srgbClr val="F26B43"/>
          </p15:clr>
        </p15:guide>
        <p15:guide id="59" orient="horz" pos="1632">
          <p15:clr>
            <a:srgbClr val="F26B43"/>
          </p15:clr>
        </p15:guide>
        <p15:guide id="60" orient="horz" pos="864">
          <p15:clr>
            <a:srgbClr val="F26B43"/>
          </p15:clr>
        </p15:guide>
        <p15:guide id="61" pos="13438">
          <p15:clr>
            <a:srgbClr val="F26B43"/>
          </p15:clr>
        </p15:guide>
        <p15:guide id="62" pos="12670">
          <p15:clr>
            <a:srgbClr val="F26B43"/>
          </p15:clr>
        </p15:guide>
        <p15:guide id="63" pos="142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9DAB518-CD22-CC73-A134-9A3C97DB5D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" r="10"/>
          <a:stretch/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E1C43DE-4523-4B49-B49A-04976757E067}"/>
              </a:ext>
            </a:extLst>
          </p:cNvPr>
          <p:cNvSpPr/>
          <p:nvPr/>
        </p:nvSpPr>
        <p:spPr>
          <a:xfrm>
            <a:off x="22644847" y="0"/>
            <a:ext cx="1734391" cy="13716000"/>
          </a:xfrm>
          <a:prstGeom prst="rect">
            <a:avLst/>
          </a:prstGeom>
          <a:solidFill>
            <a:srgbClr val="AC1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A86062-F62E-2A43-8078-7138CC8820A0}"/>
              </a:ext>
            </a:extLst>
          </p:cNvPr>
          <p:cNvCxnSpPr>
            <a:cxnSpLocks/>
          </p:cNvCxnSpPr>
          <p:nvPr/>
        </p:nvCxnSpPr>
        <p:spPr>
          <a:xfrm>
            <a:off x="23512042" y="2028723"/>
            <a:ext cx="0" cy="10058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A0457C-8F75-C646-A512-7758E4AE2D6B}"/>
              </a:ext>
            </a:extLst>
          </p:cNvPr>
          <p:cNvSpPr txBox="1"/>
          <p:nvPr/>
        </p:nvSpPr>
        <p:spPr>
          <a:xfrm rot="5400000">
            <a:off x="20296870" y="6149774"/>
            <a:ext cx="643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INFO@ALLLEAGUEBASEBALL.COM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E53770-B53E-DF4C-869E-7CFCD447D54B}"/>
              </a:ext>
            </a:extLst>
          </p:cNvPr>
          <p:cNvCxnSpPr>
            <a:cxnSpLocks/>
          </p:cNvCxnSpPr>
          <p:nvPr/>
        </p:nvCxnSpPr>
        <p:spPr>
          <a:xfrm>
            <a:off x="23495109" y="9542943"/>
            <a:ext cx="0" cy="5081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52DBFF6-A478-534C-8508-5015D498465F}"/>
              </a:ext>
            </a:extLst>
          </p:cNvPr>
          <p:cNvSpPr txBox="1"/>
          <p:nvPr/>
        </p:nvSpPr>
        <p:spPr>
          <a:xfrm rot="5400000">
            <a:off x="23095990" y="10369837"/>
            <a:ext cx="83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39A1F7-9A23-D142-BD47-7AA6C700CA1C}"/>
              </a:ext>
            </a:extLst>
          </p:cNvPr>
          <p:cNvGrpSpPr/>
          <p:nvPr/>
        </p:nvGrpSpPr>
        <p:grpSpPr>
          <a:xfrm>
            <a:off x="23366712" y="11064240"/>
            <a:ext cx="290660" cy="2029228"/>
            <a:chOff x="23632998" y="10555969"/>
            <a:chExt cx="290660" cy="2029228"/>
          </a:xfrm>
        </p:grpSpPr>
        <p:sp>
          <p:nvSpPr>
            <p:cNvPr id="24" name="Freeform 137">
              <a:extLst>
                <a:ext uri="{FF2B5EF4-FFF2-40B4-BE49-F238E27FC236}">
                  <a16:creationId xmlns:a16="http://schemas.microsoft.com/office/drawing/2014/main" id="{4DB3799B-16CF-0F44-8AE4-EA4471F43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0555969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137">
              <a:extLst>
                <a:ext uri="{FF2B5EF4-FFF2-40B4-BE49-F238E27FC236}">
                  <a16:creationId xmlns:a16="http://schemas.microsoft.com/office/drawing/2014/main" id="{0795B564-8CC9-E741-B8E1-5E8D60079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0993771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137">
              <a:extLst>
                <a:ext uri="{FF2B5EF4-FFF2-40B4-BE49-F238E27FC236}">
                  <a16:creationId xmlns:a16="http://schemas.microsoft.com/office/drawing/2014/main" id="{28C487E2-6F3B-334E-8D91-D18BC76D4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143157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137">
              <a:extLst>
                <a:ext uri="{FF2B5EF4-FFF2-40B4-BE49-F238E27FC236}">
                  <a16:creationId xmlns:a16="http://schemas.microsoft.com/office/drawing/2014/main" id="{D47D9659-4463-5847-8B4D-8F15856D7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1869375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137">
              <a:extLst>
                <a:ext uri="{FF2B5EF4-FFF2-40B4-BE49-F238E27FC236}">
                  <a16:creationId xmlns:a16="http://schemas.microsoft.com/office/drawing/2014/main" id="{9FB0098B-68C4-6B46-BE14-B88402556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2307175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8D9490D-CAE9-6E44-9916-F003A2B96541}"/>
              </a:ext>
            </a:extLst>
          </p:cNvPr>
          <p:cNvSpPr/>
          <p:nvPr/>
        </p:nvSpPr>
        <p:spPr>
          <a:xfrm>
            <a:off x="22644847" y="0"/>
            <a:ext cx="1734391" cy="1701800"/>
          </a:xfrm>
          <a:prstGeom prst="rect">
            <a:avLst/>
          </a:prstGeom>
          <a:solidFill>
            <a:srgbClr val="152238"/>
          </a:solidFill>
          <a:ln>
            <a:solidFill>
              <a:srgbClr val="15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186EC29-8F8C-E642-B419-3EC7AC10FC56}"/>
              </a:ext>
            </a:extLst>
          </p:cNvPr>
          <p:cNvGrpSpPr/>
          <p:nvPr/>
        </p:nvGrpSpPr>
        <p:grpSpPr>
          <a:xfrm>
            <a:off x="0" y="406400"/>
            <a:ext cx="568569" cy="1295400"/>
            <a:chOff x="0" y="5486400"/>
            <a:chExt cx="1427818" cy="1295400"/>
          </a:xfrm>
          <a:solidFill>
            <a:srgbClr val="AC1F2D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67702D-E372-6D49-A1CB-5BD61B3B72FE}"/>
                </a:ext>
              </a:extLst>
            </p:cNvPr>
            <p:cNvSpPr/>
            <p:nvPr/>
          </p:nvSpPr>
          <p:spPr>
            <a:xfrm>
              <a:off x="0" y="6507480"/>
              <a:ext cx="1427818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A8B0099-BBA0-5743-8A46-2D8154D37B59}"/>
                </a:ext>
              </a:extLst>
            </p:cNvPr>
            <p:cNvSpPr/>
            <p:nvPr/>
          </p:nvSpPr>
          <p:spPr>
            <a:xfrm>
              <a:off x="0" y="5996940"/>
              <a:ext cx="1427818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72371B4-E08E-184C-A29F-47B74CB5F607}"/>
                </a:ext>
              </a:extLst>
            </p:cNvPr>
            <p:cNvSpPr/>
            <p:nvPr/>
          </p:nvSpPr>
          <p:spPr>
            <a:xfrm>
              <a:off x="0" y="5486400"/>
              <a:ext cx="1427818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Freeform 8">
            <a:extLst>
              <a:ext uri="{FF2B5EF4-FFF2-40B4-BE49-F238E27FC236}">
                <a16:creationId xmlns:a16="http://schemas.microsoft.com/office/drawing/2014/main" id="{51CA70B3-0402-6E46-B142-790177179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569" y="12638081"/>
            <a:ext cx="417264" cy="241086"/>
          </a:xfrm>
          <a:custGeom>
            <a:avLst/>
            <a:gdLst>
              <a:gd name="T0" fmla="*/ 6475800 w 397"/>
              <a:gd name="T1" fmla="*/ 1966355 h 228"/>
              <a:gd name="T2" fmla="*/ 6475800 w 397"/>
              <a:gd name="T3" fmla="*/ 1966355 h 228"/>
              <a:gd name="T4" fmla="*/ 25644803 w 397"/>
              <a:gd name="T5" fmla="*/ 21367416 h 228"/>
              <a:gd name="T6" fmla="*/ 44943005 w 397"/>
              <a:gd name="T7" fmla="*/ 1048530 h 228"/>
              <a:gd name="T8" fmla="*/ 44943005 w 397"/>
              <a:gd name="T9" fmla="*/ 1048530 h 228"/>
              <a:gd name="T10" fmla="*/ 47662668 w 397"/>
              <a:gd name="T11" fmla="*/ 0 h 228"/>
              <a:gd name="T12" fmla="*/ 51289246 w 397"/>
              <a:gd name="T13" fmla="*/ 3801645 h 228"/>
              <a:gd name="T14" fmla="*/ 50382691 w 397"/>
              <a:gd name="T15" fmla="*/ 6554398 h 228"/>
              <a:gd name="T16" fmla="*/ 50382691 w 397"/>
              <a:gd name="T17" fmla="*/ 6554398 h 228"/>
              <a:gd name="T18" fmla="*/ 28494026 w 397"/>
              <a:gd name="T19" fmla="*/ 28839639 h 228"/>
              <a:gd name="T20" fmla="*/ 28494026 w 397"/>
              <a:gd name="T21" fmla="*/ 28839639 h 228"/>
              <a:gd name="T22" fmla="*/ 25644803 w 397"/>
              <a:gd name="T23" fmla="*/ 29757103 h 228"/>
              <a:gd name="T24" fmla="*/ 25644803 w 397"/>
              <a:gd name="T25" fmla="*/ 29757103 h 228"/>
              <a:gd name="T26" fmla="*/ 25644803 w 397"/>
              <a:gd name="T27" fmla="*/ 29757103 h 228"/>
              <a:gd name="T28" fmla="*/ 22924780 w 397"/>
              <a:gd name="T29" fmla="*/ 28839639 h 228"/>
              <a:gd name="T30" fmla="*/ 22924780 w 397"/>
              <a:gd name="T31" fmla="*/ 28839639 h 228"/>
              <a:gd name="T32" fmla="*/ 906554 w 397"/>
              <a:gd name="T33" fmla="*/ 6554398 h 228"/>
              <a:gd name="T34" fmla="*/ 906554 w 397"/>
              <a:gd name="T35" fmla="*/ 6554398 h 228"/>
              <a:gd name="T36" fmla="*/ 0 w 397"/>
              <a:gd name="T37" fmla="*/ 3801645 h 228"/>
              <a:gd name="T38" fmla="*/ 3756137 w 397"/>
              <a:gd name="T39" fmla="*/ 0 h 228"/>
              <a:gd name="T40" fmla="*/ 6475800 w 397"/>
              <a:gd name="T41" fmla="*/ 1966355 h 2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7" h="228">
                <a:moveTo>
                  <a:pt x="50" y="15"/>
                </a:moveTo>
                <a:lnTo>
                  <a:pt x="50" y="15"/>
                </a:lnTo>
                <a:cubicBezTo>
                  <a:pt x="198" y="163"/>
                  <a:pt x="198" y="163"/>
                  <a:pt x="198" y="163"/>
                </a:cubicBezTo>
                <a:cubicBezTo>
                  <a:pt x="347" y="8"/>
                  <a:pt x="347" y="8"/>
                  <a:pt x="347" y="8"/>
                </a:cubicBezTo>
                <a:cubicBezTo>
                  <a:pt x="354" y="8"/>
                  <a:pt x="361" y="0"/>
                  <a:pt x="368" y="0"/>
                </a:cubicBezTo>
                <a:cubicBezTo>
                  <a:pt x="382" y="0"/>
                  <a:pt x="396" y="15"/>
                  <a:pt x="396" y="29"/>
                </a:cubicBezTo>
                <a:cubicBezTo>
                  <a:pt x="396" y="36"/>
                  <a:pt x="396" y="43"/>
                  <a:pt x="389" y="50"/>
                </a:cubicBezTo>
                <a:cubicBezTo>
                  <a:pt x="220" y="220"/>
                  <a:pt x="220" y="220"/>
                  <a:pt x="220" y="220"/>
                </a:cubicBezTo>
                <a:cubicBezTo>
                  <a:pt x="212" y="227"/>
                  <a:pt x="205" y="227"/>
                  <a:pt x="198" y="227"/>
                </a:cubicBezTo>
                <a:cubicBezTo>
                  <a:pt x="191" y="227"/>
                  <a:pt x="184" y="227"/>
                  <a:pt x="177" y="220"/>
                </a:cubicBezTo>
                <a:cubicBezTo>
                  <a:pt x="7" y="50"/>
                  <a:pt x="7" y="50"/>
                  <a:pt x="7" y="50"/>
                </a:cubicBezTo>
                <a:cubicBezTo>
                  <a:pt x="0" y="43"/>
                  <a:pt x="0" y="36"/>
                  <a:pt x="0" y="29"/>
                </a:cubicBezTo>
                <a:cubicBezTo>
                  <a:pt x="0" y="15"/>
                  <a:pt x="15" y="0"/>
                  <a:pt x="29" y="0"/>
                </a:cubicBezTo>
                <a:cubicBezTo>
                  <a:pt x="36" y="0"/>
                  <a:pt x="43" y="8"/>
                  <a:pt x="50" y="1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A12B6EF-D191-F54D-A5C6-9899D9843CA7}"/>
              </a:ext>
            </a:extLst>
          </p:cNvPr>
          <p:cNvCxnSpPr>
            <a:cxnSpLocks/>
          </p:cNvCxnSpPr>
          <p:nvPr/>
        </p:nvCxnSpPr>
        <p:spPr>
          <a:xfrm>
            <a:off x="777201" y="4651009"/>
            <a:ext cx="0" cy="9155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826EBB6-9B85-9F48-92D7-2F49A7AD5F38}"/>
              </a:ext>
            </a:extLst>
          </p:cNvPr>
          <p:cNvSpPr txBox="1"/>
          <p:nvPr/>
        </p:nvSpPr>
        <p:spPr>
          <a:xfrm rot="5400000">
            <a:off x="-2722538" y="8888632"/>
            <a:ext cx="6999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LEAGUE BASEBALL POWERED BY USSSA</a:t>
            </a:r>
          </a:p>
        </p:txBody>
      </p:sp>
      <p:pic>
        <p:nvPicPr>
          <p:cNvPr id="11" name="Picture 10" descr="A logo with a star and a red ribbon&#10;&#10;Description automatically generated">
            <a:extLst>
              <a:ext uri="{FF2B5EF4-FFF2-40B4-BE49-F238E27FC236}">
                <a16:creationId xmlns:a16="http://schemas.microsoft.com/office/drawing/2014/main" id="{C56305EC-1389-63F6-52E1-7269BC491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57" y="738533"/>
            <a:ext cx="2917769" cy="822960"/>
          </a:xfrm>
          <a:prstGeom prst="rect">
            <a:avLst/>
          </a:prstGeom>
        </p:spPr>
      </p:pic>
      <p:pic>
        <p:nvPicPr>
          <p:cNvPr id="22" name="Picture 21" descr="A red and blue logo with white text&#10;&#10;Description automatically generated">
            <a:extLst>
              <a:ext uri="{FF2B5EF4-FFF2-40B4-BE49-F238E27FC236}">
                <a16:creationId xmlns:a16="http://schemas.microsoft.com/office/drawing/2014/main" id="{CE8DD635-47EA-1AE6-6613-2D14A7468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195" y="195681"/>
            <a:ext cx="1465778" cy="1371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F6A8F1-A0C7-BFD5-6835-679D0310CC43}"/>
              </a:ext>
            </a:extLst>
          </p:cNvPr>
          <p:cNvSpPr txBox="1"/>
          <p:nvPr/>
        </p:nvSpPr>
        <p:spPr>
          <a:xfrm>
            <a:off x="2710686" y="842236"/>
            <a:ext cx="8611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spc="3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ECONOMIC IMPACT, GROWTH AND DEVELOPMENT </a:t>
            </a:r>
            <a:endParaRPr lang="en-JM" altLang="en-US" sz="1400" b="1" spc="300" dirty="0">
              <a:solidFill>
                <a:schemeClr val="bg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5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E120696-1CE3-BF4F-8F74-F6BFA200E595}"/>
              </a:ext>
            </a:extLst>
          </p:cNvPr>
          <p:cNvSpPr/>
          <p:nvPr/>
        </p:nvSpPr>
        <p:spPr>
          <a:xfrm>
            <a:off x="773986" y="-1"/>
            <a:ext cx="22831266" cy="4064001"/>
          </a:xfrm>
          <a:prstGeom prst="rect">
            <a:avLst/>
          </a:prstGeom>
          <a:solidFill>
            <a:srgbClr val="AC1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B47280-BEAC-2D43-9786-BFC5F16C843A}"/>
              </a:ext>
            </a:extLst>
          </p:cNvPr>
          <p:cNvGrpSpPr/>
          <p:nvPr/>
        </p:nvGrpSpPr>
        <p:grpSpPr>
          <a:xfrm rot="5400000">
            <a:off x="11905335" y="-363416"/>
            <a:ext cx="568569" cy="1295400"/>
            <a:chOff x="0" y="5486400"/>
            <a:chExt cx="1427818" cy="1295400"/>
          </a:xfrm>
          <a:solidFill>
            <a:schemeClr val="bg1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DAE657-686F-BF41-8A7E-9411C0273F83}"/>
                </a:ext>
              </a:extLst>
            </p:cNvPr>
            <p:cNvSpPr/>
            <p:nvPr/>
          </p:nvSpPr>
          <p:spPr>
            <a:xfrm>
              <a:off x="0" y="6507480"/>
              <a:ext cx="1427818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7941D7-878C-CD42-8652-F4EE45EA3D96}"/>
                </a:ext>
              </a:extLst>
            </p:cNvPr>
            <p:cNvSpPr/>
            <p:nvPr/>
          </p:nvSpPr>
          <p:spPr>
            <a:xfrm>
              <a:off x="0" y="5996940"/>
              <a:ext cx="1427818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7E87DD-FCFA-A84F-964C-191F6BED0CAE}"/>
                </a:ext>
              </a:extLst>
            </p:cNvPr>
            <p:cNvSpPr/>
            <p:nvPr/>
          </p:nvSpPr>
          <p:spPr>
            <a:xfrm>
              <a:off x="0" y="5486400"/>
              <a:ext cx="1427818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751361B-A9B1-3E42-92C3-0DC16977B671}"/>
              </a:ext>
            </a:extLst>
          </p:cNvPr>
          <p:cNvSpPr txBox="1"/>
          <p:nvPr/>
        </p:nvSpPr>
        <p:spPr>
          <a:xfrm>
            <a:off x="9184636" y="6378565"/>
            <a:ext cx="6009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52238"/>
                </a:solidFill>
                <a:latin typeface="Poppins" pitchFamily="2" charset="77"/>
                <a:cs typeface="Poppins" pitchFamily="2" charset="77"/>
              </a:rPr>
              <a:t>Executive Summary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002DD5-776E-BC48-A732-E2F37FAAB24B}"/>
              </a:ext>
            </a:extLst>
          </p:cNvPr>
          <p:cNvSpPr txBox="1"/>
          <p:nvPr/>
        </p:nvSpPr>
        <p:spPr>
          <a:xfrm>
            <a:off x="773986" y="7635805"/>
            <a:ext cx="2283126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economic impact from All League Baseball (USSSA) two-day tournaments extended beyond local teams, with visiting participants </a:t>
            </a:r>
          </a:p>
          <a:p>
            <a:pPr algn="ctr"/>
            <a:r>
              <a:rPr lang="en-US" sz="24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their guests contributing $33.1 million in 2023 through spending on hotels, restaurants, and other activities.</a:t>
            </a:r>
          </a:p>
          <a:p>
            <a:pPr algn="ctr"/>
            <a:endParaRPr lang="en-US" sz="2400" dirty="0">
              <a:solidFill>
                <a:srgbClr val="1522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 is shaping up to be a banner year, with a projected growth of </a:t>
            </a:r>
            <a:r>
              <a:rPr lang="en-US" sz="2400" b="1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37%!</a:t>
            </a:r>
          </a:p>
          <a:p>
            <a:pPr algn="ctr"/>
            <a:endParaRPr lang="en-US" sz="2400" dirty="0">
              <a:solidFill>
                <a:srgbClr val="1522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2023, we hosted 648 of our 9,237 teams in and around the Cary and Raliegh market with </a:t>
            </a:r>
            <a:r>
              <a:rPr lang="en-US" sz="2400" b="1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limited field space</a:t>
            </a:r>
            <a:r>
              <a:rPr lang="en-US" sz="24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ctr"/>
            <a:r>
              <a:rPr lang="en-US" sz="24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40% (259) of these 648 teams traveled from out-of-town and 60% (389) of them where consider local. </a:t>
            </a:r>
          </a:p>
          <a:p>
            <a:pPr algn="ctr"/>
            <a:endParaRPr lang="en-US" sz="2400" dirty="0">
              <a:solidFill>
                <a:srgbClr val="1522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League Baseball (USSSA) was still able to produce an economic impact of $2.7 million in the Triangle.</a:t>
            </a:r>
          </a:p>
          <a:p>
            <a:pPr algn="ctr"/>
            <a:endParaRPr lang="en-US" sz="2400" dirty="0">
              <a:solidFill>
                <a:srgbClr val="1522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152238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52238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Sources: </a:t>
            </a:r>
            <a:r>
              <a:rPr lang="en-US" altLang="en-US" dirty="0">
                <a:solidFill>
                  <a:srgbClr val="152238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Docking Institute of Public Affairs, South Carolina Department of Parks, Recreation &amp; Tourism, Clemson University Department of Parks, Recreation and Tourism Management,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152238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University of Florida - Economics Department, World Travel &amp; Tourism Council and U.S. Energy Information Administration (EIA) </a:t>
            </a:r>
          </a:p>
          <a:p>
            <a:pPr algn="ctr"/>
            <a:endParaRPr lang="en-US" sz="2400" dirty="0">
              <a:solidFill>
                <a:srgbClr val="1522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52B83F-C14D-8C4B-BE7D-61A901A2596F}"/>
              </a:ext>
            </a:extLst>
          </p:cNvPr>
          <p:cNvSpPr/>
          <p:nvPr/>
        </p:nvSpPr>
        <p:spPr>
          <a:xfrm>
            <a:off x="773986" y="12792670"/>
            <a:ext cx="22831266" cy="923330"/>
          </a:xfrm>
          <a:prstGeom prst="rect">
            <a:avLst/>
          </a:prstGeom>
          <a:solidFill>
            <a:srgbClr val="15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618E5B-5A93-6543-A6CA-953A5BAC1856}"/>
              </a:ext>
            </a:extLst>
          </p:cNvPr>
          <p:cNvGrpSpPr/>
          <p:nvPr/>
        </p:nvGrpSpPr>
        <p:grpSpPr>
          <a:xfrm rot="16200000">
            <a:off x="18830624" y="9185637"/>
            <a:ext cx="400110" cy="8239072"/>
            <a:chOff x="21787988" y="5084628"/>
            <a:chExt cx="400110" cy="823907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E92D5B-97DD-354B-A690-E1429F9CB2D5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021" y="5084628"/>
              <a:ext cx="0" cy="1701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101239-9DF2-E045-8964-42740BBB8998}"/>
                </a:ext>
              </a:extLst>
            </p:cNvPr>
            <p:cNvSpPr txBox="1"/>
            <p:nvPr/>
          </p:nvSpPr>
          <p:spPr>
            <a:xfrm rot="5400000">
              <a:off x="18772868" y="9908470"/>
              <a:ext cx="64303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pc="6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INFO@ALLLEAGUEBASEBALL.COM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558057-0BE0-6A4A-ABF9-ABCD3542D112}"/>
              </a:ext>
            </a:extLst>
          </p:cNvPr>
          <p:cNvGrpSpPr/>
          <p:nvPr/>
        </p:nvGrpSpPr>
        <p:grpSpPr>
          <a:xfrm>
            <a:off x="22879567" y="1422400"/>
            <a:ext cx="290660" cy="2029228"/>
            <a:chOff x="23632998" y="10555969"/>
            <a:chExt cx="290660" cy="2029228"/>
          </a:xfrm>
        </p:grpSpPr>
        <p:sp>
          <p:nvSpPr>
            <p:cNvPr id="23" name="Freeform 137">
              <a:extLst>
                <a:ext uri="{FF2B5EF4-FFF2-40B4-BE49-F238E27FC236}">
                  <a16:creationId xmlns:a16="http://schemas.microsoft.com/office/drawing/2014/main" id="{FE978CA6-8A78-7040-B99D-D1C4751C4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0555969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137">
              <a:extLst>
                <a:ext uri="{FF2B5EF4-FFF2-40B4-BE49-F238E27FC236}">
                  <a16:creationId xmlns:a16="http://schemas.microsoft.com/office/drawing/2014/main" id="{01464A0E-CB76-6846-A244-E8E12D048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0993771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137">
              <a:extLst>
                <a:ext uri="{FF2B5EF4-FFF2-40B4-BE49-F238E27FC236}">
                  <a16:creationId xmlns:a16="http://schemas.microsoft.com/office/drawing/2014/main" id="{FFB23F76-42AD-4645-BAA0-8EEAC89B3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143157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137">
              <a:extLst>
                <a:ext uri="{FF2B5EF4-FFF2-40B4-BE49-F238E27FC236}">
                  <a16:creationId xmlns:a16="http://schemas.microsoft.com/office/drawing/2014/main" id="{2A5A2D36-32A8-BA4B-B862-B1C0FA7F1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1869375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137">
              <a:extLst>
                <a:ext uri="{FF2B5EF4-FFF2-40B4-BE49-F238E27FC236}">
                  <a16:creationId xmlns:a16="http://schemas.microsoft.com/office/drawing/2014/main" id="{3129D46B-3463-3542-A2B9-5DED8F735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2307175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9FF7D4-125B-FC45-A887-E094E2B89D29}"/>
              </a:ext>
            </a:extLst>
          </p:cNvPr>
          <p:cNvCxnSpPr>
            <a:cxnSpLocks/>
          </p:cNvCxnSpPr>
          <p:nvPr/>
        </p:nvCxnSpPr>
        <p:spPr>
          <a:xfrm>
            <a:off x="1209011" y="314840"/>
            <a:ext cx="0" cy="5081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A3AF2DB-E7FE-5A4F-8FBE-E85C2B7681F5}"/>
              </a:ext>
            </a:extLst>
          </p:cNvPr>
          <p:cNvSpPr txBox="1"/>
          <p:nvPr/>
        </p:nvSpPr>
        <p:spPr>
          <a:xfrm rot="5400000">
            <a:off x="599077" y="1488015"/>
            <a:ext cx="1219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</a:p>
        </p:txBody>
      </p:sp>
      <p:pic>
        <p:nvPicPr>
          <p:cNvPr id="39" name="Picture Placeholder 38" descr="A logo with a letter s and stars&#10;&#10;Description automatically generated">
            <a:extLst>
              <a:ext uri="{FF2B5EF4-FFF2-40B4-BE49-F238E27FC236}">
                <a16:creationId xmlns:a16="http://schemas.microsoft.com/office/drawing/2014/main" id="{73215979-26A7-2F54-E5A7-ACDE10F977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71" r="1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275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2346AB-930F-3144-AB08-5904AADA1464}"/>
              </a:ext>
            </a:extLst>
          </p:cNvPr>
          <p:cNvSpPr/>
          <p:nvPr/>
        </p:nvSpPr>
        <p:spPr>
          <a:xfrm>
            <a:off x="15263450" y="2"/>
            <a:ext cx="7210789" cy="13715998"/>
          </a:xfrm>
          <a:prstGeom prst="rect">
            <a:avLst/>
          </a:prstGeom>
          <a:solidFill>
            <a:srgbClr val="15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B92BC-D2FE-5843-8F78-EF1999126B38}"/>
              </a:ext>
            </a:extLst>
          </p:cNvPr>
          <p:cNvSpPr/>
          <p:nvPr/>
        </p:nvSpPr>
        <p:spPr>
          <a:xfrm>
            <a:off x="22474239" y="2"/>
            <a:ext cx="1904999" cy="13715998"/>
          </a:xfrm>
          <a:prstGeom prst="rect">
            <a:avLst/>
          </a:prstGeom>
          <a:solidFill>
            <a:srgbClr val="AC1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1A76D3-6606-1142-AB96-410425E7A8E2}"/>
              </a:ext>
            </a:extLst>
          </p:cNvPr>
          <p:cNvCxnSpPr>
            <a:cxnSpLocks/>
          </p:cNvCxnSpPr>
          <p:nvPr/>
        </p:nvCxnSpPr>
        <p:spPr>
          <a:xfrm>
            <a:off x="23426738" y="998861"/>
            <a:ext cx="0" cy="1701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8FDD638-89ED-0C41-A72A-B1249B756B75}"/>
              </a:ext>
            </a:extLst>
          </p:cNvPr>
          <p:cNvSpPr txBox="1"/>
          <p:nvPr/>
        </p:nvSpPr>
        <p:spPr>
          <a:xfrm rot="5400000">
            <a:off x="20211566" y="5923216"/>
            <a:ext cx="643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INFO@ALLLEAGUEBASEBALL.COM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0EE3BF-1787-964A-A8DB-FC1F474FE096}"/>
              </a:ext>
            </a:extLst>
          </p:cNvPr>
          <p:cNvCxnSpPr>
            <a:cxnSpLocks/>
          </p:cNvCxnSpPr>
          <p:nvPr/>
        </p:nvCxnSpPr>
        <p:spPr>
          <a:xfrm>
            <a:off x="23426738" y="11820330"/>
            <a:ext cx="0" cy="5081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BDC863C-C25E-8048-B493-DC76112F106E}"/>
              </a:ext>
            </a:extLst>
          </p:cNvPr>
          <p:cNvSpPr txBox="1"/>
          <p:nvPr/>
        </p:nvSpPr>
        <p:spPr>
          <a:xfrm rot="5400000">
            <a:off x="22960563" y="12806881"/>
            <a:ext cx="932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707554-C491-F64F-8FF0-75629D4E6648}"/>
              </a:ext>
            </a:extLst>
          </p:cNvPr>
          <p:cNvGrpSpPr/>
          <p:nvPr/>
        </p:nvGrpSpPr>
        <p:grpSpPr>
          <a:xfrm rot="16200000">
            <a:off x="849975" y="267446"/>
            <a:ext cx="4333522" cy="2861215"/>
            <a:chOff x="-1114920" y="721606"/>
            <a:chExt cx="4333522" cy="28612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CDF145-0EBF-E744-B6A1-6A2B0610B6B1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solidFill>
              <a:schemeClr val="bg1">
                <a:lumMod val="95000"/>
              </a:schemeClr>
            </a:solidFill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46E3E16-5291-3D48-9394-6218CADFE282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56E4FDC-8A30-C44A-B518-61BDD1078D17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51B1F84-6022-7542-AC9F-36B7C1D6FC26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9F72097-E4EF-714B-ACCA-9C956D4DEB3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9C90579-557E-864B-B620-8C746996546E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B29ABBE-08D5-664B-AAD6-3281D5AF448B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BE1BEF3-5F59-814D-A654-5D29A8B9A433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F7E0E3C-0258-B942-B152-8DA383949F13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BFD3730-1A97-0E44-96BB-962EB2BDA504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8757E6D-B8FD-B54B-95A0-EA2EA7AAFC9A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CF17FCF-2B91-F14B-9802-12A255427A48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C1A1696-1D45-E849-8706-63B2169FEA33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98B51E4-A476-D744-87B3-7D41658EA6BD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D02C60D-8E02-194C-A46D-7E1725FB0D33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7152A63-6ADE-AF4E-891B-F17AB9AAEE5B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9C8BD72-DE3A-5648-B96E-B31712FCEB12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32E485-8DFD-F849-B7E4-E1F4BC2A4CC5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solidFill>
              <a:schemeClr val="bg1">
                <a:lumMod val="95000"/>
              </a:schemeClr>
            </a:solidFill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DF6653C-7681-D448-B9EF-DB6F65EC108B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9A63ED4-FB41-6C48-9C1D-9492FC7E428F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84EBFF8-F09B-6A46-A578-7A276370A6B0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7B5B2F0-3C04-6745-8ACE-B924B8FE2C39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EF8B3D6-2AF8-1E41-BCC7-0F59671BA13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C613977-B950-9741-B37E-61C54A630C87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9E310AB-E049-994C-92D9-70BF530860AA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F633DB8-7C70-1647-ACBE-1A33A36ED8CB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BDE8AEB-DA46-374C-BE1E-14336F58420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AC1A75A-A41E-5A41-8C09-7652606AEB88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412A8D2-BBD2-E845-B581-8EE22FD56E3C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CA14FD7-A5D6-0341-B95B-4F999F5E1876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685EA06-CE9B-C54A-8F5A-6B52B6518455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671D900-DBAE-B241-94B0-DB750B4665D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1D30C93-1E78-D341-9099-16C0558DCCE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965C006-61A4-F542-9DE4-37FF4781FE7B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A126F2-97B2-FE46-8C19-587F2C75069C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solidFill>
              <a:schemeClr val="bg1">
                <a:lumMod val="95000"/>
              </a:schemeClr>
            </a:solidFill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B3DE3F4-2A99-C24C-A615-5611A9130645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B18C25A-2AA9-EC49-A4B5-A694BA679F40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0734B00-0D57-6648-8040-A3C1A94E4D3C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A65E838-F688-2D4D-B0EE-9B3E1DB5A5F7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F270EFD-F59C-C44A-AC1E-E7EDC3523E9C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372AEFE-EE1D-1947-A008-C0F0509DBA8D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5195778-7055-1F43-B54C-8EB28E07DE3D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4C3C9B5-EB76-1B47-9E76-C6F1F7D19641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E646CF0-0B17-3046-BEA6-58F19522448A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3200E40-7969-A647-929C-ADC381FD84D4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7677B87-76D5-7E41-A84A-040EB60BEC2E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D5FBC80-B36A-9B4A-95FC-CC152DA39B55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9692418-71D8-F243-8D64-646E6D791838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DA7962B-C559-2841-947F-30EE58E4DD36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24C2BF4-2363-9744-99CB-785901EEC104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0A363D6-BE6A-5647-B2A6-C9EAF5F64C52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5C4E187D-FF3D-734A-A1F9-17E35252158B}"/>
              </a:ext>
            </a:extLst>
          </p:cNvPr>
          <p:cNvSpPr txBox="1"/>
          <p:nvPr/>
        </p:nvSpPr>
        <p:spPr>
          <a:xfrm>
            <a:off x="2289003" y="3370717"/>
            <a:ext cx="79408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SURROUNDING</a:t>
            </a:r>
          </a:p>
          <a:p>
            <a:r>
              <a:rPr lang="en-US" sz="48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LOCATIONS &amp; FOOTPRINT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E4DE2C2-F04E-D34A-8F5E-3E6C7E42F9B4}"/>
              </a:ext>
            </a:extLst>
          </p:cNvPr>
          <p:cNvSpPr txBox="1"/>
          <p:nvPr/>
        </p:nvSpPr>
        <p:spPr>
          <a:xfrm>
            <a:off x="2289003" y="2398864"/>
            <a:ext cx="657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600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TEAMS TRAVEL FROM THESE AREAS &amp;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50C10E-51E6-4F45-A9BF-629DA454F6D5}"/>
              </a:ext>
            </a:extLst>
          </p:cNvPr>
          <p:cNvGrpSpPr/>
          <p:nvPr/>
        </p:nvGrpSpPr>
        <p:grpSpPr>
          <a:xfrm>
            <a:off x="2369511" y="2882881"/>
            <a:ext cx="1977419" cy="278022"/>
            <a:chOff x="13848420" y="3975993"/>
            <a:chExt cx="1977419" cy="278022"/>
          </a:xfrm>
        </p:grpSpPr>
        <p:sp>
          <p:nvSpPr>
            <p:cNvPr id="67" name="Freeform 137">
              <a:extLst>
                <a:ext uri="{FF2B5EF4-FFF2-40B4-BE49-F238E27FC236}">
                  <a16:creationId xmlns:a16="http://schemas.microsoft.com/office/drawing/2014/main" id="{2EB8D4DF-C7C5-1040-9296-0D1135701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842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8" name="Freeform 137">
              <a:extLst>
                <a:ext uri="{FF2B5EF4-FFF2-40B4-BE49-F238E27FC236}">
                  <a16:creationId xmlns:a16="http://schemas.microsoft.com/office/drawing/2014/main" id="{F58ED2AA-C8F4-FB49-BD04-F2DB6D676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011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9" name="Freeform 137">
              <a:extLst>
                <a:ext uri="{FF2B5EF4-FFF2-40B4-BE49-F238E27FC236}">
                  <a16:creationId xmlns:a16="http://schemas.microsoft.com/office/drawing/2014/main" id="{29196DB9-19DE-3C48-AAD4-AD56BEF53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180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" name="Freeform 137">
              <a:extLst>
                <a:ext uri="{FF2B5EF4-FFF2-40B4-BE49-F238E27FC236}">
                  <a16:creationId xmlns:a16="http://schemas.microsoft.com/office/drawing/2014/main" id="{B28A55AA-753B-1741-ABD1-369320577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349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1" name="Freeform 137">
              <a:extLst>
                <a:ext uri="{FF2B5EF4-FFF2-40B4-BE49-F238E27FC236}">
                  <a16:creationId xmlns:a16="http://schemas.microsoft.com/office/drawing/2014/main" id="{E967D998-66A6-0F40-94C0-D16D76366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5179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D780C8B-AF92-E54D-B0BE-7CB240CE26D7}"/>
              </a:ext>
            </a:extLst>
          </p:cNvPr>
          <p:cNvSpPr txBox="1"/>
          <p:nvPr/>
        </p:nvSpPr>
        <p:spPr>
          <a:xfrm>
            <a:off x="3276317" y="6748202"/>
            <a:ext cx="7212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over 70,000 registered teams and 840,000+ participating families nationwide, our national brand recognition has enabled us to achieve remarkable results.</a:t>
            </a:r>
            <a:endParaRPr lang="en-SG" sz="2000" dirty="0">
              <a:solidFill>
                <a:srgbClr val="1522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A0EE68D-9051-A84A-B82B-538F52027D99}"/>
              </a:ext>
            </a:extLst>
          </p:cNvPr>
          <p:cNvSpPr txBox="1"/>
          <p:nvPr/>
        </p:nvSpPr>
        <p:spPr>
          <a:xfrm>
            <a:off x="3276319" y="6246491"/>
            <a:ext cx="5724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USSSA BASEBALL NATIONALLY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6FB521-D469-064A-B0C5-333AA47AB831}"/>
              </a:ext>
            </a:extLst>
          </p:cNvPr>
          <p:cNvSpPr txBox="1"/>
          <p:nvPr/>
        </p:nvSpPr>
        <p:spPr>
          <a:xfrm>
            <a:off x="3276317" y="8842600"/>
            <a:ext cx="75028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a presence in 4 different states, we hosted 9,237 registered teams in 2023. </a:t>
            </a:r>
          </a:p>
          <a:p>
            <a:endParaRPr lang="en-SG" sz="2000" dirty="0">
              <a:solidFill>
                <a:srgbClr val="1522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SG" sz="2000" b="1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Non-National Events (191 Tournaments and 7260 teams over 6 locations): </a:t>
            </a:r>
            <a:r>
              <a:rPr lang="en-SG" sz="20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21% (1,524) of these teams were considered out of town.</a:t>
            </a:r>
          </a:p>
          <a:p>
            <a:endParaRPr lang="en-SG" sz="2000" dirty="0">
              <a:solidFill>
                <a:srgbClr val="1522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SG" sz="2000" b="1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Events (19 Tournaments and 1977 teams over 6 locations): </a:t>
            </a:r>
            <a:r>
              <a:rPr lang="en-SG" sz="20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38% (751) of the teams were from out of town</a:t>
            </a:r>
            <a:r>
              <a:rPr lang="en-SG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1017AFA-0F7B-6848-AE82-FD4817442F84}"/>
              </a:ext>
            </a:extLst>
          </p:cNvPr>
          <p:cNvSpPr txBox="1"/>
          <p:nvPr/>
        </p:nvSpPr>
        <p:spPr>
          <a:xfrm>
            <a:off x="3276319" y="8340889"/>
            <a:ext cx="3679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300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ALL LEAGUE BASEBALL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60C9DD0-1124-F241-99D2-F44EDCC2F0E9}"/>
              </a:ext>
            </a:extLst>
          </p:cNvPr>
          <p:cNvSpPr/>
          <p:nvPr/>
        </p:nvSpPr>
        <p:spPr>
          <a:xfrm>
            <a:off x="0" y="134"/>
            <a:ext cx="3242567" cy="1706112"/>
          </a:xfrm>
          <a:prstGeom prst="rect">
            <a:avLst/>
          </a:prstGeom>
          <a:solidFill>
            <a:srgbClr val="AC1F2D"/>
          </a:solidFill>
          <a:ln>
            <a:solidFill>
              <a:srgbClr val="AC1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Picture Placeholder 85" descr="A map of the state of georgia&#10;&#10;Description automatically generated">
            <a:extLst>
              <a:ext uri="{FF2B5EF4-FFF2-40B4-BE49-F238E27FC236}">
                <a16:creationId xmlns:a16="http://schemas.microsoft.com/office/drawing/2014/main" id="{D7192CA0-3742-20D1-96AB-820133410C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434" r="434"/>
          <a:stretch>
            <a:fillRect/>
          </a:stretch>
        </p:blipFill>
        <p:spPr>
          <a:xfrm>
            <a:off x="12181249" y="1266825"/>
            <a:ext cx="10021535" cy="11182350"/>
          </a:xfr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9AC2F32-3B80-26DF-7F0E-4BB327F605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434" y="190223"/>
            <a:ext cx="2720127" cy="146304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3B49DFB4-D6B4-B510-0AEE-BCD3963D9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40594" y="6254425"/>
            <a:ext cx="914400" cy="914400"/>
          </a:xfrm>
          <a:prstGeom prst="rect">
            <a:avLst/>
          </a:prstGeom>
          <a:ln>
            <a:noFill/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F02A28F-EBF8-8738-479D-C044A81246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50116" y="8366543"/>
            <a:ext cx="980661" cy="914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97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Placeholder 92" descr="A baseball player in a catcher's position&#10;&#10;Description automatically generated">
            <a:extLst>
              <a:ext uri="{FF2B5EF4-FFF2-40B4-BE49-F238E27FC236}">
                <a16:creationId xmlns:a16="http://schemas.microsoft.com/office/drawing/2014/main" id="{878DB0A9-660F-AE2E-7D9A-F4BDACED6A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2190" b="22190"/>
          <a:stretch>
            <a:fillRect/>
          </a:stretch>
        </p:blipFill>
        <p:spPr>
          <a:xfrm>
            <a:off x="3602038" y="1031875"/>
            <a:ext cx="19094450" cy="7080250"/>
          </a:xfr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92779875-9D86-8043-84B1-B0E7A781EC7F}"/>
              </a:ext>
            </a:extLst>
          </p:cNvPr>
          <p:cNvSpPr/>
          <p:nvPr/>
        </p:nvSpPr>
        <p:spPr>
          <a:xfrm>
            <a:off x="3713144" y="4597400"/>
            <a:ext cx="6648665" cy="351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2730C8-8F81-CC46-BB21-F2B13A61862C}"/>
              </a:ext>
            </a:extLst>
          </p:cNvPr>
          <p:cNvSpPr/>
          <p:nvPr/>
        </p:nvSpPr>
        <p:spPr>
          <a:xfrm>
            <a:off x="0" y="0"/>
            <a:ext cx="3729767" cy="8112370"/>
          </a:xfrm>
          <a:prstGeom prst="rect">
            <a:avLst/>
          </a:prstGeom>
          <a:solidFill>
            <a:srgbClr val="AC1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CAF0E7-C1E9-D849-BF27-D2593E8FD07B}"/>
              </a:ext>
            </a:extLst>
          </p:cNvPr>
          <p:cNvGrpSpPr/>
          <p:nvPr/>
        </p:nvGrpSpPr>
        <p:grpSpPr>
          <a:xfrm rot="16200000">
            <a:off x="-1190223" y="8418615"/>
            <a:ext cx="4333522" cy="2861215"/>
            <a:chOff x="-1114920" y="721606"/>
            <a:chExt cx="4333522" cy="286121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0164CA-F211-6145-B97A-E52B20BD6F3D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solidFill>
              <a:schemeClr val="bg1">
                <a:lumMod val="95000"/>
              </a:schemeClr>
            </a:solidFill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5A460E3-0ABB-924A-9BD3-F42D5D9B2FEE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6583C2E-FBCC-BB4C-BB3A-CE83F2EA742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2DE013E-7B7F-8D44-8A61-477A864DA90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7543235-4CAE-0843-97DA-2380BC7D7CE9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3839ADD-BCD9-F94C-BA40-4C60A4501244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BA404B9-D86F-6F4F-8DD0-AFD736E6D33C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5F6DA0B-5147-1D49-B287-609A5072279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3DB8AD8-8FF6-2147-9523-1E97C1E9783A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2CCB02F-B0C0-F24B-ABD1-CA63B2C3A6E7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EF672C3-6732-2047-A760-04F367786680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9E49DD6-F42E-434E-8C8D-4F18AFC80DE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FBEBEC7-90D6-7E44-B781-E7398DF643D7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9299014-80F8-CE45-9FDF-620B04324C1F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0FEFC6F-AF46-174E-9427-F0773479A868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EBEF391-0039-0F40-9664-F9AA8A9CF800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B559DF0-D76E-CB4B-837A-14E2AAD58F14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5E8E88D-FAF0-EF4E-A04E-22E6EE4E3817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solidFill>
              <a:schemeClr val="bg1">
                <a:lumMod val="95000"/>
              </a:schemeClr>
            </a:solidFill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13B02A2-7826-0E49-8EB0-9AEA1B78AC8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8936909-8F7B-AC48-A905-81DAB505CB3A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DC88F15-03F0-A449-9CF0-47B868A2F729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D472828-37C4-134C-991D-F222890E1198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FA20EC3-578D-1343-8675-445A5ABD7643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EA0C31C-118D-8B4F-A0A9-4EDA595E5EC6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D222F86-8C68-D24D-9424-A25BB076E3A9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B4A2F53-0D6E-2D42-9CE6-0D7CC4032D4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AA5CC6B-F16F-C446-B09F-3D4826A09BFD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408664E-6D3D-FE4E-A6B9-1EFF81054E20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C893E44-D077-4240-B9A2-952C4EB3D21D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9FEE4D0-E85B-3546-BFBB-D88D4114DF77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70FDDCB-4A9B-BD41-857F-F68DA982BA9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59A7B14-6186-FA4D-B023-1C236FFFFA13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02165DC-7802-9147-B412-5AA5592170D4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9CD5008-A6E6-F048-8E20-E18BF7017D04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39277E2-25D6-AA4F-AA93-1271A88A617A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solidFill>
              <a:schemeClr val="bg1">
                <a:lumMod val="95000"/>
              </a:schemeClr>
            </a:solidFill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B6772BD-869D-414C-A5D2-12A1E28116E5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7D86C00-8588-E345-B6A4-F753452E08F2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62DC179-C54B-CE4D-8FA1-65C32E4D6D97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7BCF72D-96FC-154A-AD7C-18E931FB41AD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5D4082D-2316-E84F-92F4-05A5EC5AA8A0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3ACBAD9-71DD-AF4A-A6C2-F69BFEABFE07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914CFAF-7566-7D4D-BAA0-15DA3C665405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97F417E-DBDC-314A-B948-31AFBB3C1E73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E70B48E-6340-A849-AF4D-05DC3500E200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F25F021-6FCA-CB42-9F8D-1738DA160899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AA7FD0-6B17-2547-9F15-28526D2FF1DF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BA80308-7110-1043-BD1B-78A04C775525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F838449-9B55-F846-9225-2007B68D9873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C8A3C025-3861-444D-938B-B346A778D056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28CF27A-3CE5-D94F-8F33-6F87B572CEA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AE48260-023F-3840-87DF-148F1BF8D6E5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A584788-09D5-3B45-BFBF-A196CF1E9C8A}"/>
              </a:ext>
            </a:extLst>
          </p:cNvPr>
          <p:cNvSpPr/>
          <p:nvPr/>
        </p:nvSpPr>
        <p:spPr>
          <a:xfrm>
            <a:off x="21690257" y="4368800"/>
            <a:ext cx="2690160" cy="9347200"/>
          </a:xfrm>
          <a:prstGeom prst="rect">
            <a:avLst/>
          </a:prstGeom>
          <a:solidFill>
            <a:srgbClr val="AC1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A40E1-9B1A-6741-AD3E-54169CD52438}"/>
              </a:ext>
            </a:extLst>
          </p:cNvPr>
          <p:cNvSpPr txBox="1"/>
          <p:nvPr/>
        </p:nvSpPr>
        <p:spPr>
          <a:xfrm rot="16200000">
            <a:off x="-1657228" y="2907291"/>
            <a:ext cx="6883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M" altLang="en-US" sz="5400" b="1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NATIONAL &amp;</a:t>
            </a:r>
          </a:p>
          <a:p>
            <a:pPr algn="ctr"/>
            <a:r>
              <a:rPr lang="en-JM" altLang="en-US" sz="5400" b="1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NON-NATIONAL</a:t>
            </a:r>
            <a:endParaRPr lang="en-US" sz="5400" b="1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15DF6A-ADE3-3444-91CA-4933536E25EC}"/>
              </a:ext>
            </a:extLst>
          </p:cNvPr>
          <p:cNvSpPr txBox="1"/>
          <p:nvPr/>
        </p:nvSpPr>
        <p:spPr>
          <a:xfrm>
            <a:off x="4523358" y="6491018"/>
            <a:ext cx="50225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SPENDING</a:t>
            </a:r>
          </a:p>
          <a:p>
            <a:r>
              <a:rPr lang="en-US" sz="54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PROJECTIONS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ABE4A1-273E-694D-8D38-A14A54E1234B}"/>
              </a:ext>
            </a:extLst>
          </p:cNvPr>
          <p:cNvSpPr txBox="1"/>
          <p:nvPr/>
        </p:nvSpPr>
        <p:spPr>
          <a:xfrm>
            <a:off x="4523358" y="552341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600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TEAMS TRAVELS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C77983-775B-9849-9BD1-7F779D4665AE}"/>
              </a:ext>
            </a:extLst>
          </p:cNvPr>
          <p:cNvGrpSpPr/>
          <p:nvPr/>
        </p:nvGrpSpPr>
        <p:grpSpPr>
          <a:xfrm>
            <a:off x="4603866" y="6054729"/>
            <a:ext cx="1977419" cy="278022"/>
            <a:chOff x="13848420" y="3975993"/>
            <a:chExt cx="1977419" cy="278022"/>
          </a:xfrm>
        </p:grpSpPr>
        <p:sp>
          <p:nvSpPr>
            <p:cNvPr id="21" name="Freeform 137">
              <a:extLst>
                <a:ext uri="{FF2B5EF4-FFF2-40B4-BE49-F238E27FC236}">
                  <a16:creationId xmlns:a16="http://schemas.microsoft.com/office/drawing/2014/main" id="{95115144-7AED-5B4A-84B5-9979BB3DC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842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" name="Freeform 137">
              <a:extLst>
                <a:ext uri="{FF2B5EF4-FFF2-40B4-BE49-F238E27FC236}">
                  <a16:creationId xmlns:a16="http://schemas.microsoft.com/office/drawing/2014/main" id="{15C3A1F5-AF25-7848-88BF-447DB4837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011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" name="Freeform 137">
              <a:extLst>
                <a:ext uri="{FF2B5EF4-FFF2-40B4-BE49-F238E27FC236}">
                  <a16:creationId xmlns:a16="http://schemas.microsoft.com/office/drawing/2014/main" id="{D06DA691-AC78-4548-97A0-DA024C335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180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" name="Freeform 137">
              <a:extLst>
                <a:ext uri="{FF2B5EF4-FFF2-40B4-BE49-F238E27FC236}">
                  <a16:creationId xmlns:a16="http://schemas.microsoft.com/office/drawing/2014/main" id="{3F82D460-CE62-AE48-98E9-DE8B680B1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349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" name="Freeform 137">
              <a:extLst>
                <a:ext uri="{FF2B5EF4-FFF2-40B4-BE49-F238E27FC236}">
                  <a16:creationId xmlns:a16="http://schemas.microsoft.com/office/drawing/2014/main" id="{F661485E-A778-BD45-BBD7-9B9170414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5179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6C734B7-9E56-3542-829C-7B9099E3DC81}"/>
              </a:ext>
            </a:extLst>
          </p:cNvPr>
          <p:cNvCxnSpPr>
            <a:cxnSpLocks/>
          </p:cNvCxnSpPr>
          <p:nvPr/>
        </p:nvCxnSpPr>
        <p:spPr>
          <a:xfrm>
            <a:off x="23445379" y="2462564"/>
            <a:ext cx="0" cy="508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CB80D46A-76CB-C34C-BA05-5FB5366EC5F3}"/>
              </a:ext>
            </a:extLst>
          </p:cNvPr>
          <p:cNvSpPr txBox="1"/>
          <p:nvPr/>
        </p:nvSpPr>
        <p:spPr>
          <a:xfrm rot="5400000">
            <a:off x="23056088" y="3415095"/>
            <a:ext cx="77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BC7C9E5-1FB0-3C4D-8562-9A321508715C}"/>
              </a:ext>
            </a:extLst>
          </p:cNvPr>
          <p:cNvSpPr/>
          <p:nvPr/>
        </p:nvSpPr>
        <p:spPr>
          <a:xfrm>
            <a:off x="4691918" y="10386425"/>
            <a:ext cx="5394960" cy="1497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BE4C11E-4FE1-E12E-7A7F-76DBB7799296}"/>
              </a:ext>
            </a:extLst>
          </p:cNvPr>
          <p:cNvSpPr txBox="1"/>
          <p:nvPr/>
        </p:nvSpPr>
        <p:spPr>
          <a:xfrm>
            <a:off x="4523358" y="8445703"/>
            <a:ext cx="15580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out-of-town visitor/spectator is projected to spend on average $245.20 per weekend while local spectators that commute to and from the tournament average $92.81 in spending per weekend. 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DED51F6-ACF2-AFD7-DDCE-1DCC8B2B4308}"/>
              </a:ext>
            </a:extLst>
          </p:cNvPr>
          <p:cNvSpPr txBox="1"/>
          <p:nvPr/>
        </p:nvSpPr>
        <p:spPr>
          <a:xfrm>
            <a:off x="4609086" y="9688356"/>
            <a:ext cx="1917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Lodging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825BE8F-CB7E-D945-6CA7-2B5E03797551}"/>
              </a:ext>
            </a:extLst>
          </p:cNvPr>
          <p:cNvSpPr/>
          <p:nvPr/>
        </p:nvSpPr>
        <p:spPr>
          <a:xfrm>
            <a:off x="4682483" y="10214969"/>
            <a:ext cx="2194560" cy="149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B6A8F11-771A-AC90-AF19-96D004A23A30}"/>
              </a:ext>
            </a:extLst>
          </p:cNvPr>
          <p:cNvSpPr txBox="1"/>
          <p:nvPr/>
        </p:nvSpPr>
        <p:spPr>
          <a:xfrm>
            <a:off x="9186449" y="9688356"/>
            <a:ext cx="249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$28.80 - $75.00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EE19026-F9A3-D782-6D31-1F771F981A8F}"/>
              </a:ext>
            </a:extLst>
          </p:cNvPr>
          <p:cNvSpPr/>
          <p:nvPr/>
        </p:nvSpPr>
        <p:spPr>
          <a:xfrm>
            <a:off x="4691918" y="11661910"/>
            <a:ext cx="4572000" cy="1497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42B6337-2622-0B4D-5FA4-2370F48AC047}"/>
              </a:ext>
            </a:extLst>
          </p:cNvPr>
          <p:cNvSpPr txBox="1"/>
          <p:nvPr/>
        </p:nvSpPr>
        <p:spPr>
          <a:xfrm>
            <a:off x="4609086" y="10920977"/>
            <a:ext cx="2377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Restaurants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394670B-E797-C375-5085-07AF9CC5C04F}"/>
              </a:ext>
            </a:extLst>
          </p:cNvPr>
          <p:cNvSpPr/>
          <p:nvPr/>
        </p:nvSpPr>
        <p:spPr>
          <a:xfrm>
            <a:off x="4682483" y="11443222"/>
            <a:ext cx="2377440" cy="154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F844A00-0390-1AB5-BD6A-16E1876ABBE6}"/>
              </a:ext>
            </a:extLst>
          </p:cNvPr>
          <p:cNvSpPr txBox="1"/>
          <p:nvPr/>
        </p:nvSpPr>
        <p:spPr>
          <a:xfrm>
            <a:off x="9271361" y="10920977"/>
            <a:ext cx="2406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$20.86 - $40.00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877F392-63DF-5F1E-FDE8-1260263F99DC}"/>
              </a:ext>
            </a:extLst>
          </p:cNvPr>
          <p:cNvSpPr/>
          <p:nvPr/>
        </p:nvSpPr>
        <p:spPr>
          <a:xfrm>
            <a:off x="4691918" y="12865955"/>
            <a:ext cx="4023360" cy="1497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77366C8-5891-B466-3CE0-8D0295E82B35}"/>
              </a:ext>
            </a:extLst>
          </p:cNvPr>
          <p:cNvSpPr txBox="1"/>
          <p:nvPr/>
        </p:nvSpPr>
        <p:spPr>
          <a:xfrm>
            <a:off x="4609086" y="12153598"/>
            <a:ext cx="1895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Fuel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CCDC1222-F834-50B3-B538-C8FE522BA7E3}"/>
              </a:ext>
            </a:extLst>
          </p:cNvPr>
          <p:cNvSpPr/>
          <p:nvPr/>
        </p:nvSpPr>
        <p:spPr>
          <a:xfrm>
            <a:off x="4682483" y="12680211"/>
            <a:ext cx="2194560" cy="149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6BA1683-366A-8A31-9A8C-7C062B092965}"/>
              </a:ext>
            </a:extLst>
          </p:cNvPr>
          <p:cNvSpPr txBox="1"/>
          <p:nvPr/>
        </p:nvSpPr>
        <p:spPr>
          <a:xfrm>
            <a:off x="9394213" y="12153598"/>
            <a:ext cx="2283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$19.68 - $35.20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CB6FB3C-26DE-846D-391F-5D40AC33253E}"/>
              </a:ext>
            </a:extLst>
          </p:cNvPr>
          <p:cNvSpPr/>
          <p:nvPr/>
        </p:nvSpPr>
        <p:spPr>
          <a:xfrm>
            <a:off x="12802464" y="10395946"/>
            <a:ext cx="2560320" cy="1497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CB09B3C-8E6D-E147-D391-B0F92BDF4D46}"/>
              </a:ext>
            </a:extLst>
          </p:cNvPr>
          <p:cNvSpPr txBox="1"/>
          <p:nvPr/>
        </p:nvSpPr>
        <p:spPr>
          <a:xfrm>
            <a:off x="12719632" y="9683589"/>
            <a:ext cx="1917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Groceries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8CEC1BAA-6182-AF31-F079-3822E89A5646}"/>
              </a:ext>
            </a:extLst>
          </p:cNvPr>
          <p:cNvSpPr/>
          <p:nvPr/>
        </p:nvSpPr>
        <p:spPr>
          <a:xfrm>
            <a:off x="12793029" y="10210202"/>
            <a:ext cx="822960" cy="149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0A34896-6B11-DA4F-E444-55C5A23A6A7A}"/>
              </a:ext>
            </a:extLst>
          </p:cNvPr>
          <p:cNvSpPr txBox="1"/>
          <p:nvPr/>
        </p:nvSpPr>
        <p:spPr>
          <a:xfrm>
            <a:off x="17570799" y="9683589"/>
            <a:ext cx="2217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$7.28 - $20.00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EFFCD84D-CBAD-2E81-5396-EB2CE03EBD5A}"/>
              </a:ext>
            </a:extLst>
          </p:cNvPr>
          <p:cNvSpPr/>
          <p:nvPr/>
        </p:nvSpPr>
        <p:spPr>
          <a:xfrm>
            <a:off x="12802464" y="11614279"/>
            <a:ext cx="5212080" cy="1497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AFBBAB5-5AAF-9E6D-3DA3-3CED2034801A}"/>
              </a:ext>
            </a:extLst>
          </p:cNvPr>
          <p:cNvSpPr txBox="1"/>
          <p:nvPr/>
        </p:nvSpPr>
        <p:spPr>
          <a:xfrm>
            <a:off x="12719632" y="10916210"/>
            <a:ext cx="1895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Shopping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01D60226-6729-9103-3C1D-396D52F435E1}"/>
              </a:ext>
            </a:extLst>
          </p:cNvPr>
          <p:cNvSpPr/>
          <p:nvPr/>
        </p:nvSpPr>
        <p:spPr>
          <a:xfrm>
            <a:off x="12793029" y="11438455"/>
            <a:ext cx="1737360" cy="154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17C80F33-3C69-9F8F-08AB-3A7016F41C37}"/>
              </a:ext>
            </a:extLst>
          </p:cNvPr>
          <p:cNvSpPr txBox="1"/>
          <p:nvPr/>
        </p:nvSpPr>
        <p:spPr>
          <a:xfrm>
            <a:off x="17504759" y="10916210"/>
            <a:ext cx="2283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$10.58 - $50.00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9619DB7-51AE-8D7F-5EC2-7E6F350CBC63}"/>
              </a:ext>
            </a:extLst>
          </p:cNvPr>
          <p:cNvSpPr/>
          <p:nvPr/>
        </p:nvSpPr>
        <p:spPr>
          <a:xfrm>
            <a:off x="12802464" y="12875476"/>
            <a:ext cx="2926080" cy="1497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C218003-3A84-EC98-FECF-281D8F195D56}"/>
              </a:ext>
            </a:extLst>
          </p:cNvPr>
          <p:cNvSpPr txBox="1"/>
          <p:nvPr/>
        </p:nvSpPr>
        <p:spPr>
          <a:xfrm>
            <a:off x="12719632" y="12148831"/>
            <a:ext cx="340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Entertainment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4D2A99EF-2E13-FEE7-7E51-7A17B74C0BA4}"/>
              </a:ext>
            </a:extLst>
          </p:cNvPr>
          <p:cNvSpPr/>
          <p:nvPr/>
        </p:nvSpPr>
        <p:spPr>
          <a:xfrm>
            <a:off x="12793029" y="12675444"/>
            <a:ext cx="822960" cy="149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9F59B93-D9BC-24E6-1391-54632AA86ADA}"/>
              </a:ext>
            </a:extLst>
          </p:cNvPr>
          <p:cNvSpPr txBox="1"/>
          <p:nvPr/>
        </p:nvSpPr>
        <p:spPr>
          <a:xfrm>
            <a:off x="17247597" y="12148831"/>
            <a:ext cx="2541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$5.61 - $25.00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351FE14-C15A-0626-DC8C-8AF98668F9E8}"/>
              </a:ext>
            </a:extLst>
          </p:cNvPr>
          <p:cNvSpPr txBox="1"/>
          <p:nvPr/>
        </p:nvSpPr>
        <p:spPr>
          <a:xfrm rot="16200000">
            <a:off x="18874968" y="8621345"/>
            <a:ext cx="847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M" altLang="en-US" sz="4800" b="1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TOURNAMENTS &amp; EVENTS</a:t>
            </a:r>
            <a:endParaRPr lang="en-US" sz="4800" b="1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03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62BAB6F-D15B-B342-A8BA-3A9293357992}"/>
              </a:ext>
            </a:extLst>
          </p:cNvPr>
          <p:cNvSpPr/>
          <p:nvPr/>
        </p:nvSpPr>
        <p:spPr>
          <a:xfrm>
            <a:off x="-1" y="0"/>
            <a:ext cx="2934827" cy="13716000"/>
          </a:xfrm>
          <a:prstGeom prst="rect">
            <a:avLst/>
          </a:prstGeom>
          <a:solidFill>
            <a:srgbClr val="AC1F2D"/>
          </a:solidFill>
          <a:ln>
            <a:noFill/>
          </a:ln>
          <a:effectLst>
            <a:outerShdw blurRad="1092200" dist="368300" dir="5280000" sx="101000" sy="101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890CB3-E1F0-7C42-B456-BB6AAB93DFD6}"/>
              </a:ext>
            </a:extLst>
          </p:cNvPr>
          <p:cNvSpPr txBox="1"/>
          <p:nvPr/>
        </p:nvSpPr>
        <p:spPr>
          <a:xfrm>
            <a:off x="3213896" y="10554185"/>
            <a:ext cx="6010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USSSA GLOBAL WORLD SERIES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B95472-445B-9D42-BCC0-3BB254A16CF5}"/>
              </a:ext>
            </a:extLst>
          </p:cNvPr>
          <p:cNvSpPr txBox="1"/>
          <p:nvPr/>
        </p:nvSpPr>
        <p:spPr>
          <a:xfrm>
            <a:off x="9238342" y="1559041"/>
            <a:ext cx="5902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National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41C62-4CE1-9140-9226-A7939D054847}"/>
              </a:ext>
            </a:extLst>
          </p:cNvPr>
          <p:cNvSpPr txBox="1"/>
          <p:nvPr/>
        </p:nvSpPr>
        <p:spPr>
          <a:xfrm>
            <a:off x="5247940" y="2767595"/>
            <a:ext cx="1388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are just some of the National Events we run that we can bring to the Cary and Raleigh Market.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A4518C-B872-5B49-AE6C-F8D4BC3E77A8}"/>
              </a:ext>
            </a:extLst>
          </p:cNvPr>
          <p:cNvGrpSpPr/>
          <p:nvPr/>
        </p:nvGrpSpPr>
        <p:grpSpPr>
          <a:xfrm>
            <a:off x="11200910" y="1134806"/>
            <a:ext cx="1977419" cy="278022"/>
            <a:chOff x="13848420" y="3975993"/>
            <a:chExt cx="1977419" cy="278022"/>
          </a:xfrm>
        </p:grpSpPr>
        <p:sp>
          <p:nvSpPr>
            <p:cNvPr id="12" name="Freeform 137">
              <a:extLst>
                <a:ext uri="{FF2B5EF4-FFF2-40B4-BE49-F238E27FC236}">
                  <a16:creationId xmlns:a16="http://schemas.microsoft.com/office/drawing/2014/main" id="{76779B67-51BB-474B-B87A-39618F145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842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137">
              <a:extLst>
                <a:ext uri="{FF2B5EF4-FFF2-40B4-BE49-F238E27FC236}">
                  <a16:creationId xmlns:a16="http://schemas.microsoft.com/office/drawing/2014/main" id="{5D7D1DEF-6A96-8747-90C2-F80B83756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011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137">
              <a:extLst>
                <a:ext uri="{FF2B5EF4-FFF2-40B4-BE49-F238E27FC236}">
                  <a16:creationId xmlns:a16="http://schemas.microsoft.com/office/drawing/2014/main" id="{0EF8D6DD-6B14-8F41-9008-FA6836ACC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180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137">
              <a:extLst>
                <a:ext uri="{FF2B5EF4-FFF2-40B4-BE49-F238E27FC236}">
                  <a16:creationId xmlns:a16="http://schemas.microsoft.com/office/drawing/2014/main" id="{0A2B571C-E2B1-A740-9C77-592657C4C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349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137">
              <a:extLst>
                <a:ext uri="{FF2B5EF4-FFF2-40B4-BE49-F238E27FC236}">
                  <a16:creationId xmlns:a16="http://schemas.microsoft.com/office/drawing/2014/main" id="{BE6DAFD3-75F5-DD43-9581-038AC754E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5179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8A90C95-BE73-1C4A-975A-0388701A9594}"/>
              </a:ext>
            </a:extLst>
          </p:cNvPr>
          <p:cNvSpPr txBox="1"/>
          <p:nvPr/>
        </p:nvSpPr>
        <p:spPr>
          <a:xfrm>
            <a:off x="3269410" y="10992832"/>
            <a:ext cx="595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7500+ SPECTATORS 4 DAYTOURNAMENT</a:t>
            </a:r>
          </a:p>
          <a:p>
            <a:pPr algn="ctr"/>
            <a:endParaRPr lang="en-US" b="1" spc="300" dirty="0">
              <a:solidFill>
                <a:schemeClr val="accent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b="1" spc="3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50% OUT-OF-TOWN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905F09-9A10-D44E-B294-C6B674C76C8C}"/>
              </a:ext>
            </a:extLst>
          </p:cNvPr>
          <p:cNvSpPr txBox="1"/>
          <p:nvPr/>
        </p:nvSpPr>
        <p:spPr>
          <a:xfrm>
            <a:off x="10159738" y="10554185"/>
            <a:ext cx="5436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UNDER ARMOUR CHAMPIONSHIP SERIES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AF2DE4-5F4B-1F44-B054-505828EE17E0}"/>
              </a:ext>
            </a:extLst>
          </p:cNvPr>
          <p:cNvSpPr txBox="1"/>
          <p:nvPr/>
        </p:nvSpPr>
        <p:spPr>
          <a:xfrm>
            <a:off x="17756542" y="10539960"/>
            <a:ext cx="3600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ASG24 ALL-STATE GAMES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0867B3-659E-8F44-9B31-06EC0E77A561}"/>
              </a:ext>
            </a:extLst>
          </p:cNvPr>
          <p:cNvCxnSpPr>
            <a:cxnSpLocks/>
          </p:cNvCxnSpPr>
          <p:nvPr/>
        </p:nvCxnSpPr>
        <p:spPr>
          <a:xfrm>
            <a:off x="23651589" y="721606"/>
            <a:ext cx="0" cy="1701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A9A2935-502A-1C41-A1EC-48AC610C21AF}"/>
              </a:ext>
            </a:extLst>
          </p:cNvPr>
          <p:cNvSpPr txBox="1"/>
          <p:nvPr/>
        </p:nvSpPr>
        <p:spPr>
          <a:xfrm rot="5400000">
            <a:off x="20436417" y="5638017"/>
            <a:ext cx="643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INFO@ALLLEAGUEBASEBALL.COM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9FF8B9D-E698-D643-B48F-88EE92D2286C}"/>
              </a:ext>
            </a:extLst>
          </p:cNvPr>
          <p:cNvCxnSpPr>
            <a:cxnSpLocks/>
          </p:cNvCxnSpPr>
          <p:nvPr/>
        </p:nvCxnSpPr>
        <p:spPr>
          <a:xfrm>
            <a:off x="23651589" y="11735812"/>
            <a:ext cx="0" cy="508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532B73A-F600-2C43-8256-35B6360527F7}"/>
              </a:ext>
            </a:extLst>
          </p:cNvPr>
          <p:cNvSpPr txBox="1"/>
          <p:nvPr/>
        </p:nvSpPr>
        <p:spPr>
          <a:xfrm rot="5400000">
            <a:off x="23233643" y="12589999"/>
            <a:ext cx="83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8776D8-5865-7D43-80BA-B56A612014D2}"/>
              </a:ext>
            </a:extLst>
          </p:cNvPr>
          <p:cNvSpPr txBox="1"/>
          <p:nvPr/>
        </p:nvSpPr>
        <p:spPr>
          <a:xfrm rot="16200000">
            <a:off x="-3897195" y="6027188"/>
            <a:ext cx="107292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0" b="1" i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NATIONAL EVENTS</a:t>
            </a:r>
          </a:p>
        </p:txBody>
      </p:sp>
      <p:pic>
        <p:nvPicPr>
          <p:cNvPr id="4" name="Picture Placeholder 3" descr="A mascot holding a bat&#10;&#10;Description automatically generated">
            <a:extLst>
              <a:ext uri="{FF2B5EF4-FFF2-40B4-BE49-F238E27FC236}">
                <a16:creationId xmlns:a16="http://schemas.microsoft.com/office/drawing/2014/main" id="{5AB72B64-9099-A3E9-71D1-711964BF28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647" r="7647"/>
          <a:stretch>
            <a:fillRect/>
          </a:stretch>
        </p:blipFill>
        <p:spPr>
          <a:xfrm>
            <a:off x="3269410" y="3856296"/>
            <a:ext cx="6010457" cy="6307015"/>
          </a:xfrm>
        </p:spPr>
      </p:pic>
      <p:pic>
        <p:nvPicPr>
          <p:cNvPr id="8" name="Picture Placeholder 7" descr="A black and silver logo&#10;&#10;Description automatically generated">
            <a:extLst>
              <a:ext uri="{FF2B5EF4-FFF2-40B4-BE49-F238E27FC236}">
                <a16:creationId xmlns:a16="http://schemas.microsoft.com/office/drawing/2014/main" id="{A029373C-00BB-1C41-3C23-121CA42D34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53" r="2353"/>
          <a:stretch>
            <a:fillRect/>
          </a:stretch>
        </p:blipFill>
        <p:spPr>
          <a:xfrm>
            <a:off x="9929429" y="3856296"/>
            <a:ext cx="6010457" cy="6307015"/>
          </a:xfrm>
        </p:spPr>
      </p:pic>
      <p:pic>
        <p:nvPicPr>
          <p:cNvPr id="20" name="Picture Placeholder 19" descr="A black and red map with white text&#10;&#10;Description automatically generated">
            <a:extLst>
              <a:ext uri="{FF2B5EF4-FFF2-40B4-BE49-F238E27FC236}">
                <a16:creationId xmlns:a16="http://schemas.microsoft.com/office/drawing/2014/main" id="{EBDC9B4A-4981-4AD5-7287-C196F3CE35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353" r="2353"/>
          <a:stretch>
            <a:fillRect/>
          </a:stretch>
        </p:blipFill>
        <p:spPr>
          <a:xfrm>
            <a:off x="16521714" y="3856296"/>
            <a:ext cx="6010457" cy="6307015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33FDF3-9CAA-DEBC-CB9B-D08BC4AE783E}"/>
              </a:ext>
            </a:extLst>
          </p:cNvPr>
          <p:cNvSpPr txBox="1"/>
          <p:nvPr/>
        </p:nvSpPr>
        <p:spPr>
          <a:xfrm>
            <a:off x="11393096" y="10992835"/>
            <a:ext cx="3153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3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4200+ SPECTATORS</a:t>
            </a:r>
          </a:p>
          <a:p>
            <a:pPr algn="ctr"/>
            <a:r>
              <a:rPr lang="en-US" b="1" spc="3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3 DAY TOURNAMENT</a:t>
            </a:r>
          </a:p>
          <a:p>
            <a:pPr algn="ctr"/>
            <a:endParaRPr lang="en-US" b="1" spc="300" dirty="0">
              <a:solidFill>
                <a:schemeClr val="accent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b="1" spc="3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45% OUT-OF-TOWN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6B415E-29D4-2C0C-B6A7-6D832343F4FC}"/>
              </a:ext>
            </a:extLst>
          </p:cNvPr>
          <p:cNvSpPr txBox="1"/>
          <p:nvPr/>
        </p:nvSpPr>
        <p:spPr>
          <a:xfrm>
            <a:off x="17980162" y="10992838"/>
            <a:ext cx="3153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3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3900+ SPECTATORS</a:t>
            </a:r>
          </a:p>
          <a:p>
            <a:pPr algn="ctr"/>
            <a:r>
              <a:rPr lang="en-US" b="1" spc="3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3 DAY TOURNAMENT</a:t>
            </a:r>
          </a:p>
          <a:p>
            <a:pPr algn="ctr"/>
            <a:endParaRPr lang="en-US" b="1" spc="300" dirty="0">
              <a:solidFill>
                <a:schemeClr val="accent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b="1" spc="3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70% OUT-OF-TOWN</a:t>
            </a:r>
          </a:p>
        </p:txBody>
      </p:sp>
    </p:spTree>
    <p:extLst>
      <p:ext uri="{BB962C8B-B14F-4D97-AF65-F5344CB8AC3E}">
        <p14:creationId xmlns:p14="http://schemas.microsoft.com/office/powerpoint/2010/main" val="393930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D3D0DD57-93AD-614D-BE5E-F6821CF9FA27}"/>
              </a:ext>
            </a:extLst>
          </p:cNvPr>
          <p:cNvGrpSpPr/>
          <p:nvPr/>
        </p:nvGrpSpPr>
        <p:grpSpPr>
          <a:xfrm>
            <a:off x="14109296" y="523032"/>
            <a:ext cx="4333522" cy="2861215"/>
            <a:chOff x="-1114920" y="721606"/>
            <a:chExt cx="4333522" cy="286121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F85B33F-4189-B543-B3FA-6C130E11C0D3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solidFill>
              <a:schemeClr val="bg1">
                <a:lumMod val="95000"/>
              </a:schemeClr>
            </a:solidFill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12813A0-8CCC-6547-A657-A5BD133FC461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B1F22DC-8666-4E4B-9DD8-7888B45294C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25CBEB5-1202-6B42-942A-91E6D3853DE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1E9A30D-59C3-9643-91B4-CFB1996C2E7D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099903E-06E2-C945-80A8-44BC44D7D731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1CBBD0A-5829-3A49-B384-0CAE35FE1706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936A8DA-0E76-0A4C-A4EF-BC83361168C0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004615A-1D93-AB48-AC0F-EBFA46EDB5A3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499A821-50DD-3444-854C-5BF33D693A62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0DE1FCB-A548-EF42-86CA-4A56D03DF780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1BDB4ED-B61F-894C-B3C9-0AAE2B6ED6C7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E88341E-0954-C242-8B51-7F91DB313444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B96BC04-5621-1F47-9920-99D66D79173F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1B64CC60-52D7-CB4C-8276-68FC6F39F4FC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1D658AA-03AC-A44E-BF9E-26EC5971912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CF8693B-4EF3-A147-84F0-6FF8BCAA44ED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737A295-C7BC-9B48-BA46-786FABDDF1EC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solidFill>
              <a:schemeClr val="bg1">
                <a:lumMod val="95000"/>
              </a:schemeClr>
            </a:solidFill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5154680-F22E-3347-B21B-95251AFEA450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18276E3-13B8-CA4A-89A9-2F9A65237422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5D9AD10-FFD9-A540-A8B1-2BF39E8D78A7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8E32FE1-EF8A-B440-A4B2-95D3BAD5FE6D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2A0096C-53F0-1A47-A1B7-B8BD49994BB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8960126-2553-C448-BD50-5B8298E574B7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5333DFC-E073-E742-A944-312CF96F6727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7A90687-5750-0F49-9C0F-1D4BEF33BC0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D004577-C2F2-3D4D-A711-9AED7EA145D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693D9F5-BB26-6546-8EDF-0AFA90E53A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2E3730D-DD13-4B4E-9A26-4830E1C97D1D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5EBA86F-E9C5-F94B-997C-CC6810DC0E43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A7A8F67-B14A-9640-8A37-3133B3F935D8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FF17767-5E2E-3944-93A9-44D403AFCD11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7918E13C-586E-6C4D-9B57-B6C8B9B89016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B75257C-C28E-5940-8C44-8DB2E5118887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50E0D2A-5D69-6C45-BB17-ED4162534DC5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solidFill>
              <a:schemeClr val="bg1">
                <a:lumMod val="95000"/>
              </a:schemeClr>
            </a:solidFill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C7613E4-BB1F-DE4D-A8CA-5F2E16F61AA5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97D349F-979E-4944-8532-F25FA25DD747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67A0419-FB75-6D44-8AA7-3AD9F7C55E07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0278DBB-D7F6-8148-95E4-7006F0622A14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6249242-A847-C243-B74D-3DBBBE045FE0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A7155B0-9D97-7944-BBCD-FADC5EC3FEF1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40AD521-B363-6541-9BC0-CE320194644A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B543F11-65BA-2445-9A8D-BFE197F3429F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639C432-75C5-CA4F-9394-CF83CA143709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BC05071-6CFF-AC47-AFED-CD9332602627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0FF9CFE-A911-134D-B698-D4C8CFD6B1D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22CA227-1DA7-2647-95BF-F93DB2F586F8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46B906B-1A3F-AE4F-AD96-6A1344E5D351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282DA33-B6C5-0645-83F9-B8F976A384CB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B5FCBD4-F136-D742-A609-A7DF793E609C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1E3CB431-5A04-F54A-8CF2-AE526B1749C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7E78A-FFCB-4F43-9816-53572F780409}"/>
              </a:ext>
            </a:extLst>
          </p:cNvPr>
          <p:cNvCxnSpPr>
            <a:cxnSpLocks/>
          </p:cNvCxnSpPr>
          <p:nvPr/>
        </p:nvCxnSpPr>
        <p:spPr>
          <a:xfrm>
            <a:off x="766189" y="721606"/>
            <a:ext cx="0" cy="1701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E59D1F6-8349-B247-BA95-1808CA2FA4A2}"/>
              </a:ext>
            </a:extLst>
          </p:cNvPr>
          <p:cNvSpPr txBox="1"/>
          <p:nvPr/>
        </p:nvSpPr>
        <p:spPr>
          <a:xfrm rot="5400000">
            <a:off x="-2448983" y="5604154"/>
            <a:ext cx="643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INFO@ALLLEAGUEBASEBALL.COM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C93E4A-E46D-8841-8D4B-536C114ACEC0}"/>
              </a:ext>
            </a:extLst>
          </p:cNvPr>
          <p:cNvCxnSpPr>
            <a:cxnSpLocks/>
          </p:cNvCxnSpPr>
          <p:nvPr/>
        </p:nvCxnSpPr>
        <p:spPr>
          <a:xfrm>
            <a:off x="766189" y="11735812"/>
            <a:ext cx="0" cy="508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170DB14-8233-F64B-98A8-56455D51588C}"/>
              </a:ext>
            </a:extLst>
          </p:cNvPr>
          <p:cNvSpPr txBox="1"/>
          <p:nvPr/>
        </p:nvSpPr>
        <p:spPr>
          <a:xfrm rot="5400000">
            <a:off x="373643" y="12564599"/>
            <a:ext cx="785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E0FAA-26DB-204B-AD0E-E7B7E425928A}"/>
              </a:ext>
            </a:extLst>
          </p:cNvPr>
          <p:cNvSpPr/>
          <p:nvPr/>
        </p:nvSpPr>
        <p:spPr>
          <a:xfrm>
            <a:off x="11109074" y="8585200"/>
            <a:ext cx="1429858" cy="51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393D20-C6C3-904C-9941-F456F79C84CD}"/>
              </a:ext>
            </a:extLst>
          </p:cNvPr>
          <p:cNvGrpSpPr/>
          <p:nvPr/>
        </p:nvGrpSpPr>
        <p:grpSpPr>
          <a:xfrm>
            <a:off x="11561097" y="10094659"/>
            <a:ext cx="525811" cy="2588592"/>
            <a:chOff x="16711252" y="-321045"/>
            <a:chExt cx="320389" cy="1577290"/>
          </a:xfrm>
          <a:solidFill>
            <a:schemeClr val="bg1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37682AF-EA15-EE4D-AE6A-2B0D283F57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52220" y="1064012"/>
              <a:ext cx="279421" cy="192233"/>
            </a:xfrm>
            <a:custGeom>
              <a:avLst/>
              <a:gdLst>
                <a:gd name="T0" fmla="*/ 357944 w 256"/>
                <a:gd name="T1" fmla="*/ 0 h 176"/>
                <a:gd name="T2" fmla="*/ 219385 w 256"/>
                <a:gd name="T3" fmla="*/ 0 h 176"/>
                <a:gd name="T4" fmla="*/ 75878 w 256"/>
                <a:gd name="T5" fmla="*/ 0 h 176"/>
                <a:gd name="T6" fmla="*/ 0 w 256"/>
                <a:gd name="T7" fmla="*/ 59423 h 176"/>
                <a:gd name="T8" fmla="*/ 0 w 256"/>
                <a:gd name="T9" fmla="*/ 234390 h 176"/>
                <a:gd name="T10" fmla="*/ 75878 w 256"/>
                <a:gd name="T11" fmla="*/ 290512 h 176"/>
                <a:gd name="T12" fmla="*/ 222684 w 256"/>
                <a:gd name="T13" fmla="*/ 290512 h 176"/>
                <a:gd name="T14" fmla="*/ 357944 w 256"/>
                <a:gd name="T15" fmla="*/ 290512 h 176"/>
                <a:gd name="T16" fmla="*/ 422275 w 256"/>
                <a:gd name="T17" fmla="*/ 234390 h 176"/>
                <a:gd name="T18" fmla="*/ 422275 w 256"/>
                <a:gd name="T19" fmla="*/ 59423 h 176"/>
                <a:gd name="T20" fmla="*/ 357944 w 256"/>
                <a:gd name="T21" fmla="*/ 0 h 176"/>
                <a:gd name="T22" fmla="*/ 183096 w 256"/>
                <a:gd name="T23" fmla="*/ 212932 h 176"/>
                <a:gd name="T24" fmla="*/ 183096 w 256"/>
                <a:gd name="T25" fmla="*/ 79231 h 176"/>
                <a:gd name="T26" fmla="*/ 275468 w 256"/>
                <a:gd name="T27" fmla="*/ 146907 h 176"/>
                <a:gd name="T28" fmla="*/ 183096 w 256"/>
                <a:gd name="T29" fmla="*/ 212932 h 1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6" h="176">
                  <a:moveTo>
                    <a:pt x="217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4" y="0"/>
                    <a:pt x="0" y="15"/>
                    <a:pt x="0" y="36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3"/>
                    <a:pt x="24" y="176"/>
                    <a:pt x="46" y="176"/>
                  </a:cubicBezTo>
                  <a:cubicBezTo>
                    <a:pt x="135" y="176"/>
                    <a:pt x="135" y="176"/>
                    <a:pt x="135" y="176"/>
                  </a:cubicBezTo>
                  <a:cubicBezTo>
                    <a:pt x="217" y="176"/>
                    <a:pt x="217" y="176"/>
                    <a:pt x="217" y="176"/>
                  </a:cubicBezTo>
                  <a:cubicBezTo>
                    <a:pt x="238" y="176"/>
                    <a:pt x="256" y="163"/>
                    <a:pt x="256" y="142"/>
                  </a:cubicBezTo>
                  <a:cubicBezTo>
                    <a:pt x="256" y="36"/>
                    <a:pt x="256" y="36"/>
                    <a:pt x="256" y="36"/>
                  </a:cubicBezTo>
                  <a:cubicBezTo>
                    <a:pt x="256" y="15"/>
                    <a:pt x="238" y="0"/>
                    <a:pt x="217" y="0"/>
                  </a:cubicBezTo>
                  <a:moveTo>
                    <a:pt x="111" y="129"/>
                  </a:moveTo>
                  <a:cubicBezTo>
                    <a:pt x="111" y="48"/>
                    <a:pt x="111" y="48"/>
                    <a:pt x="111" y="48"/>
                  </a:cubicBezTo>
                  <a:cubicBezTo>
                    <a:pt x="167" y="89"/>
                    <a:pt x="167" y="89"/>
                    <a:pt x="167" y="89"/>
                  </a:cubicBezTo>
                  <a:lnTo>
                    <a:pt x="111" y="1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73">
              <a:extLst>
                <a:ext uri="{FF2B5EF4-FFF2-40B4-BE49-F238E27FC236}">
                  <a16:creationId xmlns:a16="http://schemas.microsoft.com/office/drawing/2014/main" id="{7D7CFE03-1440-004B-B43F-11AEF5A1B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1252" y="409459"/>
              <a:ext cx="320389" cy="267276"/>
            </a:xfrm>
            <a:custGeom>
              <a:avLst/>
              <a:gdLst>
                <a:gd name="T0" fmla="*/ 263594 w 116"/>
                <a:gd name="T1" fmla="*/ 91911 h 97"/>
                <a:gd name="T2" fmla="*/ 294304 w 116"/>
                <a:gd name="T3" fmla="*/ 71487 h 97"/>
                <a:gd name="T4" fmla="*/ 261035 w 116"/>
                <a:gd name="T5" fmla="*/ 76593 h 97"/>
                <a:gd name="T6" fmla="*/ 258476 w 116"/>
                <a:gd name="T7" fmla="*/ 68934 h 97"/>
                <a:gd name="T8" fmla="*/ 194496 w 116"/>
                <a:gd name="T9" fmla="*/ 20425 h 97"/>
                <a:gd name="T10" fmla="*/ 202174 w 116"/>
                <a:gd name="T11" fmla="*/ 17872 h 97"/>
                <a:gd name="T12" fmla="*/ 220088 w 116"/>
                <a:gd name="T13" fmla="*/ 7659 h 97"/>
                <a:gd name="T14" fmla="*/ 191937 w 116"/>
                <a:gd name="T15" fmla="*/ 12765 h 97"/>
                <a:gd name="T16" fmla="*/ 207292 w 116"/>
                <a:gd name="T17" fmla="*/ 0 h 97"/>
                <a:gd name="T18" fmla="*/ 184260 w 116"/>
                <a:gd name="T19" fmla="*/ 12765 h 97"/>
                <a:gd name="T20" fmla="*/ 189378 w 116"/>
                <a:gd name="T21" fmla="*/ 2553 h 97"/>
                <a:gd name="T22" fmla="*/ 143313 w 116"/>
                <a:gd name="T23" fmla="*/ 74040 h 97"/>
                <a:gd name="T24" fmla="*/ 120281 w 116"/>
                <a:gd name="T25" fmla="*/ 56168 h 97"/>
                <a:gd name="T26" fmla="*/ 43506 w 116"/>
                <a:gd name="T27" fmla="*/ 22978 h 97"/>
                <a:gd name="T28" fmla="*/ 69097 w 116"/>
                <a:gd name="T29" fmla="*/ 61274 h 97"/>
                <a:gd name="T30" fmla="*/ 51183 w 116"/>
                <a:gd name="T31" fmla="*/ 63827 h 97"/>
                <a:gd name="T32" fmla="*/ 84452 w 116"/>
                <a:gd name="T33" fmla="*/ 91911 h 97"/>
                <a:gd name="T34" fmla="*/ 63979 w 116"/>
                <a:gd name="T35" fmla="*/ 99571 h 97"/>
                <a:gd name="T36" fmla="*/ 99807 w 116"/>
                <a:gd name="T37" fmla="*/ 117442 h 97"/>
                <a:gd name="T38" fmla="*/ 110044 w 116"/>
                <a:gd name="T39" fmla="*/ 142973 h 97"/>
                <a:gd name="T40" fmla="*/ 0 w 116"/>
                <a:gd name="T41" fmla="*/ 145526 h 97"/>
                <a:gd name="T42" fmla="*/ 261035 w 116"/>
                <a:gd name="T43" fmla="*/ 109783 h 97"/>
                <a:gd name="T44" fmla="*/ 296863 w 116"/>
                <a:gd name="T45" fmla="*/ 94464 h 97"/>
                <a:gd name="T46" fmla="*/ 263594 w 116"/>
                <a:gd name="T47" fmla="*/ 91911 h 9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6" h="97">
                  <a:moveTo>
                    <a:pt x="103" y="36"/>
                  </a:moveTo>
                  <a:cubicBezTo>
                    <a:pt x="109" y="35"/>
                    <a:pt x="114" y="33"/>
                    <a:pt x="115" y="28"/>
                  </a:cubicBezTo>
                  <a:cubicBezTo>
                    <a:pt x="113" y="30"/>
                    <a:pt x="106" y="32"/>
                    <a:pt x="102" y="30"/>
                  </a:cubicBezTo>
                  <a:cubicBezTo>
                    <a:pt x="102" y="29"/>
                    <a:pt x="101" y="28"/>
                    <a:pt x="101" y="27"/>
                  </a:cubicBezTo>
                  <a:cubicBezTo>
                    <a:pt x="98" y="16"/>
                    <a:pt x="88" y="7"/>
                    <a:pt x="76" y="8"/>
                  </a:cubicBezTo>
                  <a:cubicBezTo>
                    <a:pt x="77" y="8"/>
                    <a:pt x="78" y="7"/>
                    <a:pt x="79" y="7"/>
                  </a:cubicBezTo>
                  <a:cubicBezTo>
                    <a:pt x="80" y="7"/>
                    <a:pt x="88" y="5"/>
                    <a:pt x="86" y="3"/>
                  </a:cubicBezTo>
                  <a:cubicBezTo>
                    <a:pt x="85" y="1"/>
                    <a:pt x="77" y="5"/>
                    <a:pt x="75" y="5"/>
                  </a:cubicBezTo>
                  <a:cubicBezTo>
                    <a:pt x="77" y="4"/>
                    <a:pt x="81" y="3"/>
                    <a:pt x="81" y="0"/>
                  </a:cubicBezTo>
                  <a:cubicBezTo>
                    <a:pt x="78" y="1"/>
                    <a:pt x="75" y="2"/>
                    <a:pt x="72" y="5"/>
                  </a:cubicBezTo>
                  <a:cubicBezTo>
                    <a:pt x="73" y="4"/>
                    <a:pt x="74" y="3"/>
                    <a:pt x="74" y="1"/>
                  </a:cubicBezTo>
                  <a:cubicBezTo>
                    <a:pt x="65" y="7"/>
                    <a:pt x="60" y="18"/>
                    <a:pt x="56" y="29"/>
                  </a:cubicBezTo>
                  <a:cubicBezTo>
                    <a:pt x="52" y="26"/>
                    <a:pt x="50" y="24"/>
                    <a:pt x="47" y="22"/>
                  </a:cubicBezTo>
                  <a:cubicBezTo>
                    <a:pt x="40" y="18"/>
                    <a:pt x="31" y="14"/>
                    <a:pt x="17" y="9"/>
                  </a:cubicBezTo>
                  <a:cubicBezTo>
                    <a:pt x="17" y="14"/>
                    <a:pt x="19" y="20"/>
                    <a:pt x="27" y="24"/>
                  </a:cubicBezTo>
                  <a:cubicBezTo>
                    <a:pt x="25" y="24"/>
                    <a:pt x="22" y="24"/>
                    <a:pt x="20" y="25"/>
                  </a:cubicBezTo>
                  <a:cubicBezTo>
                    <a:pt x="21" y="30"/>
                    <a:pt x="24" y="34"/>
                    <a:pt x="33" y="36"/>
                  </a:cubicBezTo>
                  <a:cubicBezTo>
                    <a:pt x="29" y="36"/>
                    <a:pt x="27" y="37"/>
                    <a:pt x="25" y="39"/>
                  </a:cubicBezTo>
                  <a:cubicBezTo>
                    <a:pt x="27" y="43"/>
                    <a:pt x="31" y="47"/>
                    <a:pt x="39" y="46"/>
                  </a:cubicBezTo>
                  <a:cubicBezTo>
                    <a:pt x="30" y="50"/>
                    <a:pt x="36" y="57"/>
                    <a:pt x="43" y="56"/>
                  </a:cubicBezTo>
                  <a:cubicBezTo>
                    <a:pt x="31" y="69"/>
                    <a:pt x="11" y="68"/>
                    <a:pt x="0" y="57"/>
                  </a:cubicBezTo>
                  <a:cubicBezTo>
                    <a:pt x="29" y="97"/>
                    <a:pt x="93" y="81"/>
                    <a:pt x="102" y="43"/>
                  </a:cubicBezTo>
                  <a:cubicBezTo>
                    <a:pt x="109" y="43"/>
                    <a:pt x="113" y="40"/>
                    <a:pt x="116" y="37"/>
                  </a:cubicBezTo>
                  <a:cubicBezTo>
                    <a:pt x="112" y="38"/>
                    <a:pt x="106" y="37"/>
                    <a:pt x="103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78">
              <a:extLst>
                <a:ext uri="{FF2B5EF4-FFF2-40B4-BE49-F238E27FC236}">
                  <a16:creationId xmlns:a16="http://schemas.microsoft.com/office/drawing/2014/main" id="{2F40E0E8-65C4-2E4E-9A51-1CE7C05E0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31604" y="-321045"/>
              <a:ext cx="300037" cy="296863"/>
            </a:xfrm>
            <a:custGeom>
              <a:avLst/>
              <a:gdLst>
                <a:gd name="T0" fmla="*/ 300037 w 117"/>
                <a:gd name="T1" fmla="*/ 51183 h 116"/>
                <a:gd name="T2" fmla="*/ 248749 w 117"/>
                <a:gd name="T3" fmla="*/ 0 h 116"/>
                <a:gd name="T4" fmla="*/ 51288 w 117"/>
                <a:gd name="T5" fmla="*/ 0 h 116"/>
                <a:gd name="T6" fmla="*/ 0 w 117"/>
                <a:gd name="T7" fmla="*/ 51183 h 116"/>
                <a:gd name="T8" fmla="*/ 0 w 117"/>
                <a:gd name="T9" fmla="*/ 248239 h 116"/>
                <a:gd name="T10" fmla="*/ 51288 w 117"/>
                <a:gd name="T11" fmla="*/ 296863 h 116"/>
                <a:gd name="T12" fmla="*/ 148736 w 117"/>
                <a:gd name="T13" fmla="*/ 296863 h 116"/>
                <a:gd name="T14" fmla="*/ 148736 w 117"/>
                <a:gd name="T15" fmla="*/ 186819 h 116"/>
                <a:gd name="T16" fmla="*/ 112834 w 117"/>
                <a:gd name="T17" fmla="*/ 186819 h 116"/>
                <a:gd name="T18" fmla="*/ 112834 w 117"/>
                <a:gd name="T19" fmla="*/ 135636 h 116"/>
                <a:gd name="T20" fmla="*/ 148736 w 117"/>
                <a:gd name="T21" fmla="*/ 135636 h 116"/>
                <a:gd name="T22" fmla="*/ 148736 w 117"/>
                <a:gd name="T23" fmla="*/ 117722 h 116"/>
                <a:gd name="T24" fmla="*/ 205154 w 117"/>
                <a:gd name="T25" fmla="*/ 53742 h 116"/>
                <a:gd name="T26" fmla="*/ 246184 w 117"/>
                <a:gd name="T27" fmla="*/ 53742 h 116"/>
                <a:gd name="T28" fmla="*/ 246184 w 117"/>
                <a:gd name="T29" fmla="*/ 102367 h 116"/>
                <a:gd name="T30" fmla="*/ 205154 w 117"/>
                <a:gd name="T31" fmla="*/ 102367 h 116"/>
                <a:gd name="T32" fmla="*/ 197460 w 117"/>
                <a:gd name="T33" fmla="*/ 117722 h 116"/>
                <a:gd name="T34" fmla="*/ 197460 w 117"/>
                <a:gd name="T35" fmla="*/ 135636 h 116"/>
                <a:gd name="T36" fmla="*/ 246184 w 117"/>
                <a:gd name="T37" fmla="*/ 135636 h 116"/>
                <a:gd name="T38" fmla="*/ 246184 w 117"/>
                <a:gd name="T39" fmla="*/ 186819 h 116"/>
                <a:gd name="T40" fmla="*/ 197460 w 117"/>
                <a:gd name="T41" fmla="*/ 186819 h 116"/>
                <a:gd name="T42" fmla="*/ 197460 w 117"/>
                <a:gd name="T43" fmla="*/ 296863 h 116"/>
                <a:gd name="T44" fmla="*/ 248749 w 117"/>
                <a:gd name="T45" fmla="*/ 296863 h 116"/>
                <a:gd name="T46" fmla="*/ 300037 w 117"/>
                <a:gd name="T47" fmla="*/ 248239 h 116"/>
                <a:gd name="T48" fmla="*/ 300037 w 117"/>
                <a:gd name="T49" fmla="*/ 51183 h 11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7" h="116">
                  <a:moveTo>
                    <a:pt x="117" y="20"/>
                  </a:moveTo>
                  <a:cubicBezTo>
                    <a:pt x="117" y="9"/>
                    <a:pt x="107" y="0"/>
                    <a:pt x="9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7"/>
                    <a:pt x="10" y="116"/>
                    <a:pt x="20" y="116"/>
                  </a:cubicBezTo>
                  <a:cubicBezTo>
                    <a:pt x="58" y="116"/>
                    <a:pt x="58" y="116"/>
                    <a:pt x="58" y="116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33"/>
                    <a:pt x="68" y="21"/>
                    <a:pt x="80" y="21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9" y="40"/>
                    <a:pt x="77" y="42"/>
                    <a:pt x="77" y="46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107" y="116"/>
                    <a:pt x="117" y="107"/>
                    <a:pt x="117" y="97"/>
                  </a:cubicBezTo>
                  <a:lnTo>
                    <a:pt x="117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EF3BB1-7B2B-DD4C-971C-471DCE06F966}"/>
              </a:ext>
            </a:extLst>
          </p:cNvPr>
          <p:cNvSpPr txBox="1"/>
          <p:nvPr/>
        </p:nvSpPr>
        <p:spPr>
          <a:xfrm>
            <a:off x="15168319" y="4984705"/>
            <a:ext cx="8751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Poppins" pitchFamily="2" charset="77"/>
                <a:cs typeface="Poppins" pitchFamily="2" charset="77"/>
              </a:rPr>
              <a:t>NATIONAL INVITATIONAL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74E0C-E850-7B49-B03B-B6451BC9FCEA}"/>
              </a:ext>
            </a:extLst>
          </p:cNvPr>
          <p:cNvSpPr txBox="1"/>
          <p:nvPr/>
        </p:nvSpPr>
        <p:spPr>
          <a:xfrm>
            <a:off x="15168318" y="6936233"/>
            <a:ext cx="8419815" cy="3593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22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Super Select NITS and NITS are some of the biggest events in the country. All league Baseball runs 12 of them annually. 2 in each location.</a:t>
            </a:r>
          </a:p>
          <a:p>
            <a:pPr>
              <a:lnSpc>
                <a:spcPct val="150000"/>
              </a:lnSpc>
            </a:pPr>
            <a:endParaRPr lang="en-SG" sz="2200" dirty="0">
              <a:solidFill>
                <a:srgbClr val="1522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SG" sz="2200" dirty="0">
                <a:solidFill>
                  <a:srgbClr val="1522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Super NIT averages 185 teams per tournament. That’s over 10,175 spectators with 35% of the teams from out of the area. That’s an economic impact of $740k in just two events.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479CEC-16FF-D346-836A-DF092B221CA1}"/>
              </a:ext>
            </a:extLst>
          </p:cNvPr>
          <p:cNvGrpSpPr/>
          <p:nvPr/>
        </p:nvGrpSpPr>
        <p:grpSpPr>
          <a:xfrm>
            <a:off x="15252983" y="4491418"/>
            <a:ext cx="1977419" cy="278022"/>
            <a:chOff x="13848420" y="3975993"/>
            <a:chExt cx="1977419" cy="278022"/>
          </a:xfrm>
        </p:grpSpPr>
        <p:sp>
          <p:nvSpPr>
            <p:cNvPr id="17" name="Freeform 137">
              <a:extLst>
                <a:ext uri="{FF2B5EF4-FFF2-40B4-BE49-F238E27FC236}">
                  <a16:creationId xmlns:a16="http://schemas.microsoft.com/office/drawing/2014/main" id="{A54B0D0B-A545-FF48-B7AC-6E3CA332B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842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137">
              <a:extLst>
                <a:ext uri="{FF2B5EF4-FFF2-40B4-BE49-F238E27FC236}">
                  <a16:creationId xmlns:a16="http://schemas.microsoft.com/office/drawing/2014/main" id="{C16E1286-95E1-154F-8B5A-C4F1299A4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011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137">
              <a:extLst>
                <a:ext uri="{FF2B5EF4-FFF2-40B4-BE49-F238E27FC236}">
                  <a16:creationId xmlns:a16="http://schemas.microsoft.com/office/drawing/2014/main" id="{A18CBD22-5984-D142-A3B3-1AD4E74E5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180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Freeform 137">
              <a:extLst>
                <a:ext uri="{FF2B5EF4-FFF2-40B4-BE49-F238E27FC236}">
                  <a16:creationId xmlns:a16="http://schemas.microsoft.com/office/drawing/2014/main" id="{B17DE5F6-8A8A-A84B-A0BC-B6467D03B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3490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Freeform 137">
              <a:extLst>
                <a:ext uri="{FF2B5EF4-FFF2-40B4-BE49-F238E27FC236}">
                  <a16:creationId xmlns:a16="http://schemas.microsoft.com/office/drawing/2014/main" id="{2FAA2472-3428-9644-BE31-9F1D005C1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5179" y="397599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C7F9CE0-727A-6F4E-9279-2484AD526BE6}"/>
              </a:ext>
            </a:extLst>
          </p:cNvPr>
          <p:cNvSpPr txBox="1"/>
          <p:nvPr/>
        </p:nvSpPr>
        <p:spPr>
          <a:xfrm>
            <a:off x="15168319" y="5908035"/>
            <a:ext cx="357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i="1" dirty="0">
                <a:solidFill>
                  <a:srgbClr val="AC1F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TOURNAMENTS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60190F-E3CB-D041-8457-E5BE796707AF}"/>
              </a:ext>
            </a:extLst>
          </p:cNvPr>
          <p:cNvSpPr/>
          <p:nvPr/>
        </p:nvSpPr>
        <p:spPr>
          <a:xfrm>
            <a:off x="21136671" y="0"/>
            <a:ext cx="3242567" cy="1706112"/>
          </a:xfrm>
          <a:prstGeom prst="rect">
            <a:avLst/>
          </a:prstGeom>
          <a:solidFill>
            <a:srgbClr val="AC1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7AF7B378-B008-5BE5-DA10-389CDFB7F3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21263" y="190223"/>
            <a:ext cx="2720127" cy="1463040"/>
          </a:xfrm>
          <a:prstGeom prst="rect">
            <a:avLst/>
          </a:prstGeom>
        </p:spPr>
      </p:pic>
      <p:pic>
        <p:nvPicPr>
          <p:cNvPr id="118" name="Picture Placeholder 117" descr="A logo on a blue background&#10;&#10;Description automatically generated">
            <a:extLst>
              <a:ext uri="{FF2B5EF4-FFF2-40B4-BE49-F238E27FC236}">
                <a16:creationId xmlns:a16="http://schemas.microsoft.com/office/drawing/2014/main" id="{33B69981-FB75-4BC5-3382-6317772DF1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801" r="2801"/>
          <a:stretch>
            <a:fillRect/>
          </a:stretch>
        </p:blipFill>
        <p:spPr>
          <a:xfrm>
            <a:off x="1524000" y="0"/>
            <a:ext cx="12947650" cy="13716000"/>
          </a:xfrm>
        </p:spPr>
      </p:pic>
    </p:spTree>
    <p:extLst>
      <p:ext uri="{BB962C8B-B14F-4D97-AF65-F5344CB8AC3E}">
        <p14:creationId xmlns:p14="http://schemas.microsoft.com/office/powerpoint/2010/main" val="523277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1DA7B95-49D0-B5C6-10C7-55F08E98E8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51" r="351"/>
          <a:stretch/>
        </p:blipFill>
        <p:spPr/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5AE9B3-BE4D-6345-9AD4-9BA40DCF1DA2}"/>
              </a:ext>
            </a:extLst>
          </p:cNvPr>
          <p:cNvGrpSpPr/>
          <p:nvPr/>
        </p:nvGrpSpPr>
        <p:grpSpPr>
          <a:xfrm>
            <a:off x="23810669" y="406400"/>
            <a:ext cx="568569" cy="1295400"/>
            <a:chOff x="0" y="5486400"/>
            <a:chExt cx="1427818" cy="1295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5BB6F7-2014-C24D-ABFA-EFCB3FCE699F}"/>
                </a:ext>
              </a:extLst>
            </p:cNvPr>
            <p:cNvSpPr/>
            <p:nvPr/>
          </p:nvSpPr>
          <p:spPr>
            <a:xfrm>
              <a:off x="0" y="6507480"/>
              <a:ext cx="1427818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BBC076-6DBC-3849-9B07-4A9F0437F48E}"/>
                </a:ext>
              </a:extLst>
            </p:cNvPr>
            <p:cNvSpPr/>
            <p:nvPr/>
          </p:nvSpPr>
          <p:spPr>
            <a:xfrm>
              <a:off x="0" y="5996940"/>
              <a:ext cx="1427818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449868-050F-6048-B390-C83053460154}"/>
                </a:ext>
              </a:extLst>
            </p:cNvPr>
            <p:cNvSpPr/>
            <p:nvPr/>
          </p:nvSpPr>
          <p:spPr>
            <a:xfrm>
              <a:off x="0" y="5486400"/>
              <a:ext cx="1427818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Freeform 22">
            <a:extLst>
              <a:ext uri="{FF2B5EF4-FFF2-40B4-BE49-F238E27FC236}">
                <a16:creationId xmlns:a16="http://schemas.microsoft.com/office/drawing/2014/main" id="{81BBEE62-2D34-324D-A76A-3F92A9F188E1}"/>
              </a:ext>
            </a:extLst>
          </p:cNvPr>
          <p:cNvSpPr/>
          <p:nvPr/>
        </p:nvSpPr>
        <p:spPr>
          <a:xfrm>
            <a:off x="2960874" y="4544994"/>
            <a:ext cx="18457490" cy="4626011"/>
          </a:xfrm>
          <a:custGeom>
            <a:avLst/>
            <a:gdLst/>
            <a:ahLst/>
            <a:cxnLst/>
            <a:rect l="l" t="t" r="r" b="b"/>
            <a:pathLst>
              <a:path w="18457490" h="4626011">
                <a:moveTo>
                  <a:pt x="16463682" y="2879782"/>
                </a:moveTo>
                <a:cubicBezTo>
                  <a:pt x="16567540" y="2879783"/>
                  <a:pt x="16619468" y="2930822"/>
                  <a:pt x="16619468" y="3032901"/>
                </a:cubicBezTo>
                <a:cubicBezTo>
                  <a:pt x="16619468" y="3134980"/>
                  <a:pt x="16577212" y="3231044"/>
                  <a:pt x="16492700" y="3321093"/>
                </a:cubicBezTo>
                <a:cubicBezTo>
                  <a:pt x="16408188" y="3411141"/>
                  <a:pt x="16314260" y="3456166"/>
                  <a:pt x="16210914" y="3456166"/>
                </a:cubicBezTo>
                <a:cubicBezTo>
                  <a:pt x="16107566" y="3456166"/>
                  <a:pt x="16055892" y="3400912"/>
                  <a:pt x="16055894" y="3290406"/>
                </a:cubicBezTo>
                <a:cubicBezTo>
                  <a:pt x="16055892" y="3179899"/>
                  <a:pt x="16097894" y="3083835"/>
                  <a:pt x="16181894" y="3002214"/>
                </a:cubicBezTo>
                <a:cubicBezTo>
                  <a:pt x="16265894" y="2920593"/>
                  <a:pt x="16359822" y="2879783"/>
                  <a:pt x="16463682" y="2879782"/>
                </a:cubicBezTo>
                <a:close/>
                <a:moveTo>
                  <a:pt x="16863446" y="2551589"/>
                </a:moveTo>
                <a:cubicBezTo>
                  <a:pt x="16865014" y="2550861"/>
                  <a:pt x="16865264" y="2551030"/>
                  <a:pt x="16864196" y="2552098"/>
                </a:cubicBezTo>
                <a:lnTo>
                  <a:pt x="16861140" y="2552889"/>
                </a:lnTo>
                <a:close/>
                <a:moveTo>
                  <a:pt x="4973305" y="1929817"/>
                </a:moveTo>
                <a:cubicBezTo>
                  <a:pt x="4771750" y="1929817"/>
                  <a:pt x="4544820" y="2060793"/>
                  <a:pt x="4292520" y="2322745"/>
                </a:cubicBezTo>
                <a:cubicBezTo>
                  <a:pt x="4202216" y="2417230"/>
                  <a:pt x="4119832" y="2529366"/>
                  <a:pt x="4045372" y="2659152"/>
                </a:cubicBezTo>
                <a:cubicBezTo>
                  <a:pt x="3970911" y="2788939"/>
                  <a:pt x="3933680" y="2869898"/>
                  <a:pt x="3933680" y="2902031"/>
                </a:cubicBezTo>
                <a:cubicBezTo>
                  <a:pt x="3933680" y="2934163"/>
                  <a:pt x="3932969" y="2950229"/>
                  <a:pt x="3931546" y="2950229"/>
                </a:cubicBezTo>
                <a:cubicBezTo>
                  <a:pt x="3960966" y="2950229"/>
                  <a:pt x="4064135" y="2873862"/>
                  <a:pt x="4241052" y="2721127"/>
                </a:cubicBezTo>
                <a:cubicBezTo>
                  <a:pt x="4417970" y="2568392"/>
                  <a:pt x="4533013" y="2459114"/>
                  <a:pt x="4586181" y="2393292"/>
                </a:cubicBezTo>
                <a:cubicBezTo>
                  <a:pt x="4659008" y="2301476"/>
                  <a:pt x="4788049" y="2146984"/>
                  <a:pt x="4973305" y="1929817"/>
                </a:cubicBezTo>
                <a:close/>
                <a:moveTo>
                  <a:pt x="13678512" y="1863640"/>
                </a:moveTo>
                <a:cubicBezTo>
                  <a:pt x="13618252" y="1894394"/>
                  <a:pt x="13532520" y="1951471"/>
                  <a:pt x="13421326" y="2034870"/>
                </a:cubicBezTo>
                <a:cubicBezTo>
                  <a:pt x="13310128" y="2118270"/>
                  <a:pt x="13200462" y="2222012"/>
                  <a:pt x="13092324" y="2346094"/>
                </a:cubicBezTo>
                <a:cubicBezTo>
                  <a:pt x="12937420" y="2561260"/>
                  <a:pt x="12858856" y="2731484"/>
                  <a:pt x="12856632" y="2856767"/>
                </a:cubicBezTo>
                <a:cubicBezTo>
                  <a:pt x="12856632" y="2933307"/>
                  <a:pt x="12876168" y="2971577"/>
                  <a:pt x="12915240" y="2971577"/>
                </a:cubicBezTo>
                <a:cubicBezTo>
                  <a:pt x="12954308" y="2971577"/>
                  <a:pt x="13028732" y="2934986"/>
                  <a:pt x="13138504" y="2861804"/>
                </a:cubicBezTo>
                <a:cubicBezTo>
                  <a:pt x="13248276" y="2788622"/>
                  <a:pt x="13358584" y="2682323"/>
                  <a:pt x="13469424" y="2542908"/>
                </a:cubicBezTo>
                <a:cubicBezTo>
                  <a:pt x="13580264" y="2403493"/>
                  <a:pt x="13662748" y="2283430"/>
                  <a:pt x="13716872" y="2182719"/>
                </a:cubicBezTo>
                <a:cubicBezTo>
                  <a:pt x="13770996" y="2082007"/>
                  <a:pt x="13798058" y="2021795"/>
                  <a:pt x="13798060" y="2002082"/>
                </a:cubicBezTo>
                <a:cubicBezTo>
                  <a:pt x="13798058" y="1982369"/>
                  <a:pt x="13802328" y="1972512"/>
                  <a:pt x="13810868" y="1972512"/>
                </a:cubicBezTo>
                <a:lnTo>
                  <a:pt x="13795924" y="1972512"/>
                </a:lnTo>
                <a:cubicBezTo>
                  <a:pt x="13717648" y="1972512"/>
                  <a:pt x="13678512" y="1936222"/>
                  <a:pt x="13678512" y="1863640"/>
                </a:cubicBezTo>
                <a:close/>
                <a:moveTo>
                  <a:pt x="15904096" y="1513540"/>
                </a:moveTo>
                <a:cubicBezTo>
                  <a:pt x="15907586" y="1513540"/>
                  <a:pt x="15918132" y="1515008"/>
                  <a:pt x="15935734" y="1517943"/>
                </a:cubicBezTo>
                <a:cubicBezTo>
                  <a:pt x="15953334" y="1520879"/>
                  <a:pt x="15970266" y="1538613"/>
                  <a:pt x="15986534" y="1571145"/>
                </a:cubicBezTo>
                <a:cubicBezTo>
                  <a:pt x="16002800" y="1603678"/>
                  <a:pt x="16010934" y="1630852"/>
                  <a:pt x="16010934" y="1652666"/>
                </a:cubicBezTo>
                <a:cubicBezTo>
                  <a:pt x="15994966" y="1702321"/>
                  <a:pt x="15936622" y="1813585"/>
                  <a:pt x="15835900" y="1986455"/>
                </a:cubicBezTo>
                <a:cubicBezTo>
                  <a:pt x="15735176" y="2159325"/>
                  <a:pt x="15676176" y="2263039"/>
                  <a:pt x="15658900" y="2297595"/>
                </a:cubicBezTo>
                <a:cubicBezTo>
                  <a:pt x="15500794" y="2624524"/>
                  <a:pt x="15421742" y="2837799"/>
                  <a:pt x="15421742" y="2937421"/>
                </a:cubicBezTo>
                <a:cubicBezTo>
                  <a:pt x="15421742" y="2968730"/>
                  <a:pt x="15429180" y="2984386"/>
                  <a:pt x="15444056" y="2984386"/>
                </a:cubicBezTo>
                <a:cubicBezTo>
                  <a:pt x="15513280" y="2974846"/>
                  <a:pt x="15602948" y="2913116"/>
                  <a:pt x="15713068" y="2799195"/>
                </a:cubicBezTo>
                <a:cubicBezTo>
                  <a:pt x="15747980" y="2765706"/>
                  <a:pt x="15788472" y="2723356"/>
                  <a:pt x="15834548" y="2672144"/>
                </a:cubicBezTo>
                <a:cubicBezTo>
                  <a:pt x="15880624" y="2620932"/>
                  <a:pt x="15911244" y="2589367"/>
                  <a:pt x="15926410" y="2577448"/>
                </a:cubicBezTo>
                <a:cubicBezTo>
                  <a:pt x="15941576" y="2565529"/>
                  <a:pt x="15961212" y="2559569"/>
                  <a:pt x="15985316" y="2559569"/>
                </a:cubicBezTo>
                <a:cubicBezTo>
                  <a:pt x="16038352" y="2559569"/>
                  <a:pt x="16068688" y="2587282"/>
                  <a:pt x="16076328" y="2642708"/>
                </a:cubicBezTo>
                <a:cubicBezTo>
                  <a:pt x="16083966" y="2698134"/>
                  <a:pt x="16087784" y="2749535"/>
                  <a:pt x="16087784" y="2796911"/>
                </a:cubicBezTo>
                <a:cubicBezTo>
                  <a:pt x="16087784" y="2844287"/>
                  <a:pt x="16083516" y="2873156"/>
                  <a:pt x="16074976" y="2883518"/>
                </a:cubicBezTo>
                <a:cubicBezTo>
                  <a:pt x="16027478" y="2981717"/>
                  <a:pt x="15930852" y="3090678"/>
                  <a:pt x="15785100" y="3210402"/>
                </a:cubicBezTo>
                <a:cubicBezTo>
                  <a:pt x="15639348" y="3330127"/>
                  <a:pt x="15498304" y="3389989"/>
                  <a:pt x="15361968" y="3389989"/>
                </a:cubicBezTo>
                <a:cubicBezTo>
                  <a:pt x="15275576" y="3389989"/>
                  <a:pt x="15194916" y="3363515"/>
                  <a:pt x="15119990" y="3310569"/>
                </a:cubicBezTo>
                <a:cubicBezTo>
                  <a:pt x="15045062" y="3257623"/>
                  <a:pt x="15007600" y="3167819"/>
                  <a:pt x="15007600" y="3041156"/>
                </a:cubicBezTo>
                <a:cubicBezTo>
                  <a:pt x="15007600" y="2946160"/>
                  <a:pt x="15024810" y="2865735"/>
                  <a:pt x="15059234" y="2799883"/>
                </a:cubicBezTo>
                <a:lnTo>
                  <a:pt x="15075256" y="2772632"/>
                </a:lnTo>
                <a:lnTo>
                  <a:pt x="15041886" y="2819284"/>
                </a:lnTo>
                <a:cubicBezTo>
                  <a:pt x="14757106" y="3208293"/>
                  <a:pt x="14513700" y="3402797"/>
                  <a:pt x="14311670" y="3402797"/>
                </a:cubicBezTo>
                <a:cubicBezTo>
                  <a:pt x="14218630" y="3402797"/>
                  <a:pt x="14143780" y="3369958"/>
                  <a:pt x="14087120" y="3304281"/>
                </a:cubicBezTo>
                <a:cubicBezTo>
                  <a:pt x="14030460" y="3238604"/>
                  <a:pt x="14002132" y="3171849"/>
                  <a:pt x="14002132" y="3104015"/>
                </a:cubicBezTo>
                <a:cubicBezTo>
                  <a:pt x="14002132" y="3036181"/>
                  <a:pt x="14010964" y="2968775"/>
                  <a:pt x="14028632" y="2901797"/>
                </a:cubicBezTo>
                <a:cubicBezTo>
                  <a:pt x="14046300" y="2834819"/>
                  <a:pt x="14065222" y="2774423"/>
                  <a:pt x="14085402" y="2720610"/>
                </a:cubicBezTo>
                <a:cubicBezTo>
                  <a:pt x="14105584" y="2666796"/>
                  <a:pt x="14134528" y="2602175"/>
                  <a:pt x="14172244" y="2526747"/>
                </a:cubicBezTo>
                <a:cubicBezTo>
                  <a:pt x="14209956" y="2451320"/>
                  <a:pt x="14238320" y="2396061"/>
                  <a:pt x="14257334" y="2360971"/>
                </a:cubicBezTo>
                <a:cubicBezTo>
                  <a:pt x="14276344" y="2325881"/>
                  <a:pt x="14307828" y="2270939"/>
                  <a:pt x="14351780" y="2196144"/>
                </a:cubicBezTo>
                <a:cubicBezTo>
                  <a:pt x="14395732" y="2121350"/>
                  <a:pt x="14449322" y="2028199"/>
                  <a:pt x="14512552" y="1916692"/>
                </a:cubicBezTo>
                <a:cubicBezTo>
                  <a:pt x="14575784" y="1805184"/>
                  <a:pt x="14631310" y="1718471"/>
                  <a:pt x="14679132" y="1656552"/>
                </a:cubicBezTo>
                <a:cubicBezTo>
                  <a:pt x="14726950" y="1594633"/>
                  <a:pt x="14778540" y="1563196"/>
                  <a:pt x="14833900" y="1562239"/>
                </a:cubicBezTo>
                <a:cubicBezTo>
                  <a:pt x="14889260" y="1561283"/>
                  <a:pt x="14936674" y="1582336"/>
                  <a:pt x="14976146" y="1625398"/>
                </a:cubicBezTo>
                <a:cubicBezTo>
                  <a:pt x="15015616" y="1668460"/>
                  <a:pt x="15035350" y="1704951"/>
                  <a:pt x="15035352" y="1734871"/>
                </a:cubicBezTo>
                <a:cubicBezTo>
                  <a:pt x="15035350" y="1764791"/>
                  <a:pt x="14987674" y="1847629"/>
                  <a:pt x="14892324" y="1983386"/>
                </a:cubicBezTo>
                <a:cubicBezTo>
                  <a:pt x="14628148" y="2494184"/>
                  <a:pt x="14487804" y="2799357"/>
                  <a:pt x="14471292" y="2898905"/>
                </a:cubicBezTo>
                <a:lnTo>
                  <a:pt x="14471224" y="2899623"/>
                </a:lnTo>
                <a:lnTo>
                  <a:pt x="14474072" y="2898595"/>
                </a:lnTo>
                <a:cubicBezTo>
                  <a:pt x="14545760" y="2866837"/>
                  <a:pt x="14698246" y="2723931"/>
                  <a:pt x="14931532" y="2469877"/>
                </a:cubicBezTo>
                <a:cubicBezTo>
                  <a:pt x="15198140" y="2179528"/>
                  <a:pt x="15352740" y="1992837"/>
                  <a:pt x="15395324" y="1909804"/>
                </a:cubicBezTo>
                <a:cubicBezTo>
                  <a:pt x="15437908" y="1826771"/>
                  <a:pt x="15480092" y="1755935"/>
                  <a:pt x="15521876" y="1697296"/>
                </a:cubicBezTo>
                <a:cubicBezTo>
                  <a:pt x="15563658" y="1638657"/>
                  <a:pt x="15597214" y="1601199"/>
                  <a:pt x="15622542" y="1584921"/>
                </a:cubicBezTo>
                <a:cubicBezTo>
                  <a:pt x="15690186" y="1540870"/>
                  <a:pt x="15784036" y="1517076"/>
                  <a:pt x="15904096" y="1513540"/>
                </a:cubicBezTo>
                <a:close/>
                <a:moveTo>
                  <a:pt x="13734016" y="1502867"/>
                </a:moveTo>
                <a:cubicBezTo>
                  <a:pt x="13824544" y="1502867"/>
                  <a:pt x="13896880" y="1528984"/>
                  <a:pt x="13951028" y="1581219"/>
                </a:cubicBezTo>
                <a:cubicBezTo>
                  <a:pt x="13968592" y="1597029"/>
                  <a:pt x="13977378" y="1615742"/>
                  <a:pt x="13977380" y="1637356"/>
                </a:cubicBezTo>
                <a:lnTo>
                  <a:pt x="13977380" y="1607469"/>
                </a:lnTo>
                <a:cubicBezTo>
                  <a:pt x="13966014" y="1604623"/>
                  <a:pt x="13984744" y="1603200"/>
                  <a:pt x="14033566" y="1603200"/>
                </a:cubicBezTo>
                <a:cubicBezTo>
                  <a:pt x="14082388" y="1603200"/>
                  <a:pt x="14133972" y="1626493"/>
                  <a:pt x="14188320" y="1673080"/>
                </a:cubicBezTo>
                <a:cubicBezTo>
                  <a:pt x="14242666" y="1719666"/>
                  <a:pt x="14269840" y="1786789"/>
                  <a:pt x="14269840" y="1874447"/>
                </a:cubicBezTo>
                <a:cubicBezTo>
                  <a:pt x="14269840" y="1962105"/>
                  <a:pt x="14241008" y="2071356"/>
                  <a:pt x="14183348" y="2202198"/>
                </a:cubicBezTo>
                <a:cubicBezTo>
                  <a:pt x="14125688" y="2333041"/>
                  <a:pt x="14048112" y="2464050"/>
                  <a:pt x="13950628" y="2595226"/>
                </a:cubicBezTo>
                <a:cubicBezTo>
                  <a:pt x="13853140" y="2726403"/>
                  <a:pt x="13744744" y="2850908"/>
                  <a:pt x="13625444" y="2968742"/>
                </a:cubicBezTo>
                <a:cubicBezTo>
                  <a:pt x="13506142" y="3086576"/>
                  <a:pt x="13376940" y="3183395"/>
                  <a:pt x="13237836" y="3259202"/>
                </a:cubicBezTo>
                <a:cubicBezTo>
                  <a:pt x="13098732" y="3335007"/>
                  <a:pt x="12969114" y="3372910"/>
                  <a:pt x="12848978" y="3372910"/>
                </a:cubicBezTo>
                <a:cubicBezTo>
                  <a:pt x="12728842" y="3372910"/>
                  <a:pt x="12631773" y="3334318"/>
                  <a:pt x="12557768" y="3257133"/>
                </a:cubicBezTo>
                <a:cubicBezTo>
                  <a:pt x="12483762" y="3179949"/>
                  <a:pt x="12446759" y="3075201"/>
                  <a:pt x="12446761" y="2942891"/>
                </a:cubicBezTo>
                <a:cubicBezTo>
                  <a:pt x="12446759" y="2810581"/>
                  <a:pt x="12477802" y="2667741"/>
                  <a:pt x="12539889" y="2514373"/>
                </a:cubicBezTo>
                <a:cubicBezTo>
                  <a:pt x="12601974" y="2361004"/>
                  <a:pt x="12681922" y="2225558"/>
                  <a:pt x="12779732" y="2108036"/>
                </a:cubicBezTo>
                <a:cubicBezTo>
                  <a:pt x="12877540" y="1990513"/>
                  <a:pt x="12983006" y="1885343"/>
                  <a:pt x="13096126" y="1792526"/>
                </a:cubicBezTo>
                <a:cubicBezTo>
                  <a:pt x="13336396" y="1599420"/>
                  <a:pt x="13549026" y="1502867"/>
                  <a:pt x="13734016" y="1502867"/>
                </a:cubicBezTo>
                <a:close/>
                <a:moveTo>
                  <a:pt x="11566099" y="115036"/>
                </a:moveTo>
                <a:cubicBezTo>
                  <a:pt x="11577457" y="115316"/>
                  <a:pt x="11587991" y="117136"/>
                  <a:pt x="11597703" y="120497"/>
                </a:cubicBezTo>
                <a:cubicBezTo>
                  <a:pt x="11636551" y="133939"/>
                  <a:pt x="11666204" y="142934"/>
                  <a:pt x="11686662" y="147482"/>
                </a:cubicBezTo>
                <a:cubicBezTo>
                  <a:pt x="11707121" y="152029"/>
                  <a:pt x="11726600" y="159145"/>
                  <a:pt x="11745101" y="168829"/>
                </a:cubicBezTo>
                <a:cubicBezTo>
                  <a:pt x="11763602" y="178513"/>
                  <a:pt x="11778078" y="187425"/>
                  <a:pt x="11788530" y="195564"/>
                </a:cubicBezTo>
                <a:cubicBezTo>
                  <a:pt x="11847547" y="237436"/>
                  <a:pt x="11877056" y="285057"/>
                  <a:pt x="11877056" y="338425"/>
                </a:cubicBezTo>
                <a:cubicBezTo>
                  <a:pt x="11877056" y="391794"/>
                  <a:pt x="11855825" y="447537"/>
                  <a:pt x="11813363" y="505653"/>
                </a:cubicBezTo>
                <a:cubicBezTo>
                  <a:pt x="11770902" y="563770"/>
                  <a:pt x="11680175" y="694962"/>
                  <a:pt x="11541182" y="899232"/>
                </a:cubicBezTo>
                <a:cubicBezTo>
                  <a:pt x="11402189" y="1103501"/>
                  <a:pt x="11242650" y="1341971"/>
                  <a:pt x="11062564" y="1614641"/>
                </a:cubicBezTo>
                <a:cubicBezTo>
                  <a:pt x="10882477" y="1887311"/>
                  <a:pt x="10726640" y="2138534"/>
                  <a:pt x="10595053" y="2368309"/>
                </a:cubicBezTo>
                <a:cubicBezTo>
                  <a:pt x="10479914" y="2569362"/>
                  <a:pt x="10415149" y="2703234"/>
                  <a:pt x="10400755" y="2769924"/>
                </a:cubicBezTo>
                <a:lnTo>
                  <a:pt x="10399574" y="2776703"/>
                </a:lnTo>
                <a:lnTo>
                  <a:pt x="10418945" y="2770379"/>
                </a:lnTo>
                <a:cubicBezTo>
                  <a:pt x="10428434" y="2767414"/>
                  <a:pt x="10439844" y="2763955"/>
                  <a:pt x="10453175" y="2760003"/>
                </a:cubicBezTo>
                <a:cubicBezTo>
                  <a:pt x="10844568" y="2432474"/>
                  <a:pt x="11334360" y="1955479"/>
                  <a:pt x="11922552" y="1329018"/>
                </a:cubicBezTo>
                <a:cubicBezTo>
                  <a:pt x="12404695" y="815743"/>
                  <a:pt x="12686973" y="507849"/>
                  <a:pt x="12769383" y="405336"/>
                </a:cubicBezTo>
                <a:cubicBezTo>
                  <a:pt x="12805939" y="342050"/>
                  <a:pt x="12840612" y="302435"/>
                  <a:pt x="12873402" y="286491"/>
                </a:cubicBezTo>
                <a:cubicBezTo>
                  <a:pt x="12906190" y="270547"/>
                  <a:pt x="12940418" y="262575"/>
                  <a:pt x="12976086" y="262575"/>
                </a:cubicBezTo>
                <a:lnTo>
                  <a:pt x="13130556" y="265343"/>
                </a:lnTo>
                <a:lnTo>
                  <a:pt x="13223584" y="260440"/>
                </a:lnTo>
                <a:cubicBezTo>
                  <a:pt x="13250156" y="260440"/>
                  <a:pt x="13283924" y="274728"/>
                  <a:pt x="13324884" y="303302"/>
                </a:cubicBezTo>
                <a:cubicBezTo>
                  <a:pt x="13365844" y="331877"/>
                  <a:pt x="13386324" y="362275"/>
                  <a:pt x="13386326" y="394496"/>
                </a:cubicBezTo>
                <a:cubicBezTo>
                  <a:pt x="13377452" y="433589"/>
                  <a:pt x="13207184" y="725928"/>
                  <a:pt x="12875520" y="1271513"/>
                </a:cubicBezTo>
                <a:cubicBezTo>
                  <a:pt x="12010231" y="2693671"/>
                  <a:pt x="11474462" y="3577676"/>
                  <a:pt x="11268213" y="3923527"/>
                </a:cubicBezTo>
                <a:lnTo>
                  <a:pt x="11263285" y="3931802"/>
                </a:lnTo>
                <a:lnTo>
                  <a:pt x="11292983" y="3904013"/>
                </a:lnTo>
                <a:cubicBezTo>
                  <a:pt x="11361862" y="3845964"/>
                  <a:pt x="11406108" y="3816939"/>
                  <a:pt x="11425722" y="3816939"/>
                </a:cubicBezTo>
                <a:cubicBezTo>
                  <a:pt x="11445333" y="3816939"/>
                  <a:pt x="11463552" y="3826051"/>
                  <a:pt x="11480375" y="3844274"/>
                </a:cubicBezTo>
                <a:cubicBezTo>
                  <a:pt x="11497198" y="3862497"/>
                  <a:pt x="11505609" y="3881437"/>
                  <a:pt x="11505609" y="3901095"/>
                </a:cubicBezTo>
                <a:cubicBezTo>
                  <a:pt x="11505609" y="3920753"/>
                  <a:pt x="11497865" y="3939187"/>
                  <a:pt x="11482376" y="3956399"/>
                </a:cubicBezTo>
                <a:cubicBezTo>
                  <a:pt x="11466888" y="3973610"/>
                  <a:pt x="11420367" y="4032588"/>
                  <a:pt x="11342816" y="4133333"/>
                </a:cubicBezTo>
                <a:cubicBezTo>
                  <a:pt x="11265264" y="4234077"/>
                  <a:pt x="11208449" y="4304925"/>
                  <a:pt x="11172370" y="4345874"/>
                </a:cubicBezTo>
                <a:cubicBezTo>
                  <a:pt x="11136291" y="4386823"/>
                  <a:pt x="11103608" y="4431231"/>
                  <a:pt x="11074321" y="4479096"/>
                </a:cubicBezTo>
                <a:cubicBezTo>
                  <a:pt x="11045036" y="4526961"/>
                  <a:pt x="11017422" y="4563413"/>
                  <a:pt x="10991483" y="4588453"/>
                </a:cubicBezTo>
                <a:cubicBezTo>
                  <a:pt x="10965543" y="4613491"/>
                  <a:pt x="10931271" y="4626011"/>
                  <a:pt x="10888665" y="4626011"/>
                </a:cubicBezTo>
                <a:cubicBezTo>
                  <a:pt x="10787597" y="4626011"/>
                  <a:pt x="10703980" y="4584155"/>
                  <a:pt x="10637814" y="4500443"/>
                </a:cubicBezTo>
                <a:cubicBezTo>
                  <a:pt x="10571648" y="4416733"/>
                  <a:pt x="10538565" y="4344023"/>
                  <a:pt x="10538565" y="4282315"/>
                </a:cubicBezTo>
                <a:cubicBezTo>
                  <a:pt x="10538565" y="4174421"/>
                  <a:pt x="10751385" y="3779970"/>
                  <a:pt x="11177023" y="3098962"/>
                </a:cubicBezTo>
                <a:cubicBezTo>
                  <a:pt x="11602661" y="2417953"/>
                  <a:pt x="11974764" y="1869555"/>
                  <a:pt x="12293333" y="1453767"/>
                </a:cubicBezTo>
                <a:cubicBezTo>
                  <a:pt x="11594511" y="2329327"/>
                  <a:pt x="11028802" y="2890834"/>
                  <a:pt x="10596204" y="3138288"/>
                </a:cubicBezTo>
                <a:cubicBezTo>
                  <a:pt x="10422154" y="3270509"/>
                  <a:pt x="10281973" y="3336620"/>
                  <a:pt x="10175657" y="3336620"/>
                </a:cubicBezTo>
                <a:cubicBezTo>
                  <a:pt x="10120108" y="3336620"/>
                  <a:pt x="10065878" y="3321154"/>
                  <a:pt x="10012965" y="3290222"/>
                </a:cubicBezTo>
                <a:cubicBezTo>
                  <a:pt x="9960052" y="3259291"/>
                  <a:pt x="9921638" y="3219909"/>
                  <a:pt x="9897722" y="3172077"/>
                </a:cubicBezTo>
                <a:cubicBezTo>
                  <a:pt x="9873806" y="3124245"/>
                  <a:pt x="9861849" y="3043747"/>
                  <a:pt x="9861849" y="2930583"/>
                </a:cubicBezTo>
                <a:cubicBezTo>
                  <a:pt x="9861849" y="2817419"/>
                  <a:pt x="9908250" y="2659692"/>
                  <a:pt x="10001058" y="2457401"/>
                </a:cubicBezTo>
                <a:cubicBezTo>
                  <a:pt x="10093864" y="2255111"/>
                  <a:pt x="10212413" y="2040379"/>
                  <a:pt x="10356710" y="1813206"/>
                </a:cubicBezTo>
                <a:cubicBezTo>
                  <a:pt x="10611369" y="1409137"/>
                  <a:pt x="10844190" y="1085100"/>
                  <a:pt x="11055176" y="841093"/>
                </a:cubicBezTo>
                <a:cubicBezTo>
                  <a:pt x="10904652" y="1013297"/>
                  <a:pt x="10763047" y="1099398"/>
                  <a:pt x="10630360" y="1099398"/>
                </a:cubicBezTo>
                <a:cubicBezTo>
                  <a:pt x="10563027" y="1099398"/>
                  <a:pt x="10518174" y="1089114"/>
                  <a:pt x="10495803" y="1068544"/>
                </a:cubicBezTo>
                <a:cubicBezTo>
                  <a:pt x="10473432" y="1047975"/>
                  <a:pt x="10445080" y="1018122"/>
                  <a:pt x="10410746" y="978985"/>
                </a:cubicBezTo>
                <a:cubicBezTo>
                  <a:pt x="10376413" y="939848"/>
                  <a:pt x="10359246" y="894356"/>
                  <a:pt x="10359246" y="842511"/>
                </a:cubicBezTo>
                <a:cubicBezTo>
                  <a:pt x="10359246" y="790665"/>
                  <a:pt x="10368251" y="750160"/>
                  <a:pt x="10386264" y="720997"/>
                </a:cubicBezTo>
                <a:cubicBezTo>
                  <a:pt x="10404276" y="691833"/>
                  <a:pt x="10420620" y="669912"/>
                  <a:pt x="10435296" y="655236"/>
                </a:cubicBezTo>
                <a:cubicBezTo>
                  <a:pt x="10485018" y="605514"/>
                  <a:pt x="10519958" y="574605"/>
                  <a:pt x="10540116" y="562508"/>
                </a:cubicBezTo>
                <a:cubicBezTo>
                  <a:pt x="10560273" y="550411"/>
                  <a:pt x="10589960" y="544362"/>
                  <a:pt x="10629175" y="544362"/>
                </a:cubicBezTo>
                <a:cubicBezTo>
                  <a:pt x="10668390" y="544362"/>
                  <a:pt x="10687997" y="557827"/>
                  <a:pt x="10687998" y="584756"/>
                </a:cubicBezTo>
                <a:cubicBezTo>
                  <a:pt x="10687998" y="591488"/>
                  <a:pt x="10687531" y="597779"/>
                  <a:pt x="10686597" y="603629"/>
                </a:cubicBezTo>
                <a:lnTo>
                  <a:pt x="10685447" y="608065"/>
                </a:lnTo>
                <a:lnTo>
                  <a:pt x="10686938" y="607519"/>
                </a:lnTo>
                <a:cubicBezTo>
                  <a:pt x="10705239" y="600168"/>
                  <a:pt x="10728442" y="589084"/>
                  <a:pt x="10756544" y="574265"/>
                </a:cubicBezTo>
                <a:cubicBezTo>
                  <a:pt x="10794013" y="554508"/>
                  <a:pt x="10827012" y="536702"/>
                  <a:pt x="10855543" y="520847"/>
                </a:cubicBezTo>
                <a:cubicBezTo>
                  <a:pt x="10884072" y="504992"/>
                  <a:pt x="10931793" y="477362"/>
                  <a:pt x="10998705" y="437958"/>
                </a:cubicBezTo>
                <a:cubicBezTo>
                  <a:pt x="11065615" y="398554"/>
                  <a:pt x="11116338" y="369296"/>
                  <a:pt x="11150872" y="350183"/>
                </a:cubicBezTo>
                <a:cubicBezTo>
                  <a:pt x="11185406" y="331070"/>
                  <a:pt x="11235039" y="297687"/>
                  <a:pt x="11299771" y="250033"/>
                </a:cubicBezTo>
                <a:cubicBezTo>
                  <a:pt x="11364503" y="202379"/>
                  <a:pt x="11411802" y="170403"/>
                  <a:pt x="11441666" y="154103"/>
                </a:cubicBezTo>
                <a:cubicBezTo>
                  <a:pt x="11490548" y="127218"/>
                  <a:pt x="11532026" y="114196"/>
                  <a:pt x="11566099" y="115036"/>
                </a:cubicBezTo>
                <a:close/>
                <a:moveTo>
                  <a:pt x="2824279" y="68312"/>
                </a:moveTo>
                <a:cubicBezTo>
                  <a:pt x="2959658" y="68312"/>
                  <a:pt x="3051140" y="109729"/>
                  <a:pt x="3098728" y="192562"/>
                </a:cubicBezTo>
                <a:cubicBezTo>
                  <a:pt x="3127814" y="237814"/>
                  <a:pt x="3142357" y="285279"/>
                  <a:pt x="3142357" y="334956"/>
                </a:cubicBezTo>
                <a:cubicBezTo>
                  <a:pt x="3142357" y="384634"/>
                  <a:pt x="3115573" y="432549"/>
                  <a:pt x="3062004" y="478702"/>
                </a:cubicBezTo>
                <a:cubicBezTo>
                  <a:pt x="3008435" y="524855"/>
                  <a:pt x="2939789" y="563153"/>
                  <a:pt x="2856066" y="593595"/>
                </a:cubicBezTo>
                <a:cubicBezTo>
                  <a:pt x="2711503" y="645652"/>
                  <a:pt x="2546917" y="685934"/>
                  <a:pt x="2362305" y="714442"/>
                </a:cubicBezTo>
                <a:cubicBezTo>
                  <a:pt x="2286010" y="812129"/>
                  <a:pt x="2172067" y="972580"/>
                  <a:pt x="2020477" y="1195796"/>
                </a:cubicBezTo>
                <a:cubicBezTo>
                  <a:pt x="1868887" y="1419011"/>
                  <a:pt x="1768460" y="1565708"/>
                  <a:pt x="1719193" y="1635888"/>
                </a:cubicBezTo>
                <a:cubicBezTo>
                  <a:pt x="1669928" y="1706068"/>
                  <a:pt x="1585166" y="1839357"/>
                  <a:pt x="1464907" y="2035754"/>
                </a:cubicBezTo>
                <a:cubicBezTo>
                  <a:pt x="1344650" y="2232152"/>
                  <a:pt x="1239886" y="2402709"/>
                  <a:pt x="1150615" y="2547428"/>
                </a:cubicBezTo>
                <a:cubicBezTo>
                  <a:pt x="1061345" y="2692147"/>
                  <a:pt x="950088" y="2839222"/>
                  <a:pt x="816844" y="2988655"/>
                </a:cubicBezTo>
                <a:cubicBezTo>
                  <a:pt x="639592" y="3276135"/>
                  <a:pt x="463375" y="3419875"/>
                  <a:pt x="288192" y="3419875"/>
                </a:cubicBezTo>
                <a:cubicBezTo>
                  <a:pt x="211651" y="3419875"/>
                  <a:pt x="144485" y="3398628"/>
                  <a:pt x="86691" y="3356133"/>
                </a:cubicBezTo>
                <a:cubicBezTo>
                  <a:pt x="28897" y="3313638"/>
                  <a:pt x="0" y="3246104"/>
                  <a:pt x="0" y="3153531"/>
                </a:cubicBezTo>
                <a:cubicBezTo>
                  <a:pt x="0" y="3060958"/>
                  <a:pt x="46214" y="2952197"/>
                  <a:pt x="138642" y="2827247"/>
                </a:cubicBezTo>
                <a:cubicBezTo>
                  <a:pt x="231070" y="2702298"/>
                  <a:pt x="300750" y="2620399"/>
                  <a:pt x="347681" y="2581551"/>
                </a:cubicBezTo>
                <a:cubicBezTo>
                  <a:pt x="394613" y="2542703"/>
                  <a:pt x="435212" y="2523278"/>
                  <a:pt x="469479" y="2523278"/>
                </a:cubicBezTo>
                <a:cubicBezTo>
                  <a:pt x="503746" y="2523278"/>
                  <a:pt x="520880" y="2548139"/>
                  <a:pt x="520880" y="2597861"/>
                </a:cubicBezTo>
                <a:lnTo>
                  <a:pt x="519773" y="2602501"/>
                </a:lnTo>
                <a:lnTo>
                  <a:pt x="577931" y="2524721"/>
                </a:lnTo>
                <a:cubicBezTo>
                  <a:pt x="756575" y="2284207"/>
                  <a:pt x="906291" y="2071201"/>
                  <a:pt x="1027083" y="1885704"/>
                </a:cubicBezTo>
                <a:cubicBezTo>
                  <a:pt x="1165131" y="1673708"/>
                  <a:pt x="1266531" y="1517187"/>
                  <a:pt x="1331286" y="1416142"/>
                </a:cubicBezTo>
                <a:cubicBezTo>
                  <a:pt x="1396040" y="1315097"/>
                  <a:pt x="1455757" y="1228017"/>
                  <a:pt x="1510438" y="1154902"/>
                </a:cubicBezTo>
                <a:cubicBezTo>
                  <a:pt x="1596740" y="1011095"/>
                  <a:pt x="1688145" y="899376"/>
                  <a:pt x="1784654" y="819745"/>
                </a:cubicBezTo>
                <a:cubicBezTo>
                  <a:pt x="1434065" y="916521"/>
                  <a:pt x="1147358" y="964909"/>
                  <a:pt x="924531" y="964909"/>
                </a:cubicBezTo>
                <a:cubicBezTo>
                  <a:pt x="701706" y="964909"/>
                  <a:pt x="539804" y="950216"/>
                  <a:pt x="438825" y="920829"/>
                </a:cubicBezTo>
                <a:cubicBezTo>
                  <a:pt x="337847" y="891443"/>
                  <a:pt x="269352" y="855742"/>
                  <a:pt x="233339" y="813725"/>
                </a:cubicBezTo>
                <a:cubicBezTo>
                  <a:pt x="197326" y="771708"/>
                  <a:pt x="179319" y="729274"/>
                  <a:pt x="179319" y="686423"/>
                </a:cubicBezTo>
                <a:cubicBezTo>
                  <a:pt x="179319" y="643573"/>
                  <a:pt x="180742" y="605069"/>
                  <a:pt x="183589" y="570913"/>
                </a:cubicBezTo>
                <a:cubicBezTo>
                  <a:pt x="190460" y="484901"/>
                  <a:pt x="239137" y="416277"/>
                  <a:pt x="329619" y="365043"/>
                </a:cubicBezTo>
                <a:cubicBezTo>
                  <a:pt x="420102" y="313809"/>
                  <a:pt x="500928" y="288192"/>
                  <a:pt x="572097" y="288192"/>
                </a:cubicBezTo>
                <a:cubicBezTo>
                  <a:pt x="643267" y="288192"/>
                  <a:pt x="678852" y="305693"/>
                  <a:pt x="678852" y="340693"/>
                </a:cubicBezTo>
                <a:cubicBezTo>
                  <a:pt x="678852" y="375695"/>
                  <a:pt x="667110" y="406354"/>
                  <a:pt x="643628" y="432671"/>
                </a:cubicBezTo>
                <a:cubicBezTo>
                  <a:pt x="620146" y="458989"/>
                  <a:pt x="608405" y="472025"/>
                  <a:pt x="608405" y="471781"/>
                </a:cubicBezTo>
                <a:cubicBezTo>
                  <a:pt x="608405" y="488859"/>
                  <a:pt x="764959" y="497398"/>
                  <a:pt x="1078067" y="497398"/>
                </a:cubicBezTo>
                <a:cubicBezTo>
                  <a:pt x="1391176" y="497398"/>
                  <a:pt x="1755446" y="455159"/>
                  <a:pt x="2170878" y="370680"/>
                </a:cubicBezTo>
                <a:cubicBezTo>
                  <a:pt x="2418554" y="169102"/>
                  <a:pt x="2636354" y="68312"/>
                  <a:pt x="2824279" y="68312"/>
                </a:cubicBezTo>
                <a:close/>
                <a:moveTo>
                  <a:pt x="18195382" y="12809"/>
                </a:moveTo>
                <a:lnTo>
                  <a:pt x="18359792" y="34156"/>
                </a:lnTo>
                <a:cubicBezTo>
                  <a:pt x="18424922" y="34156"/>
                  <a:pt x="18457490" y="59773"/>
                  <a:pt x="18457490" y="111007"/>
                </a:cubicBezTo>
                <a:cubicBezTo>
                  <a:pt x="18457490" y="120102"/>
                  <a:pt x="18452998" y="135880"/>
                  <a:pt x="18444014" y="158339"/>
                </a:cubicBezTo>
                <a:cubicBezTo>
                  <a:pt x="18001676" y="807593"/>
                  <a:pt x="17505278" y="1577405"/>
                  <a:pt x="16954824" y="2467775"/>
                </a:cubicBezTo>
                <a:cubicBezTo>
                  <a:pt x="16928606" y="2513383"/>
                  <a:pt x="16894272" y="2542558"/>
                  <a:pt x="16851822" y="2555300"/>
                </a:cubicBezTo>
                <a:lnTo>
                  <a:pt x="16861140" y="2552889"/>
                </a:lnTo>
                <a:lnTo>
                  <a:pt x="16854790" y="2556467"/>
                </a:lnTo>
                <a:cubicBezTo>
                  <a:pt x="16846386" y="2561515"/>
                  <a:pt x="16838156" y="2565040"/>
                  <a:pt x="16830108" y="2567041"/>
                </a:cubicBezTo>
                <a:cubicBezTo>
                  <a:pt x="16806980" y="2576292"/>
                  <a:pt x="16782270" y="2580917"/>
                  <a:pt x="16755976" y="2580917"/>
                </a:cubicBezTo>
                <a:cubicBezTo>
                  <a:pt x="16729680" y="2580917"/>
                  <a:pt x="16710844" y="2585186"/>
                  <a:pt x="16699472" y="2593725"/>
                </a:cubicBezTo>
                <a:cubicBezTo>
                  <a:pt x="16688098" y="2602264"/>
                  <a:pt x="16660718" y="2606534"/>
                  <a:pt x="16617334" y="2606534"/>
                </a:cubicBezTo>
                <a:cubicBezTo>
                  <a:pt x="16536214" y="2606534"/>
                  <a:pt x="16495652" y="2565262"/>
                  <a:pt x="16495652" y="2482718"/>
                </a:cubicBezTo>
                <a:cubicBezTo>
                  <a:pt x="16495652" y="2379116"/>
                  <a:pt x="16618758" y="2129556"/>
                  <a:pt x="16864964" y="1734037"/>
                </a:cubicBezTo>
                <a:cubicBezTo>
                  <a:pt x="17111172" y="1338519"/>
                  <a:pt x="17352492" y="971313"/>
                  <a:pt x="17588930" y="632421"/>
                </a:cubicBezTo>
                <a:cubicBezTo>
                  <a:pt x="17825364" y="293529"/>
                  <a:pt x="17977904" y="97221"/>
                  <a:pt x="18046550" y="43496"/>
                </a:cubicBezTo>
                <a:cubicBezTo>
                  <a:pt x="18073146" y="23038"/>
                  <a:pt x="18122754" y="12809"/>
                  <a:pt x="18195382" y="12809"/>
                </a:cubicBezTo>
                <a:close/>
                <a:moveTo>
                  <a:pt x="3674097" y="0"/>
                </a:moveTo>
                <a:cubicBezTo>
                  <a:pt x="3729222" y="0"/>
                  <a:pt x="3760437" y="15811"/>
                  <a:pt x="3767743" y="47432"/>
                </a:cubicBezTo>
                <a:cubicBezTo>
                  <a:pt x="3775046" y="79053"/>
                  <a:pt x="3778699" y="107299"/>
                  <a:pt x="3778700" y="132171"/>
                </a:cubicBezTo>
                <a:cubicBezTo>
                  <a:pt x="3778699" y="157044"/>
                  <a:pt x="3772984" y="183767"/>
                  <a:pt x="3761555" y="212341"/>
                </a:cubicBezTo>
                <a:lnTo>
                  <a:pt x="3529768" y="574115"/>
                </a:lnTo>
                <a:cubicBezTo>
                  <a:pt x="3079579" y="1276272"/>
                  <a:pt x="2741298" y="1839179"/>
                  <a:pt x="2514926" y="2262839"/>
                </a:cubicBezTo>
                <a:cubicBezTo>
                  <a:pt x="2687307" y="2000086"/>
                  <a:pt x="2873742" y="1802455"/>
                  <a:pt x="3074230" y="1669944"/>
                </a:cubicBezTo>
                <a:cubicBezTo>
                  <a:pt x="3222774" y="1555713"/>
                  <a:pt x="3333047" y="1498597"/>
                  <a:pt x="3405051" y="1498597"/>
                </a:cubicBezTo>
                <a:cubicBezTo>
                  <a:pt x="3477054" y="1498597"/>
                  <a:pt x="3545589" y="1511344"/>
                  <a:pt x="3610655" y="1536839"/>
                </a:cubicBezTo>
                <a:cubicBezTo>
                  <a:pt x="3675720" y="1562334"/>
                  <a:pt x="3708252" y="1623591"/>
                  <a:pt x="3708252" y="1720611"/>
                </a:cubicBezTo>
                <a:cubicBezTo>
                  <a:pt x="3708252" y="1755546"/>
                  <a:pt x="3660365" y="1867309"/>
                  <a:pt x="3564591" y="2055901"/>
                </a:cubicBezTo>
                <a:cubicBezTo>
                  <a:pt x="3290342" y="2595971"/>
                  <a:pt x="3153217" y="2887515"/>
                  <a:pt x="3153217" y="2930533"/>
                </a:cubicBezTo>
                <a:cubicBezTo>
                  <a:pt x="3153217" y="2973550"/>
                  <a:pt x="3163179" y="2995059"/>
                  <a:pt x="3183104" y="2995059"/>
                </a:cubicBezTo>
                <a:cubicBezTo>
                  <a:pt x="3244678" y="2995059"/>
                  <a:pt x="3346612" y="2928615"/>
                  <a:pt x="3488906" y="2795726"/>
                </a:cubicBezTo>
                <a:cubicBezTo>
                  <a:pt x="3502272" y="2783196"/>
                  <a:pt x="3515092" y="2771158"/>
                  <a:pt x="3527368" y="2759611"/>
                </a:cubicBezTo>
                <a:lnTo>
                  <a:pt x="3529767" y="2757351"/>
                </a:lnTo>
                <a:lnTo>
                  <a:pt x="3531309" y="2747932"/>
                </a:lnTo>
                <a:cubicBezTo>
                  <a:pt x="3546272" y="2679584"/>
                  <a:pt x="3568716" y="2611604"/>
                  <a:pt x="3598642" y="2543992"/>
                </a:cubicBezTo>
                <a:cubicBezTo>
                  <a:pt x="3658492" y="2408769"/>
                  <a:pt x="3736238" y="2286455"/>
                  <a:pt x="3831880" y="2177048"/>
                </a:cubicBezTo>
                <a:cubicBezTo>
                  <a:pt x="3927521" y="2067642"/>
                  <a:pt x="4032969" y="1967709"/>
                  <a:pt x="4148224" y="1877249"/>
                </a:cubicBezTo>
                <a:cubicBezTo>
                  <a:pt x="4392409" y="1686011"/>
                  <a:pt x="4619047" y="1590392"/>
                  <a:pt x="4828142" y="1590392"/>
                </a:cubicBezTo>
                <a:cubicBezTo>
                  <a:pt x="4911820" y="1590392"/>
                  <a:pt x="4982305" y="1605563"/>
                  <a:pt x="5039600" y="1635905"/>
                </a:cubicBezTo>
                <a:cubicBezTo>
                  <a:pt x="5096893" y="1666248"/>
                  <a:pt x="5124216" y="1695906"/>
                  <a:pt x="5121570" y="1724881"/>
                </a:cubicBezTo>
                <a:cubicBezTo>
                  <a:pt x="5126062" y="1681252"/>
                  <a:pt x="5143353" y="1650776"/>
                  <a:pt x="5173438" y="1633453"/>
                </a:cubicBezTo>
                <a:cubicBezTo>
                  <a:pt x="5203525" y="1616131"/>
                  <a:pt x="5245686" y="1607469"/>
                  <a:pt x="5299922" y="1607469"/>
                </a:cubicBezTo>
                <a:cubicBezTo>
                  <a:pt x="5437971" y="1607469"/>
                  <a:pt x="5506994" y="1658704"/>
                  <a:pt x="5506994" y="1761172"/>
                </a:cubicBezTo>
                <a:cubicBezTo>
                  <a:pt x="5506994" y="1812606"/>
                  <a:pt x="5496308" y="1849008"/>
                  <a:pt x="5474939" y="1870378"/>
                </a:cubicBezTo>
                <a:cubicBezTo>
                  <a:pt x="5453569" y="1891748"/>
                  <a:pt x="5413259" y="1953666"/>
                  <a:pt x="5354009" y="2056135"/>
                </a:cubicBezTo>
                <a:cubicBezTo>
                  <a:pt x="5294759" y="2158603"/>
                  <a:pt x="5228869" y="2290457"/>
                  <a:pt x="5156344" y="2451698"/>
                </a:cubicBezTo>
                <a:cubicBezTo>
                  <a:pt x="5083819" y="2612938"/>
                  <a:pt x="5036902" y="2751097"/>
                  <a:pt x="5015600" y="2866174"/>
                </a:cubicBezTo>
                <a:cubicBezTo>
                  <a:pt x="5013020" y="2874757"/>
                  <a:pt x="5011730" y="2889967"/>
                  <a:pt x="5011730" y="2911804"/>
                </a:cubicBezTo>
                <a:cubicBezTo>
                  <a:pt x="5011730" y="2961615"/>
                  <a:pt x="5023410" y="2986520"/>
                  <a:pt x="5046771" y="2986520"/>
                </a:cubicBezTo>
                <a:cubicBezTo>
                  <a:pt x="5070130" y="2986520"/>
                  <a:pt x="5108673" y="2967847"/>
                  <a:pt x="5162399" y="2930500"/>
                </a:cubicBezTo>
                <a:cubicBezTo>
                  <a:pt x="5216122" y="2893152"/>
                  <a:pt x="5264871" y="2852253"/>
                  <a:pt x="5308646" y="2807801"/>
                </a:cubicBezTo>
                <a:lnTo>
                  <a:pt x="5322184" y="2793715"/>
                </a:lnTo>
                <a:lnTo>
                  <a:pt x="5334715" y="2772209"/>
                </a:lnTo>
                <a:cubicBezTo>
                  <a:pt x="5341713" y="2760177"/>
                  <a:pt x="5349019" y="2747592"/>
                  <a:pt x="5356634" y="2734453"/>
                </a:cubicBezTo>
                <a:cubicBezTo>
                  <a:pt x="5417552" y="2629338"/>
                  <a:pt x="5513644" y="2466435"/>
                  <a:pt x="5644910" y="2245744"/>
                </a:cubicBezTo>
                <a:cubicBezTo>
                  <a:pt x="5776174" y="2025053"/>
                  <a:pt x="5856060" y="1889368"/>
                  <a:pt x="5884569" y="1838690"/>
                </a:cubicBezTo>
                <a:cubicBezTo>
                  <a:pt x="5939092" y="1743982"/>
                  <a:pt x="5981432" y="1695239"/>
                  <a:pt x="6011586" y="1692459"/>
                </a:cubicBezTo>
                <a:cubicBezTo>
                  <a:pt x="6090194" y="1557525"/>
                  <a:pt x="6212586" y="1490058"/>
                  <a:pt x="6378764" y="1490058"/>
                </a:cubicBezTo>
                <a:cubicBezTo>
                  <a:pt x="6442806" y="1490058"/>
                  <a:pt x="6474828" y="1525637"/>
                  <a:pt x="6474828" y="1596796"/>
                </a:cubicBezTo>
                <a:cubicBezTo>
                  <a:pt x="6474828" y="1643813"/>
                  <a:pt x="6449643" y="1713771"/>
                  <a:pt x="6399270" y="1806670"/>
                </a:cubicBezTo>
                <a:lnTo>
                  <a:pt x="6371224" y="1856014"/>
                </a:lnTo>
                <a:lnTo>
                  <a:pt x="6382666" y="1843296"/>
                </a:lnTo>
                <a:cubicBezTo>
                  <a:pt x="6514408" y="1700418"/>
                  <a:pt x="6640393" y="1603219"/>
                  <a:pt x="6760619" y="1551699"/>
                </a:cubicBezTo>
                <a:cubicBezTo>
                  <a:pt x="6849366" y="1513451"/>
                  <a:pt x="6931109" y="1494327"/>
                  <a:pt x="7005848" y="1494327"/>
                </a:cubicBezTo>
                <a:cubicBezTo>
                  <a:pt x="7080586" y="1494327"/>
                  <a:pt x="7142054" y="1516237"/>
                  <a:pt x="7190254" y="1560055"/>
                </a:cubicBezTo>
                <a:cubicBezTo>
                  <a:pt x="7238453" y="1603873"/>
                  <a:pt x="7262552" y="1652049"/>
                  <a:pt x="7262552" y="1704584"/>
                </a:cubicBezTo>
                <a:cubicBezTo>
                  <a:pt x="7262552" y="1757119"/>
                  <a:pt x="7246930" y="1815013"/>
                  <a:pt x="7215688" y="1878266"/>
                </a:cubicBezTo>
                <a:cubicBezTo>
                  <a:pt x="7184444" y="1941520"/>
                  <a:pt x="7152373" y="1998774"/>
                  <a:pt x="7119473" y="2050030"/>
                </a:cubicBezTo>
                <a:cubicBezTo>
                  <a:pt x="7086573" y="2101287"/>
                  <a:pt x="7045702" y="2162522"/>
                  <a:pt x="6996858" y="2233736"/>
                </a:cubicBezTo>
                <a:cubicBezTo>
                  <a:pt x="6948015" y="2304950"/>
                  <a:pt x="6919712" y="2346411"/>
                  <a:pt x="6911952" y="2358119"/>
                </a:cubicBezTo>
                <a:cubicBezTo>
                  <a:pt x="6904191" y="2369827"/>
                  <a:pt x="6891371" y="2389623"/>
                  <a:pt x="6873492" y="2417508"/>
                </a:cubicBezTo>
                <a:cubicBezTo>
                  <a:pt x="6855614" y="2445393"/>
                  <a:pt x="6843906" y="2463494"/>
                  <a:pt x="6838369" y="2471811"/>
                </a:cubicBezTo>
                <a:cubicBezTo>
                  <a:pt x="6832833" y="2480128"/>
                  <a:pt x="6820458" y="2499724"/>
                  <a:pt x="6801246" y="2530600"/>
                </a:cubicBezTo>
                <a:cubicBezTo>
                  <a:pt x="6782033" y="2561476"/>
                  <a:pt x="6766605" y="2587188"/>
                  <a:pt x="6754964" y="2607735"/>
                </a:cubicBezTo>
                <a:cubicBezTo>
                  <a:pt x="6743322" y="2628282"/>
                  <a:pt x="6728764" y="2653932"/>
                  <a:pt x="6711284" y="2684686"/>
                </a:cubicBezTo>
                <a:cubicBezTo>
                  <a:pt x="6693806" y="2715440"/>
                  <a:pt x="6679580" y="2742519"/>
                  <a:pt x="6668606" y="2765923"/>
                </a:cubicBezTo>
                <a:cubicBezTo>
                  <a:pt x="6657632" y="2789328"/>
                  <a:pt x="6648544" y="2805800"/>
                  <a:pt x="6641338" y="2815339"/>
                </a:cubicBezTo>
                <a:cubicBezTo>
                  <a:pt x="6621415" y="2873089"/>
                  <a:pt x="6611452" y="2915918"/>
                  <a:pt x="6611452" y="2943825"/>
                </a:cubicBezTo>
                <a:cubicBezTo>
                  <a:pt x="6611452" y="2977981"/>
                  <a:pt x="6639204" y="2995059"/>
                  <a:pt x="6694709" y="2995059"/>
                </a:cubicBezTo>
                <a:cubicBezTo>
                  <a:pt x="6731642" y="2995059"/>
                  <a:pt x="6782493" y="2973695"/>
                  <a:pt x="6847259" y="2930966"/>
                </a:cubicBezTo>
                <a:cubicBezTo>
                  <a:pt x="6912024" y="2888238"/>
                  <a:pt x="6966488" y="2854266"/>
                  <a:pt x="7010650" y="2829049"/>
                </a:cubicBezTo>
                <a:cubicBezTo>
                  <a:pt x="7041504" y="2795097"/>
                  <a:pt x="7070026" y="2764328"/>
                  <a:pt x="7096215" y="2736742"/>
                </a:cubicBezTo>
                <a:lnTo>
                  <a:pt x="7096926" y="2735998"/>
                </a:lnTo>
                <a:lnTo>
                  <a:pt x="7102254" y="2725675"/>
                </a:lnTo>
                <a:cubicBezTo>
                  <a:pt x="7227962" y="2482982"/>
                  <a:pt x="7423370" y="2121832"/>
                  <a:pt x="7688477" y="1642226"/>
                </a:cubicBezTo>
                <a:cubicBezTo>
                  <a:pt x="8159780" y="789592"/>
                  <a:pt x="8405198" y="352546"/>
                  <a:pt x="8424735" y="331087"/>
                </a:cubicBezTo>
                <a:cubicBezTo>
                  <a:pt x="8444269" y="309629"/>
                  <a:pt x="8461997" y="289004"/>
                  <a:pt x="8477919" y="269213"/>
                </a:cubicBezTo>
                <a:cubicBezTo>
                  <a:pt x="8493840" y="249422"/>
                  <a:pt x="8509156" y="234879"/>
                  <a:pt x="8523867" y="225584"/>
                </a:cubicBezTo>
                <a:cubicBezTo>
                  <a:pt x="8538576" y="216289"/>
                  <a:pt x="8550495" y="209612"/>
                  <a:pt x="8559624" y="205554"/>
                </a:cubicBezTo>
                <a:cubicBezTo>
                  <a:pt x="8568752" y="201495"/>
                  <a:pt x="8583123" y="196198"/>
                  <a:pt x="8602736" y="189660"/>
                </a:cubicBezTo>
                <a:cubicBezTo>
                  <a:pt x="8622349" y="183122"/>
                  <a:pt x="8641690" y="176568"/>
                  <a:pt x="8660758" y="169996"/>
                </a:cubicBezTo>
                <a:cubicBezTo>
                  <a:pt x="8679825" y="163426"/>
                  <a:pt x="8700089" y="154436"/>
                  <a:pt x="8721548" y="143029"/>
                </a:cubicBezTo>
                <a:cubicBezTo>
                  <a:pt x="8743008" y="131621"/>
                  <a:pt x="8759823" y="122365"/>
                  <a:pt x="8771998" y="115260"/>
                </a:cubicBezTo>
                <a:cubicBezTo>
                  <a:pt x="8784173" y="108156"/>
                  <a:pt x="8802140" y="104603"/>
                  <a:pt x="8825901" y="104603"/>
                </a:cubicBezTo>
                <a:cubicBezTo>
                  <a:pt x="8849661" y="104603"/>
                  <a:pt x="8871896" y="115566"/>
                  <a:pt x="8892611" y="137492"/>
                </a:cubicBezTo>
                <a:cubicBezTo>
                  <a:pt x="8913325" y="159417"/>
                  <a:pt x="8923681" y="185457"/>
                  <a:pt x="8923683" y="215610"/>
                </a:cubicBezTo>
                <a:lnTo>
                  <a:pt x="8923683" y="233923"/>
                </a:lnTo>
                <a:cubicBezTo>
                  <a:pt x="8914322" y="269435"/>
                  <a:pt x="8728391" y="609634"/>
                  <a:pt x="8365895" y="1254518"/>
                </a:cubicBezTo>
                <a:cubicBezTo>
                  <a:pt x="8003398" y="1899403"/>
                  <a:pt x="7805784" y="2235509"/>
                  <a:pt x="7773051" y="2262839"/>
                </a:cubicBezTo>
                <a:cubicBezTo>
                  <a:pt x="7839495" y="2222523"/>
                  <a:pt x="7977553" y="2118220"/>
                  <a:pt x="8187226" y="1949930"/>
                </a:cubicBezTo>
                <a:cubicBezTo>
                  <a:pt x="8396898" y="1781641"/>
                  <a:pt x="8502819" y="1668732"/>
                  <a:pt x="8504987" y="1611205"/>
                </a:cubicBezTo>
                <a:cubicBezTo>
                  <a:pt x="8507155" y="1553678"/>
                  <a:pt x="8531534" y="1508787"/>
                  <a:pt x="8578119" y="1476532"/>
                </a:cubicBezTo>
                <a:cubicBezTo>
                  <a:pt x="8624706" y="1444277"/>
                  <a:pt x="8674922" y="1428150"/>
                  <a:pt x="8728770" y="1428150"/>
                </a:cubicBezTo>
                <a:cubicBezTo>
                  <a:pt x="8782617" y="1428150"/>
                  <a:pt x="8829225" y="1446918"/>
                  <a:pt x="8868596" y="1484454"/>
                </a:cubicBezTo>
                <a:cubicBezTo>
                  <a:pt x="8907966" y="1521990"/>
                  <a:pt x="8926830" y="1579273"/>
                  <a:pt x="8925184" y="1656302"/>
                </a:cubicBezTo>
                <a:cubicBezTo>
                  <a:pt x="8923538" y="1733331"/>
                  <a:pt x="8884962" y="1824769"/>
                  <a:pt x="8809457" y="1930618"/>
                </a:cubicBezTo>
                <a:cubicBezTo>
                  <a:pt x="8733951" y="2036466"/>
                  <a:pt x="8643551" y="2134620"/>
                  <a:pt x="8538260" y="2225080"/>
                </a:cubicBezTo>
                <a:cubicBezTo>
                  <a:pt x="8316800" y="2413250"/>
                  <a:pt x="8140717" y="2532674"/>
                  <a:pt x="8010009" y="2583352"/>
                </a:cubicBezTo>
                <a:cubicBezTo>
                  <a:pt x="8116500" y="2850708"/>
                  <a:pt x="8233502" y="2984386"/>
                  <a:pt x="8361010" y="2984386"/>
                </a:cubicBezTo>
                <a:cubicBezTo>
                  <a:pt x="8429433" y="2974779"/>
                  <a:pt x="8528620" y="2908601"/>
                  <a:pt x="8658573" y="2785853"/>
                </a:cubicBezTo>
                <a:cubicBezTo>
                  <a:pt x="8683034" y="2751075"/>
                  <a:pt x="8716123" y="2711031"/>
                  <a:pt x="8757839" y="2665723"/>
                </a:cubicBezTo>
                <a:cubicBezTo>
                  <a:pt x="8799556" y="2620416"/>
                  <a:pt x="8827312" y="2591396"/>
                  <a:pt x="8841111" y="2578666"/>
                </a:cubicBezTo>
                <a:cubicBezTo>
                  <a:pt x="8854909" y="2565935"/>
                  <a:pt x="8876030" y="2559569"/>
                  <a:pt x="8904470" y="2559569"/>
                </a:cubicBezTo>
                <a:cubicBezTo>
                  <a:pt x="8957504" y="2559569"/>
                  <a:pt x="8987841" y="2587282"/>
                  <a:pt x="8995479" y="2642708"/>
                </a:cubicBezTo>
                <a:cubicBezTo>
                  <a:pt x="9003118" y="2698134"/>
                  <a:pt x="9006937" y="2749535"/>
                  <a:pt x="9006938" y="2796911"/>
                </a:cubicBezTo>
                <a:cubicBezTo>
                  <a:pt x="9006937" y="2844287"/>
                  <a:pt x="9002667" y="2873156"/>
                  <a:pt x="8994129" y="2883518"/>
                </a:cubicBezTo>
                <a:cubicBezTo>
                  <a:pt x="8946630" y="2981717"/>
                  <a:pt x="8850005" y="3090678"/>
                  <a:pt x="8704254" y="3210402"/>
                </a:cubicBezTo>
                <a:cubicBezTo>
                  <a:pt x="8558501" y="3330127"/>
                  <a:pt x="8417458" y="3389989"/>
                  <a:pt x="8281122" y="3389989"/>
                </a:cubicBezTo>
                <a:cubicBezTo>
                  <a:pt x="8182745" y="3389989"/>
                  <a:pt x="8105465" y="3371765"/>
                  <a:pt x="8049285" y="3335319"/>
                </a:cubicBezTo>
                <a:cubicBezTo>
                  <a:pt x="7993102" y="3298872"/>
                  <a:pt x="7949046" y="3268480"/>
                  <a:pt x="7917113" y="3244141"/>
                </a:cubicBezTo>
                <a:cubicBezTo>
                  <a:pt x="7885180" y="3219803"/>
                  <a:pt x="7852964" y="3187382"/>
                  <a:pt x="7820466" y="3146877"/>
                </a:cubicBezTo>
                <a:cubicBezTo>
                  <a:pt x="7787965" y="3106372"/>
                  <a:pt x="7760859" y="3072700"/>
                  <a:pt x="7739144" y="3045860"/>
                </a:cubicBezTo>
                <a:cubicBezTo>
                  <a:pt x="7717430" y="3019019"/>
                  <a:pt x="7693280" y="2982606"/>
                  <a:pt x="7666697" y="2936620"/>
                </a:cubicBezTo>
                <a:cubicBezTo>
                  <a:pt x="7640112" y="2890634"/>
                  <a:pt x="7621138" y="2858051"/>
                  <a:pt x="7609775" y="2838872"/>
                </a:cubicBezTo>
                <a:cubicBezTo>
                  <a:pt x="7598412" y="2819692"/>
                  <a:pt x="7581702" y="2788394"/>
                  <a:pt x="7559643" y="2744976"/>
                </a:cubicBezTo>
                <a:lnTo>
                  <a:pt x="7556607" y="2738580"/>
                </a:lnTo>
                <a:lnTo>
                  <a:pt x="7551049" y="2757234"/>
                </a:lnTo>
                <a:cubicBezTo>
                  <a:pt x="7542518" y="2781473"/>
                  <a:pt x="7530423" y="2808891"/>
                  <a:pt x="7514762" y="2839489"/>
                </a:cubicBezTo>
                <a:cubicBezTo>
                  <a:pt x="7483442" y="2900685"/>
                  <a:pt x="7449786" y="2961837"/>
                  <a:pt x="7413796" y="3022944"/>
                </a:cubicBezTo>
                <a:cubicBezTo>
                  <a:pt x="7377804" y="3084052"/>
                  <a:pt x="7352642" y="3135614"/>
                  <a:pt x="7338312" y="3177631"/>
                </a:cubicBezTo>
                <a:cubicBezTo>
                  <a:pt x="7323978" y="3219647"/>
                  <a:pt x="7311070" y="3252736"/>
                  <a:pt x="7299585" y="3276897"/>
                </a:cubicBezTo>
                <a:cubicBezTo>
                  <a:pt x="7288100" y="3301057"/>
                  <a:pt x="7281890" y="3313604"/>
                  <a:pt x="7280956" y="3314538"/>
                </a:cubicBezTo>
                <a:cubicBezTo>
                  <a:pt x="7265793" y="3349184"/>
                  <a:pt x="7237016" y="3366506"/>
                  <a:pt x="7194632" y="3366506"/>
                </a:cubicBezTo>
                <a:lnTo>
                  <a:pt x="7056474" y="3336286"/>
                </a:lnTo>
                <a:cubicBezTo>
                  <a:pt x="7022826" y="3332812"/>
                  <a:pt x="6993024" y="3318488"/>
                  <a:pt x="6967063" y="3293315"/>
                </a:cubicBezTo>
                <a:lnTo>
                  <a:pt x="6954214" y="3279367"/>
                </a:lnTo>
                <a:lnTo>
                  <a:pt x="6907168" y="3308182"/>
                </a:lnTo>
                <a:cubicBezTo>
                  <a:pt x="6874138" y="3327052"/>
                  <a:pt x="6844212" y="3341301"/>
                  <a:pt x="6817388" y="3350929"/>
                </a:cubicBezTo>
                <a:cubicBezTo>
                  <a:pt x="6740716" y="3376969"/>
                  <a:pt x="6660590" y="3389227"/>
                  <a:pt x="6577012" y="3387704"/>
                </a:cubicBezTo>
                <a:cubicBezTo>
                  <a:pt x="6493434" y="3386180"/>
                  <a:pt x="6410324" y="3349662"/>
                  <a:pt x="6327680" y="3278148"/>
                </a:cubicBezTo>
                <a:cubicBezTo>
                  <a:pt x="6245035" y="3206633"/>
                  <a:pt x="6203713" y="3120053"/>
                  <a:pt x="6203714" y="3018408"/>
                </a:cubicBezTo>
                <a:cubicBezTo>
                  <a:pt x="6203713" y="2916763"/>
                  <a:pt x="6228469" y="2806239"/>
                  <a:pt x="6277981" y="2686837"/>
                </a:cubicBezTo>
                <a:cubicBezTo>
                  <a:pt x="6327490" y="2567436"/>
                  <a:pt x="6378292" y="2464818"/>
                  <a:pt x="6430382" y="2378983"/>
                </a:cubicBezTo>
                <a:cubicBezTo>
                  <a:pt x="6482472" y="2293148"/>
                  <a:pt x="6544430" y="2196706"/>
                  <a:pt x="6616255" y="2089657"/>
                </a:cubicBezTo>
                <a:cubicBezTo>
                  <a:pt x="6634213" y="2062895"/>
                  <a:pt x="6650025" y="2039278"/>
                  <a:pt x="6663694" y="2018806"/>
                </a:cubicBezTo>
                <a:lnTo>
                  <a:pt x="6682412" y="1990728"/>
                </a:lnTo>
                <a:lnTo>
                  <a:pt x="6675420" y="1996648"/>
                </a:lnTo>
                <a:cubicBezTo>
                  <a:pt x="6623711" y="2041114"/>
                  <a:pt x="6546857" y="2112983"/>
                  <a:pt x="6444858" y="2212255"/>
                </a:cubicBezTo>
                <a:cubicBezTo>
                  <a:pt x="6263526" y="2388739"/>
                  <a:pt x="6113126" y="2543031"/>
                  <a:pt x="5993658" y="2675130"/>
                </a:cubicBezTo>
                <a:cubicBezTo>
                  <a:pt x="5874189" y="2807229"/>
                  <a:pt x="5732867" y="2971277"/>
                  <a:pt x="5569692" y="3167274"/>
                </a:cubicBezTo>
                <a:cubicBezTo>
                  <a:pt x="5507651" y="3268786"/>
                  <a:pt x="5456594" y="3319542"/>
                  <a:pt x="5416525" y="3319542"/>
                </a:cubicBezTo>
                <a:cubicBezTo>
                  <a:pt x="5386470" y="3319542"/>
                  <a:pt x="5352142" y="3313628"/>
                  <a:pt x="5313540" y="3301802"/>
                </a:cubicBezTo>
                <a:lnTo>
                  <a:pt x="5278388" y="3289685"/>
                </a:lnTo>
                <a:lnTo>
                  <a:pt x="5226240" y="3320072"/>
                </a:lnTo>
                <a:cubicBezTo>
                  <a:pt x="5139020" y="3366683"/>
                  <a:pt x="5055636" y="3389989"/>
                  <a:pt x="4976090" y="3389989"/>
                </a:cubicBezTo>
                <a:cubicBezTo>
                  <a:pt x="4848817" y="3389989"/>
                  <a:pt x="4754626" y="3350584"/>
                  <a:pt x="4693520" y="3271776"/>
                </a:cubicBezTo>
                <a:cubicBezTo>
                  <a:pt x="4632412" y="3192968"/>
                  <a:pt x="4601858" y="3107117"/>
                  <a:pt x="4601858" y="3014222"/>
                </a:cubicBezTo>
                <a:cubicBezTo>
                  <a:pt x="4601858" y="2956163"/>
                  <a:pt x="4607418" y="2910492"/>
                  <a:pt x="4618537" y="2877210"/>
                </a:cubicBezTo>
                <a:lnTo>
                  <a:pt x="4619302" y="2875283"/>
                </a:lnTo>
                <a:lnTo>
                  <a:pt x="4584378" y="2936963"/>
                </a:lnTo>
                <a:cubicBezTo>
                  <a:pt x="4515828" y="3039900"/>
                  <a:pt x="4422156" y="3132809"/>
                  <a:pt x="4303361" y="3215689"/>
                </a:cubicBezTo>
                <a:cubicBezTo>
                  <a:pt x="4144966" y="3326196"/>
                  <a:pt x="4011916" y="3381449"/>
                  <a:pt x="3904211" y="3381449"/>
                </a:cubicBezTo>
                <a:cubicBezTo>
                  <a:pt x="3796506" y="3381449"/>
                  <a:pt x="3703861" y="3341000"/>
                  <a:pt x="3626276" y="3260102"/>
                </a:cubicBezTo>
                <a:cubicBezTo>
                  <a:pt x="3606708" y="3243641"/>
                  <a:pt x="3589585" y="3224920"/>
                  <a:pt x="3574909" y="3203939"/>
                </a:cubicBezTo>
                <a:lnTo>
                  <a:pt x="3563653" y="3185440"/>
                </a:lnTo>
                <a:lnTo>
                  <a:pt x="3522529" y="3208534"/>
                </a:lnTo>
                <a:cubicBezTo>
                  <a:pt x="3405362" y="3332350"/>
                  <a:pt x="3259487" y="3394258"/>
                  <a:pt x="3084905" y="3394258"/>
                </a:cubicBezTo>
                <a:cubicBezTo>
                  <a:pt x="2821618" y="3394258"/>
                  <a:pt x="2689975" y="3276135"/>
                  <a:pt x="2689976" y="3039889"/>
                </a:cubicBezTo>
                <a:cubicBezTo>
                  <a:pt x="2689975" y="2874618"/>
                  <a:pt x="2811740" y="2572924"/>
                  <a:pt x="3055268" y="2134807"/>
                </a:cubicBezTo>
                <a:lnTo>
                  <a:pt x="3099804" y="2055727"/>
                </a:lnTo>
                <a:lnTo>
                  <a:pt x="3091687" y="2064795"/>
                </a:lnTo>
                <a:cubicBezTo>
                  <a:pt x="2996599" y="2170924"/>
                  <a:pt x="2843244" y="2340991"/>
                  <a:pt x="2631620" y="2574996"/>
                </a:cubicBezTo>
                <a:cubicBezTo>
                  <a:pt x="2323803" y="2915367"/>
                  <a:pt x="2121175" y="3153209"/>
                  <a:pt x="2023733" y="3288521"/>
                </a:cubicBezTo>
                <a:cubicBezTo>
                  <a:pt x="2007321" y="3313115"/>
                  <a:pt x="1978741" y="3334752"/>
                  <a:pt x="1937992" y="3353431"/>
                </a:cubicBezTo>
                <a:cubicBezTo>
                  <a:pt x="1897243" y="3372110"/>
                  <a:pt x="1863415" y="3381449"/>
                  <a:pt x="1836507" y="3381449"/>
                </a:cubicBezTo>
                <a:cubicBezTo>
                  <a:pt x="1809600" y="3381449"/>
                  <a:pt x="1785113" y="3375401"/>
                  <a:pt x="1763042" y="3363304"/>
                </a:cubicBezTo>
                <a:cubicBezTo>
                  <a:pt x="1740972" y="3351207"/>
                  <a:pt x="1731160" y="3345159"/>
                  <a:pt x="1733606" y="3345159"/>
                </a:cubicBezTo>
                <a:cubicBezTo>
                  <a:pt x="1686641" y="3345159"/>
                  <a:pt x="1663159" y="3330521"/>
                  <a:pt x="1663159" y="3301246"/>
                </a:cubicBezTo>
                <a:cubicBezTo>
                  <a:pt x="1663159" y="3271971"/>
                  <a:pt x="1688904" y="3196777"/>
                  <a:pt x="1740394" y="3075663"/>
                </a:cubicBezTo>
                <a:cubicBezTo>
                  <a:pt x="1791883" y="2954549"/>
                  <a:pt x="1857933" y="2825213"/>
                  <a:pt x="1938542" y="2687655"/>
                </a:cubicBezTo>
                <a:cubicBezTo>
                  <a:pt x="2166738" y="2161571"/>
                  <a:pt x="2505096" y="1507136"/>
                  <a:pt x="2953618" y="724349"/>
                </a:cubicBezTo>
                <a:cubicBezTo>
                  <a:pt x="3111700" y="448432"/>
                  <a:pt x="3235205" y="253102"/>
                  <a:pt x="3324131" y="138359"/>
                </a:cubicBezTo>
                <a:cubicBezTo>
                  <a:pt x="3395334" y="46120"/>
                  <a:pt x="3511989" y="0"/>
                  <a:pt x="36740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CE18A62-D09A-D849-8623-F1AFE26CC72B}"/>
              </a:ext>
            </a:extLst>
          </p:cNvPr>
          <p:cNvCxnSpPr>
            <a:cxnSpLocks/>
          </p:cNvCxnSpPr>
          <p:nvPr/>
        </p:nvCxnSpPr>
        <p:spPr>
          <a:xfrm>
            <a:off x="626642" y="680720"/>
            <a:ext cx="0" cy="1701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DC16227-87A7-1748-886E-4A64539F1782}"/>
              </a:ext>
            </a:extLst>
          </p:cNvPr>
          <p:cNvSpPr txBox="1"/>
          <p:nvPr/>
        </p:nvSpPr>
        <p:spPr>
          <a:xfrm rot="5400000">
            <a:off x="-2630977" y="5630997"/>
            <a:ext cx="6515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INFO@ALLLEAGUEBASEBALL.COM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D92654A-CADF-3841-982A-F1E47476719E}"/>
              </a:ext>
            </a:extLst>
          </p:cNvPr>
          <p:cNvGrpSpPr/>
          <p:nvPr/>
        </p:nvGrpSpPr>
        <p:grpSpPr>
          <a:xfrm>
            <a:off x="481312" y="11064240"/>
            <a:ext cx="290660" cy="2029228"/>
            <a:chOff x="23632998" y="10555969"/>
            <a:chExt cx="290660" cy="2029228"/>
          </a:xfrm>
        </p:grpSpPr>
        <p:sp>
          <p:nvSpPr>
            <p:cNvPr id="27" name="Freeform 137">
              <a:extLst>
                <a:ext uri="{FF2B5EF4-FFF2-40B4-BE49-F238E27FC236}">
                  <a16:creationId xmlns:a16="http://schemas.microsoft.com/office/drawing/2014/main" id="{6515D12E-D34B-7342-8DDA-99B7BFE23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0555969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137">
              <a:extLst>
                <a:ext uri="{FF2B5EF4-FFF2-40B4-BE49-F238E27FC236}">
                  <a16:creationId xmlns:a16="http://schemas.microsoft.com/office/drawing/2014/main" id="{BBA6F38F-6EAB-874B-844C-048FBED66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0993771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137">
              <a:extLst>
                <a:ext uri="{FF2B5EF4-FFF2-40B4-BE49-F238E27FC236}">
                  <a16:creationId xmlns:a16="http://schemas.microsoft.com/office/drawing/2014/main" id="{A6F5035C-82AB-F741-93BB-C64CFF19B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1431573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137">
              <a:extLst>
                <a:ext uri="{FF2B5EF4-FFF2-40B4-BE49-F238E27FC236}">
                  <a16:creationId xmlns:a16="http://schemas.microsoft.com/office/drawing/2014/main" id="{CA471951-EAE5-D540-A130-E08100924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1869375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137">
              <a:extLst>
                <a:ext uri="{FF2B5EF4-FFF2-40B4-BE49-F238E27FC236}">
                  <a16:creationId xmlns:a16="http://schemas.microsoft.com/office/drawing/2014/main" id="{5861D8B5-5008-E948-9BBA-7085F689E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2998" y="12307175"/>
              <a:ext cx="290660" cy="278022"/>
            </a:xfrm>
            <a:custGeom>
              <a:avLst/>
              <a:gdLst>
                <a:gd name="T0" fmla="*/ 213662 w 608"/>
                <a:gd name="T1" fmla="*/ 91971 h 581"/>
                <a:gd name="T2" fmla="*/ 213662 w 608"/>
                <a:gd name="T3" fmla="*/ 91971 h 581"/>
                <a:gd name="T4" fmla="*/ 213662 w 608"/>
                <a:gd name="T5" fmla="*/ 91971 h 581"/>
                <a:gd name="T6" fmla="*/ 160337 w 608"/>
                <a:gd name="T7" fmla="*/ 130202 h 581"/>
                <a:gd name="T8" fmla="*/ 180514 w 608"/>
                <a:gd name="T9" fmla="*/ 193680 h 581"/>
                <a:gd name="T10" fmla="*/ 180514 w 608"/>
                <a:gd name="T11" fmla="*/ 199091 h 581"/>
                <a:gd name="T12" fmla="*/ 170425 w 608"/>
                <a:gd name="T13" fmla="*/ 209189 h 581"/>
                <a:gd name="T14" fmla="*/ 165381 w 608"/>
                <a:gd name="T15" fmla="*/ 206665 h 581"/>
                <a:gd name="T16" fmla="*/ 165381 w 608"/>
                <a:gd name="T17" fmla="*/ 206665 h 581"/>
                <a:gd name="T18" fmla="*/ 109534 w 608"/>
                <a:gd name="T19" fmla="*/ 165909 h 581"/>
                <a:gd name="T20" fmla="*/ 53326 w 608"/>
                <a:gd name="T21" fmla="*/ 206665 h 581"/>
                <a:gd name="T22" fmla="*/ 53326 w 608"/>
                <a:gd name="T23" fmla="*/ 206665 h 581"/>
                <a:gd name="T24" fmla="*/ 48281 w 608"/>
                <a:gd name="T25" fmla="*/ 209189 h 581"/>
                <a:gd name="T26" fmla="*/ 38193 w 608"/>
                <a:gd name="T27" fmla="*/ 199091 h 581"/>
                <a:gd name="T28" fmla="*/ 38193 w 608"/>
                <a:gd name="T29" fmla="*/ 193680 h 581"/>
                <a:gd name="T30" fmla="*/ 58370 w 608"/>
                <a:gd name="T31" fmla="*/ 130202 h 581"/>
                <a:gd name="T32" fmla="*/ 5044 w 608"/>
                <a:gd name="T33" fmla="*/ 91971 h 581"/>
                <a:gd name="T34" fmla="*/ 5044 w 608"/>
                <a:gd name="T35" fmla="*/ 91971 h 581"/>
                <a:gd name="T36" fmla="*/ 0 w 608"/>
                <a:gd name="T37" fmla="*/ 81512 h 581"/>
                <a:gd name="T38" fmla="*/ 10089 w 608"/>
                <a:gd name="T39" fmla="*/ 71413 h 581"/>
                <a:gd name="T40" fmla="*/ 10089 w 608"/>
                <a:gd name="T41" fmla="*/ 71413 h 581"/>
                <a:gd name="T42" fmla="*/ 78907 w 608"/>
                <a:gd name="T43" fmla="*/ 71413 h 581"/>
                <a:gd name="T44" fmla="*/ 99085 w 608"/>
                <a:gd name="T45" fmla="*/ 7935 h 581"/>
                <a:gd name="T46" fmla="*/ 109534 w 608"/>
                <a:gd name="T47" fmla="*/ 0 h 581"/>
                <a:gd name="T48" fmla="*/ 119622 w 608"/>
                <a:gd name="T49" fmla="*/ 7935 h 581"/>
                <a:gd name="T50" fmla="*/ 139799 w 608"/>
                <a:gd name="T51" fmla="*/ 71413 h 581"/>
                <a:gd name="T52" fmla="*/ 208618 w 608"/>
                <a:gd name="T53" fmla="*/ 71413 h 581"/>
                <a:gd name="T54" fmla="*/ 208618 w 608"/>
                <a:gd name="T55" fmla="*/ 71413 h 581"/>
                <a:gd name="T56" fmla="*/ 218707 w 608"/>
                <a:gd name="T57" fmla="*/ 81512 h 581"/>
                <a:gd name="T58" fmla="*/ 213662 w 608"/>
                <a:gd name="T59" fmla="*/ 91971 h 5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8" h="581">
                  <a:moveTo>
                    <a:pt x="593" y="255"/>
                  </a:moveTo>
                  <a:lnTo>
                    <a:pt x="593" y="255"/>
                  </a:lnTo>
                  <a:cubicBezTo>
                    <a:pt x="445" y="361"/>
                    <a:pt x="445" y="361"/>
                    <a:pt x="445" y="361"/>
                  </a:cubicBezTo>
                  <a:cubicBezTo>
                    <a:pt x="501" y="537"/>
                    <a:pt x="501" y="537"/>
                    <a:pt x="501" y="537"/>
                  </a:cubicBezTo>
                  <a:cubicBezTo>
                    <a:pt x="501" y="545"/>
                    <a:pt x="501" y="545"/>
                    <a:pt x="501" y="552"/>
                  </a:cubicBezTo>
                  <a:cubicBezTo>
                    <a:pt x="501" y="566"/>
                    <a:pt x="487" y="580"/>
                    <a:pt x="473" y="580"/>
                  </a:cubicBezTo>
                  <a:cubicBezTo>
                    <a:pt x="466" y="580"/>
                    <a:pt x="459" y="573"/>
                    <a:pt x="459" y="573"/>
                  </a:cubicBezTo>
                  <a:cubicBezTo>
                    <a:pt x="304" y="460"/>
                    <a:pt x="304" y="460"/>
                    <a:pt x="304" y="460"/>
                  </a:cubicBezTo>
                  <a:cubicBezTo>
                    <a:pt x="148" y="573"/>
                    <a:pt x="148" y="573"/>
                    <a:pt x="148" y="573"/>
                  </a:cubicBezTo>
                  <a:cubicBezTo>
                    <a:pt x="148" y="573"/>
                    <a:pt x="141" y="580"/>
                    <a:pt x="134" y="580"/>
                  </a:cubicBezTo>
                  <a:cubicBezTo>
                    <a:pt x="120" y="580"/>
                    <a:pt x="106" y="566"/>
                    <a:pt x="106" y="552"/>
                  </a:cubicBezTo>
                  <a:cubicBezTo>
                    <a:pt x="106" y="545"/>
                    <a:pt x="106" y="545"/>
                    <a:pt x="106" y="537"/>
                  </a:cubicBezTo>
                  <a:cubicBezTo>
                    <a:pt x="162" y="361"/>
                    <a:pt x="162" y="361"/>
                    <a:pt x="162" y="361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7" y="248"/>
                    <a:pt x="0" y="241"/>
                    <a:pt x="0" y="226"/>
                  </a:cubicBezTo>
                  <a:cubicBezTo>
                    <a:pt x="0" y="212"/>
                    <a:pt x="14" y="198"/>
                    <a:pt x="28" y="198"/>
                  </a:cubicBezTo>
                  <a:cubicBezTo>
                    <a:pt x="219" y="198"/>
                    <a:pt x="219" y="198"/>
                    <a:pt x="219" y="198"/>
                  </a:cubicBezTo>
                  <a:cubicBezTo>
                    <a:pt x="275" y="22"/>
                    <a:pt x="275" y="22"/>
                    <a:pt x="275" y="22"/>
                  </a:cubicBezTo>
                  <a:cubicBezTo>
                    <a:pt x="282" y="14"/>
                    <a:pt x="290" y="0"/>
                    <a:pt x="304" y="0"/>
                  </a:cubicBezTo>
                  <a:cubicBezTo>
                    <a:pt x="318" y="0"/>
                    <a:pt x="325" y="14"/>
                    <a:pt x="332" y="22"/>
                  </a:cubicBezTo>
                  <a:cubicBezTo>
                    <a:pt x="388" y="198"/>
                    <a:pt x="388" y="198"/>
                    <a:pt x="388" y="198"/>
                  </a:cubicBezTo>
                  <a:cubicBezTo>
                    <a:pt x="579" y="198"/>
                    <a:pt x="579" y="198"/>
                    <a:pt x="579" y="198"/>
                  </a:cubicBezTo>
                  <a:cubicBezTo>
                    <a:pt x="593" y="198"/>
                    <a:pt x="607" y="212"/>
                    <a:pt x="607" y="226"/>
                  </a:cubicBezTo>
                  <a:cubicBezTo>
                    <a:pt x="607" y="241"/>
                    <a:pt x="600" y="248"/>
                    <a:pt x="593" y="2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F2BE878-1877-7F4A-842D-DB585FE78715}"/>
              </a:ext>
            </a:extLst>
          </p:cNvPr>
          <p:cNvCxnSpPr>
            <a:cxnSpLocks/>
          </p:cNvCxnSpPr>
          <p:nvPr/>
        </p:nvCxnSpPr>
        <p:spPr>
          <a:xfrm>
            <a:off x="23610614" y="7592970"/>
            <a:ext cx="0" cy="5081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1922BE0-EDBC-F24B-A368-1F772E248281}"/>
              </a:ext>
            </a:extLst>
          </p:cNvPr>
          <p:cNvSpPr txBox="1"/>
          <p:nvPr/>
        </p:nvSpPr>
        <p:spPr>
          <a:xfrm rot="5400000">
            <a:off x="23123613" y="8643211"/>
            <a:ext cx="97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AE6314-DB82-8F45-B825-84B11E6A4D29}"/>
              </a:ext>
            </a:extLst>
          </p:cNvPr>
          <p:cNvSpPr/>
          <p:nvPr/>
        </p:nvSpPr>
        <p:spPr>
          <a:xfrm>
            <a:off x="22885400" y="9677407"/>
            <a:ext cx="1493838" cy="40385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87514D4-7EAD-B746-8AC4-8A423C8CF4B7}"/>
              </a:ext>
            </a:extLst>
          </p:cNvPr>
          <p:cNvGrpSpPr/>
          <p:nvPr/>
        </p:nvGrpSpPr>
        <p:grpSpPr>
          <a:xfrm>
            <a:off x="23541434" y="10687405"/>
            <a:ext cx="181770" cy="2018596"/>
            <a:chOff x="23257669" y="9283699"/>
            <a:chExt cx="241301" cy="267970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2784A2E-C810-9D4D-9B14-E0A4F937B714}"/>
                </a:ext>
              </a:extLst>
            </p:cNvPr>
            <p:cNvSpPr/>
            <p:nvPr/>
          </p:nvSpPr>
          <p:spPr>
            <a:xfrm flipH="1">
              <a:off x="23257669" y="9283699"/>
              <a:ext cx="241301" cy="241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0D66D2E-0A60-EF43-A909-AE07458DA9DB}"/>
                </a:ext>
              </a:extLst>
            </p:cNvPr>
            <p:cNvSpPr/>
            <p:nvPr/>
          </p:nvSpPr>
          <p:spPr>
            <a:xfrm flipH="1">
              <a:off x="23257669" y="10020299"/>
              <a:ext cx="241301" cy="241301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E8238E5-DF12-1244-AE95-92F14A9E3494}"/>
                </a:ext>
              </a:extLst>
            </p:cNvPr>
            <p:cNvSpPr/>
            <p:nvPr/>
          </p:nvSpPr>
          <p:spPr>
            <a:xfrm flipH="1">
              <a:off x="23257669" y="10858499"/>
              <a:ext cx="241301" cy="241301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56D4B93-4F72-CF46-8656-B3D5A5100805}"/>
                </a:ext>
              </a:extLst>
            </p:cNvPr>
            <p:cNvSpPr/>
            <p:nvPr/>
          </p:nvSpPr>
          <p:spPr>
            <a:xfrm flipH="1">
              <a:off x="23257669" y="11722099"/>
              <a:ext cx="241301" cy="241301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47754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Red-Haw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B021B"/>
      </a:accent1>
      <a:accent2>
        <a:srgbClr val="A60119"/>
      </a:accent2>
      <a:accent3>
        <a:srgbClr val="6F040F"/>
      </a:accent3>
      <a:accent4>
        <a:srgbClr val="FEAC00"/>
      </a:accent4>
      <a:accent5>
        <a:srgbClr val="0A0000"/>
      </a:accent5>
      <a:accent6>
        <a:srgbClr val="C14F74"/>
      </a:accent6>
      <a:hlink>
        <a:srgbClr val="CB021B"/>
      </a:hlink>
      <a:folHlink>
        <a:srgbClr val="A6011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3368</TotalTime>
  <Words>548</Words>
  <Application>Microsoft Office PowerPoint</Application>
  <PresentationFormat>Custom</PresentationFormat>
  <Paragraphs>81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Open Sans</vt:lpstr>
      <vt:lpstr>Poppins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Septiandika Pratama</dc:creator>
  <cp:lastModifiedBy>Dominick Ferraro</cp:lastModifiedBy>
  <cp:revision>147</cp:revision>
  <dcterms:created xsi:type="dcterms:W3CDTF">2019-03-14T23:44:23Z</dcterms:created>
  <dcterms:modified xsi:type="dcterms:W3CDTF">2024-05-31T23:13:49Z</dcterms:modified>
</cp:coreProperties>
</file>